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media/image2.jpeg" ContentType="image/jpeg"/>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uFillTx/>
        <a:latin typeface="+mn-lt"/>
        <a:ea typeface="+mn-ea"/>
        <a:cs typeface="+mn-cs"/>
        <a:sym typeface="Times New Roman"/>
      </a:defRPr>
    </a:lvl1pPr>
    <a:lvl2pPr marL="0" marR="0" indent="34290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uFillTx/>
        <a:latin typeface="+mn-lt"/>
        <a:ea typeface="+mn-ea"/>
        <a:cs typeface="+mn-cs"/>
        <a:sym typeface="Times New Roman"/>
      </a:defRPr>
    </a:lvl2pPr>
    <a:lvl3pPr marL="0" marR="0" indent="68580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uFillTx/>
        <a:latin typeface="+mn-lt"/>
        <a:ea typeface="+mn-ea"/>
        <a:cs typeface="+mn-cs"/>
        <a:sym typeface="Times New Roman"/>
      </a:defRPr>
    </a:lvl3pPr>
    <a:lvl4pPr marL="0" marR="0" indent="102870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uFillTx/>
        <a:latin typeface="+mn-lt"/>
        <a:ea typeface="+mn-ea"/>
        <a:cs typeface="+mn-cs"/>
        <a:sym typeface="Times New Roman"/>
      </a:defRPr>
    </a:lvl4pPr>
    <a:lvl5pPr marL="0" marR="0" indent="137160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uFillTx/>
        <a:latin typeface="+mn-lt"/>
        <a:ea typeface="+mn-ea"/>
        <a:cs typeface="+mn-cs"/>
        <a:sym typeface="Times New Roman"/>
      </a:defRPr>
    </a:lvl5pPr>
    <a:lvl6pPr marL="0" marR="0" indent="171450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uFillTx/>
        <a:latin typeface="+mn-lt"/>
        <a:ea typeface="+mn-ea"/>
        <a:cs typeface="+mn-cs"/>
        <a:sym typeface="Times New Roman"/>
      </a:defRPr>
    </a:lvl6pPr>
    <a:lvl7pPr marL="0" marR="0" indent="205740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uFillTx/>
        <a:latin typeface="+mn-lt"/>
        <a:ea typeface="+mn-ea"/>
        <a:cs typeface="+mn-cs"/>
        <a:sym typeface="Times New Roman"/>
      </a:defRPr>
    </a:lvl7pPr>
    <a:lvl8pPr marL="0" marR="0" indent="240030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uFillTx/>
        <a:latin typeface="+mn-lt"/>
        <a:ea typeface="+mn-ea"/>
        <a:cs typeface="+mn-cs"/>
        <a:sym typeface="Times New Roman"/>
      </a:defRPr>
    </a:lvl8pPr>
    <a:lvl9pPr marL="0" marR="0" indent="274320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uFillTx/>
        <a:latin typeface="+mn-lt"/>
        <a:ea typeface="+mn-ea"/>
        <a:cs typeface="+mn-cs"/>
        <a:sym typeface="Times New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Col>
    <a:la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lastRow>
    <a:fir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Row>
  </a:tblStyle>
  <a:tblStyle styleId="{D51ADE6A-740E-44AE-83CC-AE7238B6C88D}"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4A9BC294-FFE2-49D5-8D69-9E1BD2C41BD5}"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44" name="Shape 44"/>
          <p:cNvSpPr/>
          <p:nvPr>
            <p:ph type="sldImg"/>
          </p:nvPr>
        </p:nvSpPr>
        <p:spPr>
          <a:xfrm>
            <a:off x="1143000" y="685800"/>
            <a:ext cx="4572000" cy="3429000"/>
          </a:xfrm>
          <a:prstGeom prst="rect">
            <a:avLst/>
          </a:prstGeom>
        </p:spPr>
        <p:txBody>
          <a:bodyPr/>
          <a:lstStyle/>
          <a:p>
            <a:pPr/>
          </a:p>
        </p:txBody>
      </p:sp>
      <p:sp>
        <p:nvSpPr>
          <p:cNvPr id="45" name="Shape 45"/>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584200" latinLnBrk="0">
      <a:defRPr sz="1600">
        <a:latin typeface="Lucida Grande"/>
        <a:ea typeface="Lucida Grande"/>
        <a:cs typeface="Lucida Grande"/>
        <a:sym typeface="Lucida Grande"/>
      </a:defRPr>
    </a:lvl1pPr>
    <a:lvl2pPr indent="228600" defTabSz="584200" latinLnBrk="0">
      <a:defRPr sz="1600">
        <a:latin typeface="Lucida Grande"/>
        <a:ea typeface="Lucida Grande"/>
        <a:cs typeface="Lucida Grande"/>
        <a:sym typeface="Lucida Grande"/>
      </a:defRPr>
    </a:lvl2pPr>
    <a:lvl3pPr indent="457200" defTabSz="584200" latinLnBrk="0">
      <a:defRPr sz="1600">
        <a:latin typeface="Lucida Grande"/>
        <a:ea typeface="Lucida Grande"/>
        <a:cs typeface="Lucida Grande"/>
        <a:sym typeface="Lucida Grande"/>
      </a:defRPr>
    </a:lvl3pPr>
    <a:lvl4pPr indent="685800" defTabSz="584200" latinLnBrk="0">
      <a:defRPr sz="1600">
        <a:latin typeface="Lucida Grande"/>
        <a:ea typeface="Lucida Grande"/>
        <a:cs typeface="Lucida Grande"/>
        <a:sym typeface="Lucida Grande"/>
      </a:defRPr>
    </a:lvl4pPr>
    <a:lvl5pPr indent="914400" defTabSz="584200" latinLnBrk="0">
      <a:defRPr sz="1600">
        <a:latin typeface="Lucida Grande"/>
        <a:ea typeface="Lucida Grande"/>
        <a:cs typeface="Lucida Grande"/>
        <a:sym typeface="Lucida Grande"/>
      </a:defRPr>
    </a:lvl5pPr>
    <a:lvl6pPr indent="1143000" defTabSz="584200" latinLnBrk="0">
      <a:defRPr sz="1600">
        <a:latin typeface="Lucida Grande"/>
        <a:ea typeface="Lucida Grande"/>
        <a:cs typeface="Lucida Grande"/>
        <a:sym typeface="Lucida Grande"/>
      </a:defRPr>
    </a:lvl6pPr>
    <a:lvl7pPr indent="1371600" defTabSz="584200" latinLnBrk="0">
      <a:defRPr sz="1600">
        <a:latin typeface="Lucida Grande"/>
        <a:ea typeface="Lucida Grande"/>
        <a:cs typeface="Lucida Grande"/>
        <a:sym typeface="Lucida Grande"/>
      </a:defRPr>
    </a:lvl7pPr>
    <a:lvl8pPr indent="1600200" defTabSz="584200" latinLnBrk="0">
      <a:defRPr sz="1600">
        <a:latin typeface="Lucida Grande"/>
        <a:ea typeface="Lucida Grande"/>
        <a:cs typeface="Lucida Grande"/>
        <a:sym typeface="Lucida Grande"/>
      </a:defRPr>
    </a:lvl8pPr>
    <a:lvl9pPr indent="1828800" defTabSz="584200" latinLnBrk="0">
      <a:defRPr sz="1600">
        <a:latin typeface="Lucida Grande"/>
        <a:ea typeface="Lucida Grande"/>
        <a:cs typeface="Lucida Grande"/>
        <a:sym typeface="Lucida Grand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 name="Shape 55"/>
          <p:cNvSpPr/>
          <p:nvPr>
            <p:ph type="sldImg"/>
          </p:nvPr>
        </p:nvSpPr>
        <p:spPr>
          <a:prstGeom prst="rect">
            <a:avLst/>
          </a:prstGeom>
        </p:spPr>
        <p:txBody>
          <a:bodyPr/>
          <a:lstStyle/>
          <a:p>
            <a:pPr/>
          </a:p>
        </p:txBody>
      </p:sp>
      <p:sp>
        <p:nvSpPr>
          <p:cNvPr id="56" name="Shape 56"/>
          <p:cNvSpPr/>
          <p:nvPr>
            <p:ph type="body" sz="quarter" idx="1"/>
          </p:nvPr>
        </p:nvSpPr>
        <p:spPr>
          <a:prstGeom prst="rect">
            <a:avLst/>
          </a:prstGeom>
        </p:spPr>
        <p:txBody>
          <a:bodyPr/>
          <a:lstStyle/>
          <a:p>
            <a:pPr algn="just">
              <a:lnSpc>
                <a:spcPts val="1400"/>
              </a:lnSpc>
              <a:defRPr sz="1200">
                <a:latin typeface="+mn-lt"/>
                <a:ea typeface="+mn-ea"/>
                <a:cs typeface="+mn-cs"/>
                <a:sym typeface="Times New Roman"/>
              </a:defRPr>
            </a:pPr>
          </a:p>
          <a:p>
            <a:pPr algn="just">
              <a:lnSpc>
                <a:spcPts val="1400"/>
              </a:lnSpc>
              <a:defRPr sz="1200">
                <a:latin typeface="+mn-lt"/>
                <a:ea typeface="+mn-ea"/>
                <a:cs typeface="+mn-cs"/>
                <a:sym typeface="Times New Roman"/>
              </a:defRPr>
            </a:pPr>
          </a:p>
          <a:p>
            <a:pPr/>
            <a:r>
              <a:t>建立一個美滿婚姻! Session #1</a:t>
            </a:r>
          </a:p>
          <a:p>
            <a:pPr/>
            <a:r>
              <a:t>對你的婚姻恢復希望</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1" name="Shape 211"/>
          <p:cNvSpPr/>
          <p:nvPr>
            <p:ph type="sldImg"/>
          </p:nvPr>
        </p:nvSpPr>
        <p:spPr>
          <a:prstGeom prst="rect">
            <a:avLst/>
          </a:prstGeom>
        </p:spPr>
        <p:txBody>
          <a:bodyPr/>
          <a:lstStyle/>
          <a:p>
            <a:pPr/>
          </a:p>
        </p:txBody>
      </p:sp>
      <p:sp>
        <p:nvSpPr>
          <p:cNvPr id="212" name="Shape 212"/>
          <p:cNvSpPr/>
          <p:nvPr>
            <p:ph type="body" sz="quarter" idx="1"/>
          </p:nvPr>
        </p:nvSpPr>
        <p:spPr>
          <a:prstGeom prst="rect">
            <a:avLst/>
          </a:prstGeom>
        </p:spPr>
        <p:txBody>
          <a:bodyPr/>
          <a:lstStyle/>
          <a:p>
            <a:pPr algn="ctr">
              <a:lnSpc>
                <a:spcPts val="1400"/>
              </a:lnSpc>
              <a:tabLst>
                <a:tab pos="952500" algn="l"/>
              </a:tabLst>
              <a:defRPr sz="1200">
                <a:latin typeface="+mn-lt"/>
                <a:ea typeface="+mn-ea"/>
                <a:cs typeface="+mn-cs"/>
                <a:sym typeface="Times New Roman"/>
              </a:defRPr>
            </a:pPr>
            <a:r>
              <a:t>Truth: Great Marriages Happen!</a:t>
            </a:r>
          </a:p>
          <a:p>
            <a:pPr algn="just">
              <a:lnSpc>
                <a:spcPts val="1400"/>
              </a:lnSpc>
              <a:defRPr sz="1200">
                <a:latin typeface="+mn-lt"/>
                <a:ea typeface="+mn-ea"/>
                <a:cs typeface="+mn-cs"/>
                <a:sym typeface="Times New Roman"/>
              </a:defRPr>
            </a:pPr>
            <a:r>
              <a:t>Let’s look a four biblical principles that give us hope and confidence in our marriages. </a:t>
            </a:r>
            <a:endParaRPr>
              <a:solidFill>
                <a:srgbClr val="444444"/>
              </a:solidFill>
            </a:endParaRP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(a) Some special need</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(b) Animals not suitable</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(c) Specially fashions woman</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(d) Introduced her to Adam.</a:t>
            </a:r>
          </a:p>
          <a:p>
            <a:pPr algn="just">
              <a:lnSpc>
                <a:spcPts val="1400"/>
              </a:lnSpc>
              <a:defRPr b="1" sz="1200">
                <a:latin typeface="Helvetica"/>
                <a:ea typeface="Helvetica"/>
                <a:cs typeface="Helvetica"/>
                <a:sym typeface="Helvetica"/>
              </a:defRPr>
            </a:pPr>
          </a:p>
          <a:p>
            <a:pPr algn="just">
              <a:lnSpc>
                <a:spcPts val="1400"/>
              </a:lnSpc>
              <a:defRPr b="1" sz="1200">
                <a:latin typeface="Helvetica"/>
                <a:ea typeface="Helvetica"/>
                <a:cs typeface="Helvetica"/>
                <a:sym typeface="Helvetica"/>
              </a:defRPr>
            </a:pPr>
            <a:r>
              <a:t>Then the LORD God said, “It is not good for the man to be alone; I will make him a helper suitable for him. And out of the ground the LORD God formed every beast of the field and every bird of the sky, and brought them to the man to see what he would call them; and whatever the man called a living creature, that was its name. And the man gave names to all the cattle, and to the birds of the sky, and to every beast of the field, but for Adam there was not found a helper suitable for him. So the LORD God caused a deep sleep to fall upon the man, and he slept; then He took one of his ribs, and closed up the flesh at that place. And the LORD God fashioned into a woman the rib which He had taken from the man, and brought her to the man.  (Genesis 2:18-22)</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3" name="Shape 223"/>
          <p:cNvSpPr/>
          <p:nvPr>
            <p:ph type="sldImg"/>
          </p:nvPr>
        </p:nvSpPr>
        <p:spPr>
          <a:prstGeom prst="rect">
            <a:avLst/>
          </a:prstGeom>
        </p:spPr>
        <p:txBody>
          <a:bodyPr/>
          <a:lstStyle/>
          <a:p>
            <a:pPr/>
          </a:p>
        </p:txBody>
      </p:sp>
      <p:sp>
        <p:nvSpPr>
          <p:cNvPr id="224" name="Shape 224"/>
          <p:cNvSpPr/>
          <p:nvPr>
            <p:ph type="body" sz="quarter" idx="1"/>
          </p:nvPr>
        </p:nvSpPr>
        <p:spPr>
          <a:prstGeom prst="rect">
            <a:avLst/>
          </a:prstGeom>
        </p:spPr>
        <p:txBody>
          <a:bodyPr/>
          <a:lstStyle/>
          <a:p>
            <a:pPr algn="ctr">
              <a:lnSpc>
                <a:spcPts val="1400"/>
              </a:lnSpc>
              <a:tabLst>
                <a:tab pos="952500" algn="l"/>
              </a:tabLst>
              <a:defRPr sz="1200">
                <a:latin typeface="+mn-lt"/>
                <a:ea typeface="+mn-ea"/>
                <a:cs typeface="+mn-cs"/>
                <a:sym typeface="Times New Roman"/>
              </a:defRPr>
            </a:pPr>
            <a:r>
              <a:t>Truth: Great Marriages Happen!</a:t>
            </a:r>
          </a:p>
          <a:p>
            <a:pPr algn="just">
              <a:lnSpc>
                <a:spcPts val="1400"/>
              </a:lnSpc>
              <a:defRPr sz="1200">
                <a:latin typeface="+mn-lt"/>
                <a:ea typeface="+mn-ea"/>
                <a:cs typeface="+mn-cs"/>
                <a:sym typeface="Times New Roman"/>
              </a:defRPr>
            </a:pPr>
            <a:r>
              <a:t>Let’s look a four biblical principles that give us hope and confidence in our marriages. </a:t>
            </a:r>
            <a:endParaRPr>
              <a:solidFill>
                <a:srgbClr val="444444"/>
              </a:solidFill>
            </a:endParaRP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(a) Some special need</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(b) Animals not suitable</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(c) Specially fashions woman</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(d) Introduced her to Adam.</a:t>
            </a:r>
          </a:p>
          <a:p>
            <a:pPr algn="just">
              <a:lnSpc>
                <a:spcPts val="1400"/>
              </a:lnSpc>
              <a:defRPr b="1" sz="1200">
                <a:latin typeface="Helvetica"/>
                <a:ea typeface="Helvetica"/>
                <a:cs typeface="Helvetica"/>
                <a:sym typeface="Helvetica"/>
              </a:defRPr>
            </a:pPr>
          </a:p>
          <a:p>
            <a:pPr algn="just">
              <a:lnSpc>
                <a:spcPts val="1400"/>
              </a:lnSpc>
              <a:defRPr b="1" sz="1200">
                <a:latin typeface="Helvetica"/>
                <a:ea typeface="Helvetica"/>
                <a:cs typeface="Helvetica"/>
                <a:sym typeface="Helvetica"/>
              </a:defRPr>
            </a:pPr>
            <a:r>
              <a:t>Then the LORD God said, “It is not good for the man to be alone; I will make him a helper suitable for him. And out of the ground the LORD God formed every beast of the field and every bird of the sky, and brought them to the man to see what he would call them; and whatever the man called a living creature, that was its name. And the man gave names to all the cattle, and to the birds of the sky, and to every beast of the field, but for Adam there was not found a helper suitable for him. So the LORD God caused a deep sleep to fall upon the man, and he slept; then He took one of his ribs, and closed up the flesh at that place. And the LORD God fashioned into a woman the rib which He had taken from the man, and brought her to the man.  (Genesis 2:18-22)</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9" name="Shape 259"/>
          <p:cNvSpPr/>
          <p:nvPr>
            <p:ph type="sldImg"/>
          </p:nvPr>
        </p:nvSpPr>
        <p:spPr>
          <a:prstGeom prst="rect">
            <a:avLst/>
          </a:prstGeom>
        </p:spPr>
        <p:txBody>
          <a:bodyPr/>
          <a:lstStyle/>
          <a:p>
            <a:pPr/>
          </a:p>
        </p:txBody>
      </p:sp>
      <p:sp>
        <p:nvSpPr>
          <p:cNvPr id="260" name="Shape 260"/>
          <p:cNvSpPr/>
          <p:nvPr>
            <p:ph type="body" sz="quarter" idx="1"/>
          </p:nvPr>
        </p:nvSpPr>
        <p:spPr>
          <a:prstGeom prst="rect">
            <a:avLst/>
          </a:prstGeom>
        </p:spPr>
        <p:txBody>
          <a:bodyPr/>
          <a:lstStyle>
            <a:lvl1pPr algn="just">
              <a:lnSpc>
                <a:spcPts val="1400"/>
              </a:lnSpc>
              <a:defRPr sz="1200">
                <a:latin typeface="+mn-lt"/>
                <a:ea typeface="+mn-ea"/>
                <a:cs typeface="+mn-cs"/>
                <a:sym typeface="Times New Roman"/>
              </a:defRPr>
            </a:lvl1pPr>
          </a:lstStyle>
          <a:p>
            <a:pPr/>
            <a:r>
              <a:t>The phrase ‘one flesh’ speaks to the relationship as a whole; the sexual union is one special expression of this.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0" name="Shape 270"/>
          <p:cNvSpPr/>
          <p:nvPr>
            <p:ph type="sldImg"/>
          </p:nvPr>
        </p:nvSpPr>
        <p:spPr>
          <a:prstGeom prst="rect">
            <a:avLst/>
          </a:prstGeom>
        </p:spPr>
        <p:txBody>
          <a:bodyPr/>
          <a:lstStyle/>
          <a:p>
            <a:pPr/>
          </a:p>
        </p:txBody>
      </p:sp>
      <p:sp>
        <p:nvSpPr>
          <p:cNvPr id="271" name="Shape 271"/>
          <p:cNvSpPr/>
          <p:nvPr>
            <p:ph type="body" sz="quarter" idx="1"/>
          </p:nvPr>
        </p:nvSpPr>
        <p:spPr>
          <a:prstGeom prst="rect">
            <a:avLst/>
          </a:prstGeom>
        </p:spPr>
        <p:txBody>
          <a:bodyPr/>
          <a:lstStyle/>
          <a:p>
            <a:pPr algn="just">
              <a:lnSpc>
                <a:spcPts val="1400"/>
              </a:lnSpc>
              <a:defRPr sz="1200">
                <a:latin typeface="+mn-lt"/>
                <a:ea typeface="+mn-ea"/>
                <a:cs typeface="+mn-cs"/>
                <a:sym typeface="Times New Roman"/>
              </a:defRPr>
            </a:pPr>
            <a:r>
              <a:t>And the man and his wife were both naked and were not ashamed.</a:t>
            </a:r>
          </a:p>
          <a:p>
            <a:pPr algn="just">
              <a:lnSpc>
                <a:spcPts val="1400"/>
              </a:lnSpc>
              <a:defRPr sz="1200">
                <a:latin typeface="+mn-lt"/>
                <a:ea typeface="+mn-ea"/>
                <a:cs typeface="+mn-cs"/>
                <a:sym typeface="Times New Roman"/>
              </a:defRPr>
            </a:pPr>
            <a:r>
              <a:t>The two of them were as one. </a:t>
            </a:r>
          </a:p>
          <a:p>
            <a:pPr algn="just">
              <a:lnSpc>
                <a:spcPts val="1400"/>
              </a:lnSpc>
              <a:defRPr sz="1200">
                <a:latin typeface="+mn-lt"/>
                <a:ea typeface="+mn-ea"/>
                <a:cs typeface="+mn-cs"/>
                <a:sym typeface="Times New Roman"/>
              </a:defRPr>
            </a:pPr>
            <a:r>
              <a:t>Totally transparent to each other.</a:t>
            </a:r>
          </a:p>
          <a:p>
            <a:pPr algn="just">
              <a:lnSpc>
                <a:spcPts val="1400"/>
              </a:lnSpc>
              <a:defRPr sz="1200">
                <a:latin typeface="+mn-lt"/>
                <a:ea typeface="+mn-ea"/>
                <a:cs typeface="+mn-cs"/>
                <a:sym typeface="Times New Roman"/>
              </a:defRPr>
            </a:pPr>
            <a:r>
              <a:t>Not ashamed before sin.</a:t>
            </a:r>
          </a:p>
          <a:p>
            <a:pPr algn="just">
              <a:lnSpc>
                <a:spcPts val="1400"/>
              </a:lnSpc>
              <a:defRPr sz="1200">
                <a:latin typeface="+mn-lt"/>
                <a:ea typeface="+mn-ea"/>
                <a:cs typeface="+mn-cs"/>
                <a:sym typeface="Times New Roman"/>
              </a:defRPr>
            </a:pPr>
          </a:p>
          <a:p>
            <a:pPr algn="just">
              <a:lnSpc>
                <a:spcPts val="1400"/>
              </a:lnSpc>
              <a:defRPr sz="1200">
                <a:latin typeface="+mn-lt"/>
                <a:ea typeface="+mn-ea"/>
                <a:cs typeface="+mn-cs"/>
                <a:sym typeface="Times New Roman"/>
              </a:defRPr>
            </a:pPr>
            <a:r>
              <a:t>Before the fall </a:t>
            </a:r>
          </a:p>
          <a:p>
            <a:pPr algn="just">
              <a:lnSpc>
                <a:spcPts val="1400"/>
              </a:lnSpc>
              <a:defRPr sz="1200">
                <a:latin typeface="+mn-lt"/>
                <a:ea typeface="+mn-ea"/>
                <a:cs typeface="+mn-cs"/>
                <a:sym typeface="Times New Roman"/>
              </a:defRPr>
            </a:pPr>
            <a:r>
              <a:t>it seems that a glorious light emanated from Adam and Eve.</a:t>
            </a:r>
          </a:p>
          <a:p>
            <a:pPr algn="just">
              <a:lnSpc>
                <a:spcPts val="1400"/>
              </a:lnSpc>
              <a:defRPr sz="1200">
                <a:latin typeface="+mn-lt"/>
                <a:ea typeface="+mn-ea"/>
                <a:cs typeface="+mn-cs"/>
                <a:sym typeface="Times New Roman"/>
              </a:defRPr>
            </a:pPr>
            <a:r>
              <a:t>After the fall God gave them clothes to cover their bodies and offered forgiveness.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7" name="Shape 277"/>
          <p:cNvSpPr/>
          <p:nvPr>
            <p:ph type="sldImg"/>
          </p:nvPr>
        </p:nvSpPr>
        <p:spPr>
          <a:prstGeom prst="rect">
            <a:avLst/>
          </a:prstGeom>
        </p:spPr>
        <p:txBody>
          <a:bodyPr/>
          <a:lstStyle/>
          <a:p>
            <a:pPr/>
          </a:p>
        </p:txBody>
      </p:sp>
      <p:sp>
        <p:nvSpPr>
          <p:cNvPr id="278" name="Shape 278"/>
          <p:cNvSpPr/>
          <p:nvPr>
            <p:ph type="body" sz="quarter" idx="1"/>
          </p:nvPr>
        </p:nvSpPr>
        <p:spPr>
          <a:prstGeom prst="rect">
            <a:avLst/>
          </a:prstGeom>
        </p:spPr>
        <p:txBody>
          <a:bodyPr/>
          <a:lstStyle/>
          <a:p>
            <a:pPr algn="just">
              <a:lnSpc>
                <a:spcPts val="1400"/>
              </a:lnSpc>
              <a:defRPr sz="1200">
                <a:latin typeface="+mn-lt"/>
                <a:ea typeface="+mn-ea"/>
                <a:cs typeface="+mn-cs"/>
                <a:sym typeface="Times New Roman"/>
              </a:defRPr>
            </a:pPr>
            <a:r>
              <a:t>And the man and his wife were both naked and were not ashamed.</a:t>
            </a:r>
          </a:p>
          <a:p>
            <a:pPr algn="just">
              <a:lnSpc>
                <a:spcPts val="1400"/>
              </a:lnSpc>
              <a:defRPr sz="1200">
                <a:latin typeface="+mn-lt"/>
                <a:ea typeface="+mn-ea"/>
                <a:cs typeface="+mn-cs"/>
                <a:sym typeface="Times New Roman"/>
              </a:defRPr>
            </a:pPr>
            <a:r>
              <a:t>The two of them were as one. </a:t>
            </a:r>
          </a:p>
          <a:p>
            <a:pPr algn="just">
              <a:lnSpc>
                <a:spcPts val="1400"/>
              </a:lnSpc>
              <a:defRPr sz="1200">
                <a:latin typeface="+mn-lt"/>
                <a:ea typeface="+mn-ea"/>
                <a:cs typeface="+mn-cs"/>
                <a:sym typeface="Times New Roman"/>
              </a:defRPr>
            </a:pPr>
            <a:r>
              <a:t>Totally transparent to each other.</a:t>
            </a:r>
          </a:p>
          <a:p>
            <a:pPr algn="just">
              <a:lnSpc>
                <a:spcPts val="1400"/>
              </a:lnSpc>
              <a:defRPr sz="1200">
                <a:latin typeface="+mn-lt"/>
                <a:ea typeface="+mn-ea"/>
                <a:cs typeface="+mn-cs"/>
                <a:sym typeface="Times New Roman"/>
              </a:defRPr>
            </a:pPr>
            <a:r>
              <a:t>Not ashamed before sin.</a:t>
            </a:r>
          </a:p>
          <a:p>
            <a:pPr algn="just">
              <a:lnSpc>
                <a:spcPts val="1400"/>
              </a:lnSpc>
              <a:defRPr sz="1200">
                <a:latin typeface="+mn-lt"/>
                <a:ea typeface="+mn-ea"/>
                <a:cs typeface="+mn-cs"/>
                <a:sym typeface="Times New Roman"/>
              </a:defRPr>
            </a:pPr>
          </a:p>
          <a:p>
            <a:pPr algn="just">
              <a:lnSpc>
                <a:spcPts val="1400"/>
              </a:lnSpc>
              <a:defRPr sz="1200">
                <a:latin typeface="+mn-lt"/>
                <a:ea typeface="+mn-ea"/>
                <a:cs typeface="+mn-cs"/>
                <a:sym typeface="Times New Roman"/>
              </a:defRPr>
            </a:pPr>
            <a:r>
              <a:t>Before the fall </a:t>
            </a:r>
          </a:p>
          <a:p>
            <a:pPr algn="just">
              <a:lnSpc>
                <a:spcPts val="1400"/>
              </a:lnSpc>
              <a:defRPr sz="1200">
                <a:latin typeface="+mn-lt"/>
                <a:ea typeface="+mn-ea"/>
                <a:cs typeface="+mn-cs"/>
                <a:sym typeface="Times New Roman"/>
              </a:defRPr>
            </a:pPr>
            <a:r>
              <a:t>it seems that a glorious light emanated from Adam and Eve.</a:t>
            </a:r>
          </a:p>
          <a:p>
            <a:pPr algn="just">
              <a:lnSpc>
                <a:spcPts val="1400"/>
              </a:lnSpc>
              <a:defRPr sz="1200">
                <a:latin typeface="+mn-lt"/>
                <a:ea typeface="+mn-ea"/>
                <a:cs typeface="+mn-cs"/>
                <a:sym typeface="Times New Roman"/>
              </a:defRPr>
            </a:pPr>
            <a:r>
              <a:t>After the fall God gave them clothes to cover their bodies and offered forgiveness.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 name="Shape 292"/>
          <p:cNvSpPr/>
          <p:nvPr>
            <p:ph type="sldImg"/>
          </p:nvPr>
        </p:nvSpPr>
        <p:spPr>
          <a:prstGeom prst="rect">
            <a:avLst/>
          </a:prstGeom>
        </p:spPr>
        <p:txBody>
          <a:bodyPr/>
          <a:lstStyle/>
          <a:p>
            <a:pPr/>
          </a:p>
        </p:txBody>
      </p:sp>
      <p:sp>
        <p:nvSpPr>
          <p:cNvPr id="293" name="Shape 293"/>
          <p:cNvSpPr/>
          <p:nvPr>
            <p:ph type="body" sz="quarter" idx="1"/>
          </p:nvPr>
        </p:nvSpPr>
        <p:spPr>
          <a:prstGeom prst="rect">
            <a:avLst/>
          </a:prstGeom>
        </p:spPr>
        <p:txBody>
          <a:bodyPr/>
          <a:lstStyle/>
          <a:p>
            <a:pPr>
              <a:lnSpc>
                <a:spcPts val="1400"/>
              </a:lnSpc>
              <a:tabLst>
                <a:tab pos="279400" algn="l"/>
              </a:tabLst>
              <a:defRPr b="1" sz="1200">
                <a:solidFill>
                  <a:srgbClr val="444444"/>
                </a:solidFill>
                <a:latin typeface="Helvetica"/>
                <a:ea typeface="Helvetica"/>
                <a:cs typeface="Helvetica"/>
                <a:sym typeface="Helvetica"/>
              </a:defRPr>
            </a:pPr>
          </a:p>
          <a:p>
            <a:pPr>
              <a:lnSpc>
                <a:spcPts val="1400"/>
              </a:lnSpc>
              <a:tabLst>
                <a:tab pos="279400" algn="l"/>
              </a:tabLst>
              <a:defRPr b="1" sz="1200">
                <a:solidFill>
                  <a:srgbClr val="444444"/>
                </a:solidFill>
                <a:latin typeface="Helvetica"/>
                <a:ea typeface="Helvetica"/>
                <a:cs typeface="Helvetica"/>
                <a:sym typeface="Helvetica"/>
              </a:defRPr>
            </a:pPr>
          </a:p>
          <a:p>
            <a:pPr algn="just">
              <a:lnSpc>
                <a:spcPts val="1300"/>
              </a:lnSpc>
              <a:defRPr sz="1100">
                <a:latin typeface="+mn-lt"/>
                <a:ea typeface="+mn-ea"/>
                <a:cs typeface="+mn-cs"/>
                <a:sym typeface="Times New Roman"/>
              </a:defRPr>
            </a:pPr>
            <a:r>
              <a:t>in Romans 4:18-21. They describe Abraham’s persistent hope.</a:t>
            </a:r>
          </a:p>
          <a:p>
            <a:pPr algn="just">
              <a:lnSpc>
                <a:spcPts val="1300"/>
              </a:lnSpc>
              <a:defRPr sz="1100">
                <a:latin typeface="+mn-lt"/>
                <a:ea typeface="+mn-ea"/>
                <a:cs typeface="+mn-cs"/>
                <a:sym typeface="Times New Roman"/>
              </a:defRPr>
            </a:pPr>
            <a:r>
              <a:t>“</a:t>
            </a:r>
            <a:r>
              <a:rPr b="1" u="sng">
                <a:latin typeface="Helvetica"/>
                <a:ea typeface="Helvetica"/>
                <a:cs typeface="Helvetica"/>
                <a:sym typeface="Helvetica"/>
              </a:rPr>
              <a:t>In hope against hope</a:t>
            </a:r>
            <a:r>
              <a:t> he believed, in order that he might become a father of many nations, according to that which had been spoken, “So shall your descendants be.” And without becoming weak in faith, he contemplated his own body, now as good as dead since he was about a hundred years old, and the deadness of Sarah’s womb; yet, with respect to the promise of God, he did not waver in unbelief, but grew strong in faith, giving glory to God, and </a:t>
            </a:r>
            <a:r>
              <a:rPr b="1" u="sng">
                <a:latin typeface="Helvetica"/>
                <a:ea typeface="Helvetica"/>
                <a:cs typeface="Helvetica"/>
                <a:sym typeface="Helvetica"/>
              </a:rPr>
              <a:t>being fully assured that what He had promised, He was able also to perform.”</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7" name="Shape 297"/>
          <p:cNvSpPr/>
          <p:nvPr>
            <p:ph type="sldImg"/>
          </p:nvPr>
        </p:nvSpPr>
        <p:spPr>
          <a:prstGeom prst="rect">
            <a:avLst/>
          </a:prstGeom>
        </p:spPr>
        <p:txBody>
          <a:bodyPr/>
          <a:lstStyle/>
          <a:p>
            <a:pPr/>
          </a:p>
        </p:txBody>
      </p:sp>
      <p:sp>
        <p:nvSpPr>
          <p:cNvPr id="298" name="Shape 298"/>
          <p:cNvSpPr/>
          <p:nvPr>
            <p:ph type="body" sz="quarter" idx="1"/>
          </p:nvPr>
        </p:nvSpPr>
        <p:spPr>
          <a:prstGeom prst="rect">
            <a:avLst/>
          </a:prstGeom>
        </p:spPr>
        <p:txBody>
          <a:bodyPr/>
          <a:lstStyle/>
          <a:p>
            <a:pPr algn="just">
              <a:lnSpc>
                <a:spcPts val="1600"/>
              </a:lnSpc>
              <a:spcBef>
                <a:spcPts val="1200"/>
              </a:spcBef>
              <a:defRPr b="1" sz="1400">
                <a:latin typeface="Helvetica"/>
                <a:ea typeface="Helvetica"/>
                <a:cs typeface="Helvetica"/>
                <a:sym typeface="Helvetica"/>
              </a:defRPr>
            </a:pPr>
            <a:r>
              <a:t>Take Home Project</a:t>
            </a:r>
          </a:p>
          <a:p>
            <a:pPr algn="just">
              <a:lnSpc>
                <a:spcPts val="1400"/>
              </a:lnSpc>
              <a:defRPr sz="1200">
                <a:latin typeface="+mn-lt"/>
                <a:ea typeface="+mn-ea"/>
                <a:cs typeface="+mn-cs"/>
                <a:sym typeface="Times New Roman"/>
              </a:defRPr>
            </a:pPr>
            <a:r>
              <a:t>Each of us should have a develop an ongoing list of what hopes we have when we get married  or what should happen in our marriage. These hopes and expectations become our goals. Restoration of marriages come about when we begin to see what God has planned for our marriages. Let’s discuss what we can do with that list.</a:t>
            </a:r>
          </a:p>
          <a:p>
            <a:pPr>
              <a:lnSpc>
                <a:spcPts val="1400"/>
              </a:lnSpc>
              <a:defRPr sz="1200"/>
            </a:pPr>
            <a:r>
              <a:t>λ</a:t>
            </a:r>
            <a:r>
              <a:rPr>
                <a:latin typeface="Wingdings"/>
                <a:ea typeface="Wingdings"/>
                <a:cs typeface="Wingdings"/>
                <a:sym typeface="Wingdings"/>
              </a:rPr>
              <a:t>	</a:t>
            </a:r>
            <a:r>
              <a:rPr>
                <a:latin typeface="+mn-lt"/>
                <a:ea typeface="+mn-ea"/>
                <a:cs typeface="+mn-cs"/>
                <a:sym typeface="Times New Roman"/>
              </a:rPr>
              <a:t>Don’t right away talk about your list of how your marriage could be better. Some of you might never have an opportunity to do this. </a:t>
            </a:r>
            <a:endParaRPr>
              <a:latin typeface="+mn-lt"/>
              <a:ea typeface="+mn-ea"/>
              <a:cs typeface="+mn-cs"/>
              <a:sym typeface="Times New Roman"/>
            </a:endParaRPr>
          </a:p>
          <a:p>
            <a:pPr>
              <a:lnSpc>
                <a:spcPts val="1400"/>
              </a:lnSpc>
              <a:defRPr sz="1200"/>
            </a:pPr>
            <a:r>
              <a:t>λ</a:t>
            </a:r>
            <a:r>
              <a:rPr>
                <a:latin typeface="Wingdings"/>
                <a:ea typeface="Wingdings"/>
                <a:cs typeface="Wingdings"/>
                <a:sym typeface="Wingdings"/>
              </a:rPr>
              <a:t>	</a:t>
            </a:r>
            <a:r>
              <a:rPr>
                <a:latin typeface="+mn-lt"/>
                <a:ea typeface="+mn-ea"/>
                <a:cs typeface="+mn-cs"/>
                <a:sym typeface="Times New Roman"/>
              </a:rPr>
              <a:t>When you have fallen into temptation to giving up, you need to confess your sin to God. It was not God who wanted you to doubt His plan.</a:t>
            </a:r>
            <a:endParaRPr>
              <a:latin typeface="+mn-lt"/>
              <a:ea typeface="+mn-ea"/>
              <a:cs typeface="+mn-cs"/>
              <a:sym typeface="Times New Roman"/>
            </a:endParaRPr>
          </a:p>
          <a:p>
            <a:pPr>
              <a:lnSpc>
                <a:spcPts val="1400"/>
              </a:lnSpc>
              <a:defRPr sz="1200"/>
            </a:pPr>
            <a:r>
              <a:t>λ</a:t>
            </a:r>
            <a:r>
              <a:rPr>
                <a:latin typeface="Wingdings"/>
                <a:ea typeface="Wingdings"/>
                <a:cs typeface="Wingdings"/>
                <a:sym typeface="Wingdings"/>
              </a:rPr>
              <a:t>	</a:t>
            </a:r>
            <a:r>
              <a:rPr>
                <a:latin typeface="+mn-lt"/>
                <a:ea typeface="+mn-ea"/>
                <a:cs typeface="+mn-cs"/>
                <a:sym typeface="Times New Roman"/>
              </a:rPr>
              <a:t>Ask the Lord to restore hope to the very areas that you have given up hope. It might be something so simple as your husband expressing his gratefulness for your hard work. Or it could be the ability to live with your selfish spouse in love and kindness.</a:t>
            </a:r>
            <a:endParaRPr>
              <a:latin typeface="+mn-lt"/>
              <a:ea typeface="+mn-ea"/>
              <a:cs typeface="+mn-cs"/>
              <a:sym typeface="Times New Roman"/>
            </a:endParaRPr>
          </a:p>
          <a:p>
            <a:pPr>
              <a:lnSpc>
                <a:spcPts val="1400"/>
              </a:lnSpc>
              <a:defRPr sz="1200"/>
            </a:pPr>
            <a:r>
              <a:t>λ</a:t>
            </a:r>
            <a:r>
              <a:rPr>
                <a:latin typeface="Wingdings"/>
                <a:ea typeface="Wingdings"/>
                <a:cs typeface="Wingdings"/>
                <a:sym typeface="Wingdings"/>
              </a:rPr>
              <a:t>	</a:t>
            </a:r>
            <a:r>
              <a:rPr>
                <a:latin typeface="+mn-lt"/>
                <a:ea typeface="+mn-ea"/>
                <a:cs typeface="+mn-cs"/>
                <a:sym typeface="Times New Roman"/>
              </a:rPr>
              <a:t>Give God the opportunity to answer your prayer in His time and way. We do this by telling Him and yourself what you want, why you think your marriage should have those things, and a willingness to do what is needed for it to be done including waiting a long time. Wives must not nag, hint or manipulate to get what they wish. Husbands must refuse to commandeer their wives into what they want. </a:t>
            </a:r>
            <a:endParaRPr>
              <a:latin typeface="+mn-lt"/>
              <a:ea typeface="+mn-ea"/>
              <a:cs typeface="+mn-cs"/>
              <a:sym typeface="Times New Roman"/>
            </a:endParaRPr>
          </a:p>
          <a:p>
            <a:pPr algn="just">
              <a:lnSpc>
                <a:spcPts val="1400"/>
              </a:lnSpc>
              <a:defRPr sz="1200">
                <a:latin typeface="+mn-lt"/>
                <a:ea typeface="+mn-ea"/>
                <a:cs typeface="+mn-cs"/>
                <a:sym typeface="Times New Roman"/>
              </a:defRPr>
            </a:pPr>
            <a:r>
              <a:t>It is natural to want to share your list with your spouse. If your spouse asks to hear your list, then you are free to share it with him or her. If he or she does not ask, then just keep it between you and God. Remember you ‘two,’ God and yourself, are a team working together in hope. Each day you will seek Him for these things and watch out how He begins to accomplish this work.</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7" name="Shape 307"/>
          <p:cNvSpPr/>
          <p:nvPr>
            <p:ph type="sldImg"/>
          </p:nvPr>
        </p:nvSpPr>
        <p:spPr>
          <a:prstGeom prst="rect">
            <a:avLst/>
          </a:prstGeom>
        </p:spPr>
        <p:txBody>
          <a:bodyPr/>
          <a:lstStyle/>
          <a:p>
            <a:pPr/>
          </a:p>
        </p:txBody>
      </p:sp>
      <p:sp>
        <p:nvSpPr>
          <p:cNvPr id="308" name="Shape 308"/>
          <p:cNvSpPr/>
          <p:nvPr>
            <p:ph type="body" sz="quarter" idx="1"/>
          </p:nvPr>
        </p:nvSpPr>
        <p:spPr>
          <a:prstGeom prst="rect">
            <a:avLst/>
          </a:prstGeom>
        </p:spPr>
        <p:txBody>
          <a:bodyPr/>
          <a:lstStyle/>
          <a:p>
            <a:pPr>
              <a:lnSpc>
                <a:spcPts val="1400"/>
              </a:lnSpc>
              <a:tabLst>
                <a:tab pos="279400" algn="l"/>
              </a:tabLst>
              <a:defRPr b="1" sz="1200">
                <a:solidFill>
                  <a:srgbClr val="444444"/>
                </a:solidFill>
                <a:latin typeface="Helvetica"/>
                <a:ea typeface="Helvetica"/>
                <a:cs typeface="Helvetica"/>
                <a:sym typeface="Helvetica"/>
              </a:defRPr>
            </a:pPr>
            <a:r>
              <a:t>Marriage is grand by design.</a:t>
            </a:r>
          </a:p>
          <a:p>
            <a:pPr>
              <a:lnSpc>
                <a:spcPts val="1400"/>
              </a:lnSpc>
              <a:tabLst>
                <a:tab pos="279400" algn="l"/>
              </a:tabLst>
              <a:defRPr b="1" sz="1200">
                <a:solidFill>
                  <a:srgbClr val="444444"/>
                </a:solidFill>
                <a:latin typeface="Helvetica"/>
                <a:ea typeface="Helvetica"/>
                <a:cs typeface="Helvetica"/>
                <a:sym typeface="Helvetica"/>
              </a:defRPr>
            </a:pPr>
            <a:r>
              <a:t>Due to sin marriage needs constant work.</a:t>
            </a:r>
          </a:p>
          <a:p>
            <a:pPr>
              <a:lnSpc>
                <a:spcPts val="1400"/>
              </a:lnSpc>
              <a:tabLst>
                <a:tab pos="279400" algn="l"/>
              </a:tabLst>
              <a:defRPr b="1" sz="1200">
                <a:solidFill>
                  <a:srgbClr val="444444"/>
                </a:solidFill>
                <a:latin typeface="Helvetica"/>
                <a:ea typeface="Helvetica"/>
                <a:cs typeface="Helvetica"/>
                <a:sym typeface="Helvetica"/>
              </a:defRPr>
            </a:pPr>
            <a:r>
              <a:t>Even still, God wants to restore to us the full blessing of marriage.</a:t>
            </a:r>
          </a:p>
          <a:p>
            <a:pPr>
              <a:lnSpc>
                <a:spcPts val="1400"/>
              </a:lnSpc>
              <a:tabLst>
                <a:tab pos="279400" algn="l"/>
              </a:tabLst>
              <a:defRPr b="1" sz="1200">
                <a:solidFill>
                  <a:srgbClr val="444444"/>
                </a:solidFill>
                <a:latin typeface="Helvetica"/>
                <a:ea typeface="Helvetica"/>
                <a:cs typeface="Helvetica"/>
                <a:sym typeface="Helvetica"/>
              </a:defRPr>
            </a:pPr>
            <a:r>
              <a:t>Following sessions help us work through different problems.</a:t>
            </a:r>
          </a:p>
          <a:p>
            <a:pPr>
              <a:lnSpc>
                <a:spcPts val="1400"/>
              </a:lnSpc>
              <a:tabLst>
                <a:tab pos="279400" algn="l"/>
              </a:tabLst>
              <a:defRPr b="1" sz="1200">
                <a:solidFill>
                  <a:srgbClr val="444444"/>
                </a:solidFill>
                <a:latin typeface="Helvetica"/>
                <a:ea typeface="Helvetica"/>
                <a:cs typeface="Helvetica"/>
                <a:sym typeface="Helvetica"/>
              </a:defRPr>
            </a:pPr>
            <a:r>
              <a:t>Living by hope and faith are the key to 建立一個美滿婚姻.</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4" name="Shape 314"/>
          <p:cNvSpPr/>
          <p:nvPr>
            <p:ph type="sldImg"/>
          </p:nvPr>
        </p:nvSpPr>
        <p:spPr>
          <a:prstGeom prst="rect">
            <a:avLst/>
          </a:prstGeom>
        </p:spPr>
        <p:txBody>
          <a:bodyPr/>
          <a:lstStyle/>
          <a:p>
            <a:pPr/>
          </a:p>
        </p:txBody>
      </p:sp>
      <p:sp>
        <p:nvSpPr>
          <p:cNvPr id="315" name="Shape 315"/>
          <p:cNvSpPr/>
          <p:nvPr>
            <p:ph type="body" sz="quarter" idx="1"/>
          </p:nvPr>
        </p:nvSpPr>
        <p:spPr>
          <a:prstGeom prst="rect">
            <a:avLst/>
          </a:prstGeom>
        </p:spPr>
        <p:txBody>
          <a:bodyPr/>
          <a:lstStyle/>
          <a:p>
            <a:pPr algn="just">
              <a:lnSpc>
                <a:spcPts val="1400"/>
              </a:lnSpc>
              <a:defRPr sz="1200">
                <a:latin typeface="+mn-lt"/>
                <a:ea typeface="+mn-ea"/>
                <a:cs typeface="+mn-cs"/>
                <a:sym typeface="Times New Roman"/>
              </a:defRPr>
            </a:pPr>
          </a:p>
          <a:p>
            <a:pPr algn="just">
              <a:lnSpc>
                <a:spcPts val="1400"/>
              </a:lnSpc>
              <a:defRPr sz="1200">
                <a:latin typeface="+mn-lt"/>
                <a:ea typeface="+mn-ea"/>
                <a:cs typeface="+mn-cs"/>
                <a:sym typeface="Times New Roman"/>
              </a:defRPr>
            </a:pPr>
          </a:p>
          <a:p>
            <a:pPr/>
            <a:r>
              <a:t>建立一個美滿婚姻! Session #1</a:t>
            </a:r>
          </a:p>
          <a:p>
            <a:pPr/>
            <a:r>
              <a:t>對你的婚姻恢復希望</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2" name="Shape 62"/>
          <p:cNvSpPr/>
          <p:nvPr>
            <p:ph type="sldImg"/>
          </p:nvPr>
        </p:nvSpPr>
        <p:spPr>
          <a:prstGeom prst="rect">
            <a:avLst/>
          </a:prstGeom>
        </p:spPr>
        <p:txBody>
          <a:bodyPr/>
          <a:lstStyle/>
          <a:p>
            <a:pPr/>
          </a:p>
        </p:txBody>
      </p:sp>
      <p:sp>
        <p:nvSpPr>
          <p:cNvPr id="63" name="Shape 63"/>
          <p:cNvSpPr/>
          <p:nvPr>
            <p:ph type="body" sz="quarter" idx="1"/>
          </p:nvPr>
        </p:nvSpPr>
        <p:spPr>
          <a:prstGeom prst="rect">
            <a:avLst/>
          </a:prstGeom>
        </p:spPr>
        <p:txBody>
          <a:bodyPr/>
          <a:lstStyle/>
          <a:p>
            <a:pPr/>
            <a:r>
              <a:t>Faith</a:t>
            </a:r>
          </a:p>
          <a:p>
            <a:pPr/>
            <a:r>
              <a:t>Acquire God’s view of marriage </a:t>
            </a:r>
          </a:p>
          <a:p>
            <a:pPr/>
            <a:r>
              <a:t>(Sessions 1-4)</a:t>
            </a:r>
          </a:p>
          <a:p>
            <a:pPr/>
            <a:r>
              <a:t>Forgiveness</a:t>
            </a:r>
          </a:p>
          <a:p>
            <a:pPr/>
            <a:r>
              <a:t>Recover from marital setbacks </a:t>
            </a:r>
          </a:p>
          <a:p>
            <a:pPr/>
            <a:r>
              <a:t>(Sessions 5-7)</a:t>
            </a:r>
          </a:p>
          <a:p>
            <a:pPr/>
            <a:r>
              <a:t>Friendship</a:t>
            </a:r>
          </a:p>
          <a:p>
            <a:pPr/>
            <a:r>
              <a:t>Obtain a great marriage </a:t>
            </a:r>
          </a:p>
          <a:p>
            <a:pPr/>
            <a:r>
              <a:t>(Sessions 8-10)</a:t>
            </a:r>
          </a:p>
          <a:p>
            <a:pPr/>
            <a:r>
              <a:t>But now abide faith, hope, love, these three; but the greatest of these is love. (1 Cor 13:13)</a:t>
            </a:r>
          </a:p>
          <a:p>
            <a:pPr marL="282222" indent="-282222">
              <a:buSzPct val="100000"/>
              <a:buAutoNum type="arabicParenBoth" startAt="1"/>
            </a:pPr>
            <a:r>
              <a:t>Faith in God’s institution of marriage — it just works</a:t>
            </a:r>
          </a:p>
          <a:p>
            <a:pPr marL="282222" indent="-282222">
              <a:buSzPct val="100000"/>
              <a:buAutoNum type="arabicParenBoth" startAt="1"/>
            </a:pPr>
            <a:r>
              <a:t>Hope in our own marriage</a:t>
            </a:r>
          </a:p>
          <a:p>
            <a:pPr marL="282222" indent="-282222">
              <a:buSzPct val="100000"/>
              <a:buAutoNum type="arabicParenBoth" startAt="1"/>
            </a:pPr>
            <a:r>
              <a:t>Love bringing deep and enriching lives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6" name="Shape 116"/>
          <p:cNvSpPr/>
          <p:nvPr>
            <p:ph type="sldImg"/>
          </p:nvPr>
        </p:nvSpPr>
        <p:spPr>
          <a:prstGeom prst="rect">
            <a:avLst/>
          </a:prstGeom>
        </p:spPr>
        <p:txBody>
          <a:bodyPr/>
          <a:lstStyle/>
          <a:p>
            <a:pPr/>
          </a:p>
        </p:txBody>
      </p:sp>
      <p:sp>
        <p:nvSpPr>
          <p:cNvPr id="117" name="Shape 117"/>
          <p:cNvSpPr/>
          <p:nvPr>
            <p:ph type="body" sz="quarter" idx="1"/>
          </p:nvPr>
        </p:nvSpPr>
        <p:spPr>
          <a:prstGeom prst="rect">
            <a:avLst/>
          </a:prstGeom>
        </p:spPr>
        <p:txBody>
          <a:bodyPr/>
          <a:lstStyle/>
          <a:p>
            <a:pPr algn="ctr">
              <a:lnSpc>
                <a:spcPts val="13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100">
                <a:solidFill>
                  <a:srgbClr val="444444"/>
                </a:solidFill>
                <a:latin typeface="Arno Pro Bold"/>
                <a:ea typeface="Arno Pro Bold"/>
                <a:cs typeface="Arno Pro Bold"/>
                <a:sym typeface="Arno Pro Bold"/>
              </a:defRPr>
            </a:pPr>
            <a:r>
              <a:t>The Secular View</a:t>
            </a: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100">
                <a:latin typeface="Helvetica"/>
                <a:ea typeface="Helvetica"/>
                <a:cs typeface="Helvetica"/>
                <a:sym typeface="Helvetica"/>
              </a:defRPr>
            </a:pP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100">
                <a:latin typeface="Helvetica"/>
                <a:ea typeface="Helvetica"/>
                <a:cs typeface="Helvetica"/>
                <a:sym typeface="Helvetica"/>
              </a:defRPr>
            </a:pPr>
            <a:r>
              <a:t>This is the world’s concept of marriage–only a legally-binding contract between husband and wife.</a:t>
            </a: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100">
                <a:latin typeface="Helvetica"/>
                <a:ea typeface="Helvetica"/>
                <a:cs typeface="Helvetica"/>
                <a:sym typeface="Helvetica"/>
              </a:defRPr>
            </a:pPr>
          </a:p>
          <a:p>
            <a:pPr algn="ctr">
              <a:lnSpc>
                <a:spcPts val="13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100">
                <a:solidFill>
                  <a:srgbClr val="444444"/>
                </a:solidFill>
                <a:latin typeface="Arno Pro Bold"/>
                <a:ea typeface="Arno Pro Bold"/>
                <a:cs typeface="Arno Pro Bold"/>
                <a:sym typeface="Arno Pro Bold"/>
              </a:defRPr>
            </a:pPr>
            <a:r>
              <a:t>The Biblical View</a:t>
            </a:r>
          </a:p>
          <a:p>
            <a:pPr algn="ctr">
              <a:lnSpc>
                <a:spcPts val="13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100">
                <a:solidFill>
                  <a:srgbClr val="444444"/>
                </a:solidFill>
                <a:latin typeface="Arno Pro Bold"/>
                <a:ea typeface="Arno Pro Bold"/>
                <a:cs typeface="Arno Pro Bold"/>
                <a:sym typeface="Arno Pro Bold"/>
              </a:defRPr>
            </a:pP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100">
                <a:latin typeface="Helvetica"/>
                <a:ea typeface="Helvetica"/>
                <a:cs typeface="Helvetica"/>
                <a:sym typeface="Helvetica"/>
              </a:defRPr>
            </a:pPr>
            <a:r>
              <a:t>This is God’s concept of marriage–a God created covenant uniting a man and a woman before Him forever. In a church wedding, the couple meets at the altar with God to take their oaths. Marriage, however, is always before God and holds every couple accountable.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3" name="Shape 133"/>
          <p:cNvSpPr/>
          <p:nvPr>
            <p:ph type="sldImg"/>
          </p:nvPr>
        </p:nvSpPr>
        <p:spPr>
          <a:prstGeom prst="rect">
            <a:avLst/>
          </a:prstGeom>
        </p:spPr>
        <p:txBody>
          <a:bodyPr/>
          <a:lstStyle/>
          <a:p>
            <a:pPr/>
          </a:p>
        </p:txBody>
      </p:sp>
      <p:sp>
        <p:nvSpPr>
          <p:cNvPr id="134" name="Shape 134"/>
          <p:cNvSpPr/>
          <p:nvPr>
            <p:ph type="body" sz="quarter" idx="1"/>
          </p:nvPr>
        </p:nvSpPr>
        <p:spPr>
          <a:prstGeom prst="rect">
            <a:avLst/>
          </a:prstGeom>
        </p:spPr>
        <p:txBody>
          <a:bodyPr/>
          <a:lstStyle/>
          <a:p>
            <a:pPr algn="ctr">
              <a:lnSpc>
                <a:spcPts val="2800"/>
              </a:lnSpc>
              <a:defRPr sz="2400">
                <a:latin typeface="+mn-lt"/>
                <a:ea typeface="+mn-ea"/>
                <a:cs typeface="+mn-cs"/>
                <a:sym typeface="Times New Roman"/>
              </a:defRPr>
            </a:pPr>
            <a:r>
              <a:t>Marriage is essentially a spiritual entity. </a:t>
            </a:r>
          </a:p>
          <a:p>
            <a:pPr algn="ctr">
              <a:lnSpc>
                <a:spcPts val="2800"/>
              </a:lnSpc>
              <a:defRPr sz="2400">
                <a:latin typeface="+mn-lt"/>
                <a:ea typeface="+mn-ea"/>
                <a:cs typeface="+mn-cs"/>
                <a:sym typeface="Times New Roman"/>
              </a:defRPr>
            </a:pPr>
            <a:r>
              <a:t>In order to have a great marriage, we must follow God’s design.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2" name="Shape 142"/>
          <p:cNvSpPr/>
          <p:nvPr>
            <p:ph type="sldImg"/>
          </p:nvPr>
        </p:nvSpPr>
        <p:spPr>
          <a:prstGeom prst="rect">
            <a:avLst/>
          </a:prstGeom>
        </p:spPr>
        <p:txBody>
          <a:bodyPr/>
          <a:lstStyle/>
          <a:p>
            <a:pPr/>
          </a:p>
        </p:txBody>
      </p:sp>
      <p:sp>
        <p:nvSpPr>
          <p:cNvPr id="143" name="Shape 143"/>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Helvetica"/>
                <a:ea typeface="Helvetica"/>
                <a:cs typeface="Helvetica"/>
                <a:sym typeface="Helvetica"/>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Helvetica"/>
                <a:ea typeface="Helvetica"/>
                <a:cs typeface="Helvetica"/>
                <a:sym typeface="Helvetica"/>
              </a:defRPr>
            </a:pPr>
            <a:r>
              <a:t>We can assume several things from the Bible. </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Helvetica"/>
                <a:ea typeface="Helvetica"/>
                <a:cs typeface="Helvetica"/>
                <a:sym typeface="Helvetica"/>
              </a:defRPr>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Helvetica"/>
                <a:ea typeface="Helvetica"/>
                <a:cs typeface="Helvetica"/>
                <a:sym typeface="Helvetica"/>
              </a:defRPr>
            </a:pPr>
            <a:r>
              <a:t>• God wants to build great marriages.</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Helvetica"/>
                <a:ea typeface="Helvetica"/>
                <a:cs typeface="Helvetica"/>
                <a:sym typeface="Helvetica"/>
              </a:defRPr>
            </a:pPr>
            <a:r>
              <a:t>• God has a way to restore a broken marriage.</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Helvetica"/>
                <a:ea typeface="Helvetica"/>
                <a:cs typeface="Helvetica"/>
                <a:sym typeface="Helvetica"/>
              </a:defRPr>
            </a:pPr>
            <a:r>
              <a:t>• God works with those who are listening to Him.</a:t>
            </a: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sz="1000">
                <a:latin typeface="Helvetica"/>
                <a:ea typeface="Helvetica"/>
                <a:cs typeface="Helvetica"/>
                <a:sym typeface="Helvetica"/>
              </a:defRPr>
            </a:pPr>
            <a:r>
              <a:t>• God leads us back by living by His design.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3" name="Shape 153"/>
          <p:cNvSpPr/>
          <p:nvPr>
            <p:ph type="sldImg"/>
          </p:nvPr>
        </p:nvSpPr>
        <p:spPr>
          <a:prstGeom prst="rect">
            <a:avLst/>
          </a:prstGeom>
        </p:spPr>
        <p:txBody>
          <a:bodyPr/>
          <a:lstStyle/>
          <a:p>
            <a:pPr/>
          </a:p>
        </p:txBody>
      </p:sp>
      <p:sp>
        <p:nvSpPr>
          <p:cNvPr id="154" name="Shape 154"/>
          <p:cNvSpPr/>
          <p:nvPr>
            <p:ph type="body" sz="quarter" idx="1"/>
          </p:nvPr>
        </p:nvSpPr>
        <p:spPr>
          <a:prstGeom prst="rect">
            <a:avLst/>
          </a:prstGeom>
        </p:spPr>
        <p:txBody>
          <a:bodyPr/>
          <a:lstStyle/>
          <a:p>
            <a:pPr algn="just">
              <a:lnSpc>
                <a:spcPts val="1400"/>
              </a:lnSpc>
              <a:defRPr sz="1200">
                <a:latin typeface="+mn-lt"/>
                <a:ea typeface="+mn-ea"/>
                <a:cs typeface="+mn-cs"/>
                <a:sym typeface="Times New Roman"/>
              </a:defRPr>
            </a:pPr>
            <a:r>
              <a:t>Many times in your marriage you will face this “I give up” thought. It is not from God. You can be sure it is from the evil one. You can consider it a temptation. </a:t>
            </a:r>
          </a:p>
          <a:p>
            <a:pPr algn="just">
              <a:lnSpc>
                <a:spcPts val="1400"/>
              </a:lnSpc>
              <a:defRPr sz="1200">
                <a:latin typeface="+mn-lt"/>
                <a:ea typeface="+mn-ea"/>
                <a:cs typeface="+mn-cs"/>
                <a:sym typeface="Times New Roman"/>
              </a:defRPr>
            </a:pPr>
          </a:p>
          <a:p>
            <a:pPr algn="just">
              <a:lnSpc>
                <a:spcPts val="1400"/>
              </a:lnSpc>
              <a:defRPr sz="1200">
                <a:latin typeface="+mn-lt"/>
                <a:ea typeface="+mn-ea"/>
                <a:cs typeface="+mn-cs"/>
                <a:sym typeface="Times New Roman"/>
              </a:defRPr>
            </a:pPr>
            <a:r>
              <a:t>All of these statements support the main goal of the evil one: to make you give up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3" name="Shape 163"/>
          <p:cNvSpPr/>
          <p:nvPr>
            <p:ph type="sldImg"/>
          </p:nvPr>
        </p:nvSpPr>
        <p:spPr>
          <a:prstGeom prst="rect">
            <a:avLst/>
          </a:prstGeom>
        </p:spPr>
        <p:txBody>
          <a:bodyPr/>
          <a:lstStyle/>
          <a:p>
            <a:pPr/>
          </a:p>
        </p:txBody>
      </p:sp>
      <p:sp>
        <p:nvSpPr>
          <p:cNvPr id="164" name="Shape 164"/>
          <p:cNvSpPr/>
          <p:nvPr>
            <p:ph type="body" sz="quarter" idx="1"/>
          </p:nvPr>
        </p:nvSpPr>
        <p:spPr>
          <a:prstGeom prst="rect">
            <a:avLst/>
          </a:prstGeom>
        </p:spPr>
        <p:txBody>
          <a:bodyPr/>
          <a:lstStyle/>
          <a:p>
            <a:pPr algn="ctr">
              <a:lnSpc>
                <a:spcPts val="1400"/>
              </a:lnSpc>
              <a:tabLst>
                <a:tab pos="952500" algn="l"/>
              </a:tabLst>
              <a:defRPr sz="1200">
                <a:solidFill>
                  <a:srgbClr val="121500"/>
                </a:solidFill>
                <a:latin typeface="+mn-lt"/>
                <a:ea typeface="+mn-ea"/>
                <a:cs typeface="+mn-cs"/>
                <a:sym typeface="Times New Roman"/>
              </a:defRPr>
            </a:pPr>
            <a:r>
              <a:t>A Marriage Building Project</a:t>
            </a:r>
          </a:p>
          <a:p>
            <a:pPr algn="ct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List 3-4 areas in which you have lost  the hope of bettering your marriage.</a:t>
            </a:r>
            <a:endParaRPr b="1">
              <a:solidFill>
                <a:srgbClr val="FFFEFC"/>
              </a:solidFill>
              <a:latin typeface="Helvetica"/>
              <a:ea typeface="Helvetica"/>
              <a:cs typeface="Helvetica"/>
              <a:sym typeface="Helvetica"/>
            </a:endParaRPr>
          </a:p>
          <a:p>
            <a:pPr>
              <a:lnSpc>
                <a:spcPts val="1400"/>
              </a:lnSpc>
              <a:tabLst>
                <a:tab pos="279400" algn="l"/>
              </a:tabLst>
              <a:defRPr b="1" sz="1200">
                <a:solidFill>
                  <a:srgbClr val="444444"/>
                </a:solidFill>
                <a:latin typeface="Helvetica"/>
                <a:ea typeface="Helvetica"/>
                <a:cs typeface="Helvetica"/>
                <a:sym typeface="Helvetica"/>
              </a:defRPr>
            </a:pPr>
            <a:r>
              <a:t>How do you identify these areas of lost hope?</a:t>
            </a:r>
          </a:p>
          <a:p>
            <a:pPr>
              <a:lnSpc>
                <a:spcPts val="1400"/>
              </a:lnSpc>
              <a:tabLst>
                <a:tab pos="279400" algn="l"/>
              </a:tabLst>
              <a:defRPr b="1" sz="1200">
                <a:solidFill>
                  <a:srgbClr val="444444"/>
                </a:solidFill>
                <a:latin typeface="Helvetica"/>
                <a:ea typeface="Helvetica"/>
                <a:cs typeface="Helvetica"/>
                <a:sym typeface="Helvetica"/>
              </a:defRPr>
            </a:pPr>
            <a:r>
              <a:t>Isn’t it too late?</a:t>
            </a:r>
          </a:p>
          <a:p>
            <a:pPr>
              <a:lnSpc>
                <a:spcPts val="1400"/>
              </a:lnSpc>
              <a:tabLst>
                <a:tab pos="279400" algn="l"/>
              </a:tabLst>
              <a:defRPr b="1" sz="1200">
                <a:solidFill>
                  <a:srgbClr val="444444"/>
                </a:solidFill>
                <a:latin typeface="Helvetica"/>
                <a:ea typeface="Helvetica"/>
                <a:cs typeface="Helvetica"/>
                <a:sym typeface="Helvetica"/>
              </a:defRPr>
            </a:pPr>
            <a:r>
              <a:t>Do we all have areas of hopelessness?</a:t>
            </a:r>
          </a:p>
          <a:p>
            <a:pPr>
              <a:lnSpc>
                <a:spcPts val="1400"/>
              </a:lnSpc>
              <a:tabLst>
                <a:tab pos="279400" algn="l"/>
              </a:tabLst>
              <a:defRPr b="1" sz="1200">
                <a:solidFill>
                  <a:srgbClr val="444444"/>
                </a:solidFill>
                <a:latin typeface="Helvetica"/>
                <a:ea typeface="Helvetica"/>
                <a:cs typeface="Helvetica"/>
                <a:sym typeface="Helvetica"/>
              </a:defRPr>
            </a:pPr>
            <a:r>
              <a:t>Isn’t it dangerous to focus on areas of discontent?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9" name="Shape 179"/>
          <p:cNvSpPr/>
          <p:nvPr>
            <p:ph type="sldImg"/>
          </p:nvPr>
        </p:nvSpPr>
        <p:spPr>
          <a:prstGeom prst="rect">
            <a:avLst/>
          </a:prstGeom>
        </p:spPr>
        <p:txBody>
          <a:bodyPr/>
          <a:lstStyle/>
          <a:p>
            <a:pPr/>
          </a:p>
        </p:txBody>
      </p:sp>
      <p:sp>
        <p:nvSpPr>
          <p:cNvPr id="180" name="Shape 180"/>
          <p:cNvSpPr/>
          <p:nvPr>
            <p:ph type="body" sz="quarter" idx="1"/>
          </p:nvPr>
        </p:nvSpPr>
        <p:spPr>
          <a:prstGeom prst="rect">
            <a:avLst/>
          </a:prstGeom>
        </p:spPr>
        <p:txBody>
          <a:bodyPr/>
          <a:lstStyle/>
          <a:p>
            <a:pPr algn="ctr">
              <a:lnSpc>
                <a:spcPts val="1400"/>
              </a:lnSpc>
              <a:tabLst>
                <a:tab pos="952500" algn="l"/>
              </a:tabLst>
              <a:defRPr sz="1200">
                <a:latin typeface="+mn-lt"/>
                <a:ea typeface="+mn-ea"/>
                <a:cs typeface="+mn-cs"/>
                <a:sym typeface="Times New Roman"/>
              </a:defRPr>
            </a:pPr>
            <a:r>
              <a:t>Truth: Great Marriages Happen!</a:t>
            </a:r>
          </a:p>
          <a:p>
            <a:pPr algn="just">
              <a:lnSpc>
                <a:spcPts val="1400"/>
              </a:lnSpc>
              <a:defRPr sz="1200">
                <a:latin typeface="+mn-lt"/>
                <a:ea typeface="+mn-ea"/>
                <a:cs typeface="+mn-cs"/>
                <a:sym typeface="Times New Roman"/>
              </a:defRPr>
            </a:pPr>
            <a:r>
              <a:t>Let’s look a four biblical principles that give us hope and confidence in our marriages. </a:t>
            </a:r>
            <a:endParaRPr>
              <a:solidFill>
                <a:srgbClr val="444444"/>
              </a:solidFill>
            </a:endParaRP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(a) Some special need</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(b) Animals not suitable</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(c) Specially fashions woman</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(d) Introduced her to Adam.</a:t>
            </a:r>
          </a:p>
          <a:p>
            <a:pPr algn="just">
              <a:lnSpc>
                <a:spcPts val="1400"/>
              </a:lnSpc>
              <a:defRPr b="1" sz="1200">
                <a:latin typeface="Helvetica"/>
                <a:ea typeface="Helvetica"/>
                <a:cs typeface="Helvetica"/>
                <a:sym typeface="Helvetica"/>
              </a:defRPr>
            </a:pPr>
          </a:p>
          <a:p>
            <a:pPr algn="just">
              <a:lnSpc>
                <a:spcPts val="1400"/>
              </a:lnSpc>
              <a:defRPr b="1" sz="1200">
                <a:latin typeface="Helvetica"/>
                <a:ea typeface="Helvetica"/>
                <a:cs typeface="Helvetica"/>
                <a:sym typeface="Helvetica"/>
              </a:defRPr>
            </a:pPr>
            <a:r>
              <a:t>Then the LORD God said, “It is not good for the man to be alone; I will make him a helper suitable for him. And out of the ground the LORD God formed every beast of the field and every bird of the sky, and brought them to the man to see what he would call them; and whatever the man called a living creature, that was its name. And the man gave names to all the cattle, and to the birds of the sky, and to every beast of the field, but for Adam there was not found a helper suitable for him. So the LORD God caused a deep sleep to fall upon the man, and he slept; then He took one of his ribs, and closed up the flesh at that place. And the LORD God fashioned into a woman the rib which He had taken from the man, and brought her to the man.  (Genesis 2:18-22)</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4" name="Shape 194"/>
          <p:cNvSpPr/>
          <p:nvPr>
            <p:ph type="sldImg"/>
          </p:nvPr>
        </p:nvSpPr>
        <p:spPr>
          <a:prstGeom prst="rect">
            <a:avLst/>
          </a:prstGeom>
        </p:spPr>
        <p:txBody>
          <a:bodyPr/>
          <a:lstStyle/>
          <a:p>
            <a:pPr/>
          </a:p>
        </p:txBody>
      </p:sp>
      <p:sp>
        <p:nvSpPr>
          <p:cNvPr id="195" name="Shape 195"/>
          <p:cNvSpPr/>
          <p:nvPr>
            <p:ph type="body" sz="quarter" idx="1"/>
          </p:nvPr>
        </p:nvSpPr>
        <p:spPr>
          <a:prstGeom prst="rect">
            <a:avLst/>
          </a:prstGeom>
        </p:spPr>
        <p:txBody>
          <a:bodyPr/>
          <a:lstStyle/>
          <a:p>
            <a:pPr algn="ctr">
              <a:lnSpc>
                <a:spcPts val="1400"/>
              </a:lnSpc>
              <a:tabLst>
                <a:tab pos="952500" algn="l"/>
              </a:tabLst>
              <a:defRPr sz="1200">
                <a:latin typeface="+mn-lt"/>
                <a:ea typeface="+mn-ea"/>
                <a:cs typeface="+mn-cs"/>
                <a:sym typeface="Times New Roman"/>
              </a:defRPr>
            </a:pPr>
            <a:r>
              <a:t>Truth: Great Marriages Happen!</a:t>
            </a:r>
          </a:p>
          <a:p>
            <a:pPr algn="just">
              <a:lnSpc>
                <a:spcPts val="1400"/>
              </a:lnSpc>
              <a:defRPr sz="1200">
                <a:latin typeface="+mn-lt"/>
                <a:ea typeface="+mn-ea"/>
                <a:cs typeface="+mn-cs"/>
                <a:sym typeface="Times New Roman"/>
              </a:defRPr>
            </a:pPr>
            <a:r>
              <a:t>Let’s look a four biblical principles that give us hope and confidence in our marriages. </a:t>
            </a:r>
            <a:endParaRPr>
              <a:solidFill>
                <a:srgbClr val="444444"/>
              </a:solidFill>
            </a:endParaRP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(a) Some special need</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(b) Animals not suitable</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(c) Specially fashions woman</a:t>
            </a:r>
          </a:p>
          <a:p>
            <a:pPr>
              <a:lnSpc>
                <a:spcPts val="1400"/>
              </a:lnSpc>
              <a:tabLst>
                <a:tab pos="279400" algn="l"/>
                <a:tab pos="558800" algn="l"/>
                <a:tab pos="838200" algn="l"/>
                <a:tab pos="1117600" algn="l"/>
                <a:tab pos="1384300" algn="l"/>
                <a:tab pos="1663700" algn="l"/>
                <a:tab pos="1943100" algn="l"/>
                <a:tab pos="2222500" algn="l"/>
                <a:tab pos="2501900" algn="l"/>
                <a:tab pos="2781300" algn="l"/>
                <a:tab pos="3060700" algn="l"/>
                <a:tab pos="3340100" algn="l"/>
              </a:tabLst>
              <a:defRPr sz="1200">
                <a:solidFill>
                  <a:srgbClr val="444444"/>
                </a:solidFill>
                <a:latin typeface="+mn-lt"/>
                <a:ea typeface="+mn-ea"/>
                <a:cs typeface="+mn-cs"/>
                <a:sym typeface="Times New Roman"/>
              </a:defRPr>
            </a:pPr>
            <a:r>
              <a:t>(d) Introduced her to Adam.</a:t>
            </a:r>
          </a:p>
          <a:p>
            <a:pPr algn="just">
              <a:lnSpc>
                <a:spcPts val="1400"/>
              </a:lnSpc>
              <a:defRPr b="1" sz="1200">
                <a:latin typeface="Helvetica"/>
                <a:ea typeface="Helvetica"/>
                <a:cs typeface="Helvetica"/>
                <a:sym typeface="Helvetica"/>
              </a:defRPr>
            </a:pPr>
          </a:p>
          <a:p>
            <a:pPr algn="just">
              <a:lnSpc>
                <a:spcPts val="1400"/>
              </a:lnSpc>
              <a:defRPr b="1" sz="1200">
                <a:latin typeface="Helvetica"/>
                <a:ea typeface="Helvetica"/>
                <a:cs typeface="Helvetica"/>
                <a:sym typeface="Helvetica"/>
              </a:defRPr>
            </a:pPr>
            <a:r>
              <a:t>Then the LORD God said, “It is not good for the man to be alone; I will make him a helper suitable for him. And out of the ground the LORD God formed every beast of the field and every bird of the sky, and brought them to the man to see what he would call them; and whatever the man called a living creature, that was its name. And the man gave names to all the cattle, and to the birds of the sky, and to every beast of the field, but for Adam there was not found a helper suitable for him. So the LORD God caused a deep sleep to fall upon the man, and he slept; then He took one of his ribs, and closed up the flesh at that place. And the LORD God fashioned into a woman the rib which He had taken from the man, and brought her to the man.  (Genesis 2:18-22)</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gif"/><Relationship Id="rId4" Type="http://schemas.openxmlformats.org/officeDocument/2006/relationships/hyperlink" Target="http://www.foundationsforfreedom.net"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copy 1">
    <p:spTree>
      <p:nvGrpSpPr>
        <p:cNvPr id="1" name=""/>
        <p:cNvGrpSpPr/>
        <p:nvPr/>
      </p:nvGrpSpPr>
      <p:grpSpPr>
        <a:xfrm>
          <a:off x="0" y="0"/>
          <a:ext cx="0" cy="0"/>
          <a:chOff x="0" y="0"/>
          <a:chExt cx="0" cy="0"/>
        </a:xfrm>
      </p:grpSpPr>
      <p:sp>
        <p:nvSpPr>
          <p:cNvPr id="15" name="Slide Number"/>
          <p:cNvSpPr txBox="1"/>
          <p:nvPr>
            <p:ph type="sldNum" sz="quarter" idx="2"/>
          </p:nvPr>
        </p:nvSpPr>
        <p:spPr>
          <a:xfrm>
            <a:off x="12290935" y="9213434"/>
            <a:ext cx="368301" cy="394532"/>
          </a:xfrm>
          <a:prstGeom prst="rect">
            <a:avLst/>
          </a:prstGeom>
          <a:effectLst>
            <a:outerShdw sx="100000" sy="100000" kx="0" ky="0" algn="b" rotWithShape="0" blurRad="50800" dist="38100" dir="2220000">
              <a:srgbClr val="000000">
                <a:alpha val="75000"/>
              </a:srgbClr>
            </a:outerShdw>
          </a:effectLst>
        </p:spPr>
        <p:txBody>
          <a:bodyPr/>
          <a:lstStyle>
            <a:lvl1pPr>
              <a:lnSpc>
                <a:spcPts val="2600"/>
              </a:lnSpc>
              <a:defRPr sz="22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copy 2">
    <p:spTree>
      <p:nvGrpSpPr>
        <p:cNvPr id="1" name=""/>
        <p:cNvGrpSpPr/>
        <p:nvPr/>
      </p:nvGrpSpPr>
      <p:grpSpPr>
        <a:xfrm>
          <a:off x="0" y="0"/>
          <a:ext cx="0" cy="0"/>
          <a:chOff x="0" y="0"/>
          <a:chExt cx="0" cy="0"/>
        </a:xfrm>
      </p:grpSpPr>
      <p:sp>
        <p:nvSpPr>
          <p:cNvPr id="22" name="Title Text"/>
          <p:cNvSpPr txBox="1"/>
          <p:nvPr>
            <p:ph type="title"/>
          </p:nvPr>
        </p:nvSpPr>
        <p:spPr>
          <a:prstGeom prst="rect">
            <a:avLst/>
          </a:prstGeom>
        </p:spPr>
        <p:txBody>
          <a:bodyPr/>
          <a:lstStyle/>
          <a:p>
            <a:pPr/>
            <a:r>
              <a:t>Title Text</a:t>
            </a:r>
          </a:p>
        </p:txBody>
      </p:sp>
      <p:sp>
        <p:nvSpPr>
          <p:cNvPr id="23"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
    <p:spTree>
      <p:nvGrpSpPr>
        <p:cNvPr id="1" name=""/>
        <p:cNvGrpSpPr/>
        <p:nvPr/>
      </p:nvGrpSpPr>
      <p:grpSpPr>
        <a:xfrm>
          <a:off x="0" y="0"/>
          <a:ext cx="0" cy="0"/>
          <a:chOff x="0" y="0"/>
          <a:chExt cx="0" cy="0"/>
        </a:xfrm>
      </p:grpSpPr>
      <p:pic>
        <p:nvPicPr>
          <p:cNvPr id="31" name="BGM_Leaf.png" descr="BGM_Leaf.png"/>
          <p:cNvPicPr>
            <a:picLocks noChangeAspect="1"/>
          </p:cNvPicPr>
          <p:nvPr/>
        </p:nvPicPr>
        <p:blipFill>
          <a:blip r:embed="rId2">
            <a:extLst/>
          </a:blip>
          <a:srcRect l="3791" t="0" r="7973" b="0"/>
          <a:stretch>
            <a:fillRect/>
          </a:stretch>
        </p:blipFill>
        <p:spPr>
          <a:xfrm>
            <a:off x="0" y="-1511300"/>
            <a:ext cx="13427074" cy="11413009"/>
          </a:xfrm>
          <a:prstGeom prst="rect">
            <a:avLst/>
          </a:prstGeom>
          <a:ln w="12700">
            <a:miter lim="400000"/>
          </a:ln>
        </p:spPr>
      </p:pic>
      <p:sp>
        <p:nvSpPr>
          <p:cNvPr id="32" name="包恩富牧師 Paul J. Bucknell"/>
          <p:cNvSpPr txBox="1"/>
          <p:nvPr/>
        </p:nvSpPr>
        <p:spPr>
          <a:xfrm>
            <a:off x="7088743" y="4281443"/>
            <a:ext cx="5092701" cy="15621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000">
                <a:solidFill>
                  <a:srgbClr val="E2B83D"/>
                </a:solidFill>
                <a:latin typeface="Arno Pro Bold"/>
                <a:ea typeface="Arno Pro Bold"/>
                <a:cs typeface="Arno Pro Bold"/>
                <a:sym typeface="Arno Pro Bold"/>
              </a:defRPr>
            </a:pPr>
            <a:r>
              <a:rPr sz="4800"/>
              <a:t>包恩富牧師</a:t>
            </a:r>
            <a:br/>
            <a:r>
              <a:t>Paul J. Bucknell</a:t>
            </a:r>
          </a:p>
        </p:txBody>
      </p:sp>
      <p:sp>
        <p:nvSpPr>
          <p:cNvPr id="33" name="Line"/>
          <p:cNvSpPr/>
          <p:nvPr/>
        </p:nvSpPr>
        <p:spPr>
          <a:xfrm>
            <a:off x="-1" y="8305800"/>
            <a:ext cx="13004802"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latin typeface="Helvetica"/>
                <a:ea typeface="Helvetica"/>
                <a:cs typeface="Helvetica"/>
                <a:sym typeface="Helvetica"/>
              </a:defRPr>
            </a:pPr>
          </a:p>
        </p:txBody>
      </p:sp>
      <p:sp>
        <p:nvSpPr>
          <p:cNvPr id="34" name="建立一個美滿婚姻"/>
          <p:cNvSpPr txBox="1"/>
          <p:nvPr/>
        </p:nvSpPr>
        <p:spPr>
          <a:xfrm>
            <a:off x="3908814" y="317500"/>
            <a:ext cx="9232901" cy="376682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lvl1pPr>
          </a:lstStyle>
          <a:p>
            <a:pPr/>
            <a:r>
              <a:t>建立一個美滿婚姻</a:t>
            </a:r>
          </a:p>
        </p:txBody>
      </p:sp>
      <p:pic>
        <p:nvPicPr>
          <p:cNvPr id="35" name="logo.gif" descr="logo.gif"/>
          <p:cNvPicPr>
            <a:picLocks noChangeAspect="1"/>
          </p:cNvPicPr>
          <p:nvPr/>
        </p:nvPicPr>
        <p:blipFill>
          <a:blip r:embed="rId3">
            <a:extLst/>
          </a:blip>
          <a:srcRect l="3136" t="0" r="3367" b="5491"/>
          <a:stretch>
            <a:fillRect/>
          </a:stretch>
        </p:blipFill>
        <p:spPr>
          <a:xfrm>
            <a:off x="1282746" y="8483600"/>
            <a:ext cx="1219112" cy="1219158"/>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7"/>
                </a:cubicBezTo>
                <a:cubicBezTo>
                  <a:pt x="-961" y="7038"/>
                  <a:pt x="-961" y="13557"/>
                  <a:pt x="2882" y="17578"/>
                </a:cubicBezTo>
                <a:cubicBezTo>
                  <a:pt x="6725" y="21600"/>
                  <a:pt x="12953" y="21600"/>
                  <a:pt x="16796" y="17578"/>
                </a:cubicBezTo>
                <a:cubicBezTo>
                  <a:pt x="20639" y="13557"/>
                  <a:pt x="20639" y="7038"/>
                  <a:pt x="16796" y="3017"/>
                </a:cubicBezTo>
                <a:cubicBezTo>
                  <a:pt x="14875" y="1006"/>
                  <a:pt x="12357" y="0"/>
                  <a:pt x="9839" y="0"/>
                </a:cubicBezTo>
                <a:close/>
              </a:path>
            </a:pathLst>
          </a:custGeom>
          <a:ln w="12700">
            <a:miter lim="400000"/>
          </a:ln>
        </p:spPr>
      </p:pic>
      <p:sp>
        <p:nvSpPr>
          <p:cNvPr id="36" name="聖經實用的真理"/>
          <p:cNvSpPr txBox="1"/>
          <p:nvPr/>
        </p:nvSpPr>
        <p:spPr>
          <a:xfrm>
            <a:off x="2527300" y="8394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Arno Pro Caption"/>
                <a:ea typeface="Arno Pro Caption"/>
                <a:cs typeface="Arno Pro Caption"/>
                <a:sym typeface="Arno Pro Caption"/>
              </a:defRPr>
            </a:lvl1pPr>
          </a:lstStyle>
          <a:p>
            <a:pPr/>
            <a:r>
              <a:t>聖經實用的真理</a:t>
            </a:r>
          </a:p>
        </p:txBody>
      </p:sp>
      <p:sp>
        <p:nvSpPr>
          <p:cNvPr id="37"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570" sz="3000">
                <a:solidFill>
                  <a:srgbClr val="000000"/>
                </a:solidFill>
                <a:latin typeface="Arno Pro Caption"/>
                <a:ea typeface="Arno Pro Caption"/>
                <a:cs typeface="Arno Pro Caption"/>
                <a:sym typeface="Arno Pro Caption"/>
                <a:hlinkClick r:id="rId4" invalidUrl="" action="" tgtFrame="" tooltip="" history="1" highlightClick="0" endSnd="0"/>
              </a:defRPr>
            </a:lvl1pPr>
          </a:lstStyle>
          <a:p>
            <a:pPr/>
            <a:r>
              <a:rPr>
                <a:hlinkClick r:id="rId4" invalidUrl="" action="" tgtFrame="" tooltip="" history="1" highlightClick="0" endSnd="0"/>
              </a:rPr>
              <a:t>www.foundationsforfreedom.net</a:t>
            </a:r>
          </a:p>
        </p:txBody>
      </p:sp>
      <p:sp>
        <p:nvSpPr>
          <p:cNvPr id="38" name="Slide Number"/>
          <p:cNvSpPr txBox="1"/>
          <p:nvPr>
            <p:ph type="sldNum" sz="quarter" idx="2"/>
          </p:nvPr>
        </p:nvSpPr>
        <p:spPr>
          <a:xfrm>
            <a:off x="12290935" y="9213434"/>
            <a:ext cx="368301" cy="394532"/>
          </a:xfrm>
          <a:prstGeom prst="rect">
            <a:avLst/>
          </a:prstGeom>
          <a:effectLst>
            <a:outerShdw sx="100000" sy="100000" kx="0" ky="0" algn="b" rotWithShape="0" blurRad="50800" dist="38100" dir="2220000">
              <a:srgbClr val="000000">
                <a:alpha val="75000"/>
              </a:srgbClr>
            </a:outerShdw>
          </a:effectLst>
        </p:spPr>
        <p:txBody>
          <a:bodyPr/>
          <a:lstStyle>
            <a:lvl1pPr>
              <a:lnSpc>
                <a:spcPts val="2600"/>
              </a:lnSpc>
              <a:defRPr sz="22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Bar1.jpg" descr="Bar1.jpg"/>
          <p:cNvPicPr>
            <a:picLocks noChangeAspect="1"/>
          </p:cNvPicPr>
          <p:nvPr/>
        </p:nvPicPr>
        <p:blipFill>
          <a:blip r:embed="rId2">
            <a:extLst/>
          </a:blip>
          <a:stretch>
            <a:fillRect/>
          </a:stretch>
        </p:blipFill>
        <p:spPr>
          <a:xfrm rot="16200000">
            <a:off x="-5464537" y="3962315"/>
            <a:ext cx="12187898" cy="1284225"/>
          </a:xfrm>
          <a:prstGeom prst="rect">
            <a:avLst/>
          </a:prstGeom>
          <a:ln w="12700">
            <a:miter lim="400000"/>
          </a:ln>
        </p:spPr>
      </p:pic>
      <p:sp>
        <p:nvSpPr>
          <p:cNvPr id="3" name="對你的婚姻恢復希望"/>
          <p:cNvSpPr/>
          <p:nvPr/>
        </p:nvSpPr>
        <p:spPr>
          <a:xfrm>
            <a:off x="605963" y="-649141"/>
            <a:ext cx="549308" cy="9922937"/>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lvl1pPr>
          </a:lstStyle>
          <a:p>
            <a:pPr/>
            <a:r>
              <a:t>對你的婚姻恢復希望</a:t>
            </a:r>
          </a:p>
        </p:txBody>
      </p:sp>
      <p:sp>
        <p:nvSpPr>
          <p:cNvPr id="4" name="第一課"/>
          <p:cNvSpPr/>
          <p:nvPr/>
        </p:nvSpPr>
        <p:spPr>
          <a:xfrm>
            <a:off x="354758" y="7514941"/>
            <a:ext cx="549308" cy="2163533"/>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80" sz="3600">
                <a:effectLst>
                  <a:outerShdw sx="100000" sy="100000" kx="0" ky="0" algn="b" rotWithShape="0" blurRad="12700" dist="12700" dir="3480000">
                    <a:srgbClr val="000000">
                      <a:alpha val="70000"/>
                    </a:srgbClr>
                  </a:outerShdw>
                </a:effectLst>
              </a:defRPr>
            </a:lvl1pPr>
          </a:lstStyle>
          <a:p>
            <a:pPr/>
            <a:r>
              <a:t>第一課</a:t>
            </a:r>
          </a:p>
        </p:txBody>
      </p:sp>
      <p:sp>
        <p:nvSpPr>
          <p:cNvPr id="5" name="建立一個美滿婚姻"/>
          <p:cNvSpPr/>
          <p:nvPr/>
        </p:nvSpPr>
        <p:spPr>
          <a:xfrm>
            <a:off x="45211" y="391609"/>
            <a:ext cx="549309" cy="5421308"/>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solidFill>
                  <a:srgbClr val="FFC42A"/>
                </a:solidFill>
              </a:defRPr>
            </a:lvl1pPr>
          </a:lstStyle>
          <a:p>
            <a:pPr/>
            <a:r>
              <a:t>建立一個美滿婚姻</a:t>
            </a:r>
          </a:p>
        </p:txBody>
      </p:sp>
      <p:sp>
        <p:nvSpPr>
          <p:cNvPr id="6" name="Title Text"/>
          <p:cNvSpPr txBox="1"/>
          <p:nvPr>
            <p:ph type="title"/>
          </p:nvPr>
        </p:nvSpPr>
        <p:spPr>
          <a:xfrm>
            <a:off x="1409700" y="12700"/>
            <a:ext cx="8166100" cy="1333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r>
              <a:t>Title Text</a:t>
            </a:r>
          </a:p>
        </p:txBody>
      </p:sp>
      <p:sp>
        <p:nvSpPr>
          <p:cNvPr id="7" name="Body Level One…"/>
          <p:cNvSpPr txBox="1"/>
          <p:nvPr>
            <p:ph type="body" idx="1"/>
          </p:nvPr>
        </p:nvSpPr>
        <p:spPr>
          <a:xfrm>
            <a:off x="1612900" y="1854200"/>
            <a:ext cx="10160000" cy="6032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2pPr>
              <a:tabLst>
                <a:tab pos="1143000" algn="l"/>
              </a:tabLst>
            </a:lvl2pPr>
            <a:lvl3pPr>
              <a:tabLst>
                <a:tab pos="1536700" algn="l"/>
              </a:tabLst>
            </a:lvl3pPr>
            <a:lvl4pPr>
              <a:tabLst>
                <a:tab pos="1943100" algn="l"/>
              </a:tabLst>
            </a:lvl4pPr>
            <a:lvl5pPr>
              <a:tabLst>
                <a:tab pos="2349500" algn="l"/>
              </a:tabLst>
            </a:lvl5p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12303635" y="9238295"/>
            <a:ext cx="342901" cy="357510"/>
          </a:xfrm>
          <a:prstGeom prst="rect">
            <a:avLst/>
          </a:prstGeom>
          <a:ln w="12700">
            <a:miter lim="400000"/>
          </a:ln>
        </p:spPr>
        <p:txBody>
          <a:bodyPr wrap="none" lIns="38100" tIns="38100" rIns="38100" bIns="38100" anchor="ctr">
            <a:spAutoFit/>
          </a:bodyPr>
          <a:lstStyle>
            <a:lvl1pPr>
              <a:lnSpc>
                <a:spcPts val="24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2000">
                <a:solidFill>
                  <a:srgbClr val="444444"/>
                </a:solidFil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Lst>
  <p:transition xmlns:p14="http://schemas.microsoft.com/office/powerpoint/2010/main" spd="med" advClick="1"/>
  <p:txStyles>
    <p:titleStyle>
      <a:lvl1pPr marL="0" marR="0" indent="0" algn="l" defTabSz="584200" rtl="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mn-lt"/>
          <a:ea typeface="+mn-ea"/>
          <a:cs typeface="+mn-cs"/>
          <a:sym typeface="Times New Roman"/>
        </a:defRPr>
      </a:lvl1pPr>
      <a:lvl2pPr marL="0" marR="0" indent="228600" algn="l" defTabSz="584200" rtl="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mn-lt"/>
          <a:ea typeface="+mn-ea"/>
          <a:cs typeface="+mn-cs"/>
          <a:sym typeface="Times New Roman"/>
        </a:defRPr>
      </a:lvl2pPr>
      <a:lvl3pPr marL="0" marR="0" indent="457200" algn="l" defTabSz="584200" rtl="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mn-lt"/>
          <a:ea typeface="+mn-ea"/>
          <a:cs typeface="+mn-cs"/>
          <a:sym typeface="Times New Roman"/>
        </a:defRPr>
      </a:lvl3pPr>
      <a:lvl4pPr marL="0" marR="0" indent="685800" algn="l" defTabSz="584200" rtl="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mn-lt"/>
          <a:ea typeface="+mn-ea"/>
          <a:cs typeface="+mn-cs"/>
          <a:sym typeface="Times New Roman"/>
        </a:defRPr>
      </a:lvl4pPr>
      <a:lvl5pPr marL="0" marR="0" indent="914400" algn="l" defTabSz="584200" rtl="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mn-lt"/>
          <a:ea typeface="+mn-ea"/>
          <a:cs typeface="+mn-cs"/>
          <a:sym typeface="Times New Roman"/>
        </a:defRPr>
      </a:lvl5pPr>
      <a:lvl6pPr marL="0" marR="0" indent="1143000" algn="l" defTabSz="584200" rtl="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mn-lt"/>
          <a:ea typeface="+mn-ea"/>
          <a:cs typeface="+mn-cs"/>
          <a:sym typeface="Times New Roman"/>
        </a:defRPr>
      </a:lvl6pPr>
      <a:lvl7pPr marL="0" marR="0" indent="1371600" algn="l" defTabSz="584200" rtl="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mn-lt"/>
          <a:ea typeface="+mn-ea"/>
          <a:cs typeface="+mn-cs"/>
          <a:sym typeface="Times New Roman"/>
        </a:defRPr>
      </a:lvl7pPr>
      <a:lvl8pPr marL="0" marR="0" indent="1600200" algn="l" defTabSz="584200" rtl="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mn-lt"/>
          <a:ea typeface="+mn-ea"/>
          <a:cs typeface="+mn-cs"/>
          <a:sym typeface="Times New Roman"/>
        </a:defRPr>
      </a:lvl8pPr>
      <a:lvl9pPr marL="0" marR="0" indent="1828800" algn="l" defTabSz="584200" rtl="0" latinLnBrk="0">
        <a:lnSpc>
          <a:spcPts val="6700"/>
        </a:lnSpc>
        <a:spcBef>
          <a:spcPts val="300"/>
        </a:spcBef>
        <a:spcAft>
          <a:spcPts val="0"/>
        </a:spcAft>
        <a:buClrTx/>
        <a:buSzTx/>
        <a:buFontTx/>
        <a:buNone/>
        <a:tabLst>
          <a:tab pos="1219200" algn="l"/>
        </a:tabLst>
        <a:defRPr b="1" baseline="0" cap="none" i="0" spc="0" strike="noStrike" sz="5600" u="none">
          <a:ln>
            <a:noFill/>
          </a:ln>
          <a:solidFill>
            <a:srgbClr val="000000"/>
          </a:solidFill>
          <a:uFillTx/>
          <a:latin typeface="+mn-lt"/>
          <a:ea typeface="+mn-ea"/>
          <a:cs typeface="+mn-cs"/>
          <a:sym typeface="Times New Roman"/>
        </a:defRPr>
      </a:lvl9pPr>
    </p:titleStyle>
    <p:bodyStyle>
      <a:lvl1pPr marL="312865" marR="0" indent="-312865" algn="l" defTabSz="584200" rtl="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mn-lt"/>
          <a:ea typeface="+mn-ea"/>
          <a:cs typeface="+mn-cs"/>
          <a:sym typeface="Times New Roman"/>
        </a:defRPr>
      </a:lvl1pPr>
      <a:lvl2pPr marL="617665" marR="0" indent="-312865" algn="l" defTabSz="584200" rtl="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mn-lt"/>
          <a:ea typeface="+mn-ea"/>
          <a:cs typeface="+mn-cs"/>
          <a:sym typeface="Times New Roman"/>
        </a:defRPr>
      </a:lvl2pPr>
      <a:lvl3pPr marL="922465" marR="0" indent="-312865" algn="l" defTabSz="584200" rtl="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mn-lt"/>
          <a:ea typeface="+mn-ea"/>
          <a:cs typeface="+mn-cs"/>
          <a:sym typeface="Times New Roman"/>
        </a:defRPr>
      </a:lvl3pPr>
      <a:lvl4pPr marL="1239965" marR="0" indent="-312865" algn="l" defTabSz="584200" rtl="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mn-lt"/>
          <a:ea typeface="+mn-ea"/>
          <a:cs typeface="+mn-cs"/>
          <a:sym typeface="Times New Roman"/>
        </a:defRPr>
      </a:lvl4pPr>
      <a:lvl5pPr marL="1557465" marR="0" indent="-312865" algn="l" defTabSz="584200" rtl="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mn-lt"/>
          <a:ea typeface="+mn-ea"/>
          <a:cs typeface="+mn-cs"/>
          <a:sym typeface="Times New Roman"/>
        </a:defRPr>
      </a:lvl5pPr>
      <a:lvl6pPr marL="1913065" marR="0" indent="-312865" algn="l" defTabSz="584200" rtl="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mn-lt"/>
          <a:ea typeface="+mn-ea"/>
          <a:cs typeface="+mn-cs"/>
          <a:sym typeface="Times New Roman"/>
        </a:defRPr>
      </a:lvl6pPr>
      <a:lvl7pPr marL="2268665" marR="0" indent="-312865" algn="l" defTabSz="584200" rtl="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mn-lt"/>
          <a:ea typeface="+mn-ea"/>
          <a:cs typeface="+mn-cs"/>
          <a:sym typeface="Times New Roman"/>
        </a:defRPr>
      </a:lvl7pPr>
      <a:lvl8pPr marL="2624265" marR="0" indent="-312865" algn="l" defTabSz="584200" rtl="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mn-lt"/>
          <a:ea typeface="+mn-ea"/>
          <a:cs typeface="+mn-cs"/>
          <a:sym typeface="Times New Roman"/>
        </a:defRPr>
      </a:lvl8pPr>
      <a:lvl9pPr marL="2979865" marR="0" indent="-312865" algn="l" defTabSz="584200" rtl="0" latinLnBrk="0">
        <a:lnSpc>
          <a:spcPts val="4000"/>
        </a:lnSpc>
        <a:spcBef>
          <a:spcPts val="3700"/>
        </a:spcBef>
        <a:spcAft>
          <a:spcPts val="0"/>
        </a:spcAft>
        <a:buClr>
          <a:srgbClr val="39575F"/>
        </a:buClr>
        <a:buSzPct val="75000"/>
        <a:buFontTx/>
        <a:buChar char="•"/>
        <a:tabLst>
          <a:tab pos="749300" algn="l"/>
        </a:tabLst>
        <a:defRPr b="0" baseline="0" cap="none" i="0" spc="0" strike="noStrike" sz="3400" u="none">
          <a:ln>
            <a:noFill/>
          </a:ln>
          <a:solidFill>
            <a:srgbClr val="444444"/>
          </a:solidFill>
          <a:uFillTx/>
          <a:latin typeface="+mn-lt"/>
          <a:ea typeface="+mn-ea"/>
          <a:cs typeface="+mn-cs"/>
          <a:sym typeface="Times New Roman"/>
        </a:defRPr>
      </a:lvl9pPr>
    </p:bodyStyle>
    <p:otherStyle>
      <a:lvl1pPr marL="0" marR="0" indent="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1pPr>
      <a:lvl2pPr marL="0" marR="0" indent="2286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2pPr>
      <a:lvl3pPr marL="0" marR="0" indent="4572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3pPr>
      <a:lvl4pPr marL="0" marR="0" indent="6858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4pPr>
      <a:lvl5pPr marL="0" marR="0" indent="9144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5pPr>
      <a:lvl6pPr marL="0" marR="0" indent="11430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6pPr>
      <a:lvl7pPr marL="0" marR="0" indent="13716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7pPr>
      <a:lvl8pPr marL="0" marR="0" indent="16002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8pPr>
      <a:lvl9pPr marL="0" marR="0" indent="1828800" algn="ctr" defTabSz="584200" latinLnBrk="0">
        <a:lnSpc>
          <a:spcPts val="24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000" u="none">
          <a:ln>
            <a:noFill/>
          </a:ln>
          <a:solidFill>
            <a:schemeClr val="tx1"/>
          </a:solidFill>
          <a:uFillTx/>
          <a:latin typeface="+mn-lt"/>
          <a:ea typeface="+mn-ea"/>
          <a:cs typeface="+mn-cs"/>
          <a:sym typeface="Times New Roman"/>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5.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image" Target="../media/image15.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6.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gif"/><Relationship Id="rId4" Type="http://schemas.openxmlformats.org/officeDocument/2006/relationships/image" Target="../media/image4.gif"/><Relationship Id="rId5" Type="http://schemas.openxmlformats.org/officeDocument/2006/relationships/image" Target="../media/image5.gif"/><Relationship Id="rId6" Type="http://schemas.openxmlformats.org/officeDocument/2006/relationships/image" Target="../media/image6.gif"/><Relationship Id="rId7" Type="http://schemas.openxmlformats.org/officeDocument/2006/relationships/image" Target="../media/image17.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7"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48"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Georgia"/>
                <a:ea typeface="Georgia"/>
                <a:cs typeface="Georgia"/>
                <a:sym typeface="Georgia"/>
              </a:defRPr>
            </a:lvl1pPr>
          </a:lstStyle>
          <a:p>
            <a:pPr/>
            <a:r>
              <a:t>聖經實用的真理</a:t>
            </a:r>
          </a:p>
        </p:txBody>
      </p:sp>
      <p:sp>
        <p:nvSpPr>
          <p:cNvPr id="49"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449" sz="3000">
                <a:solidFill>
                  <a:srgbClr val="000000"/>
                </a:solidFill>
                <a:latin typeface="Georgia"/>
                <a:ea typeface="Georgia"/>
                <a:cs typeface="Georgia"/>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50"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51" name="第一課"/>
          <p:cNvSpPr txBox="1"/>
          <p:nvPr/>
        </p:nvSpPr>
        <p:spPr>
          <a:xfrm>
            <a:off x="599921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第一課</a:t>
            </a:r>
          </a:p>
        </p:txBody>
      </p:sp>
      <p:sp>
        <p:nvSpPr>
          <p:cNvPr id="52" name="對你的婚姻恢復希望"/>
          <p:cNvSpPr txBox="1"/>
          <p:nvPr/>
        </p:nvSpPr>
        <p:spPr>
          <a:xfrm>
            <a:off x="3217910" y="2781300"/>
            <a:ext cx="12420601" cy="1168400"/>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對你的婚姻恢復希望</a:t>
            </a:r>
          </a:p>
        </p:txBody>
      </p:sp>
      <p:sp>
        <p:nvSpPr>
          <p:cNvPr id="53" name="包恩富牧師 Paul J. Bucknell"/>
          <p:cNvSpPr txBox="1"/>
          <p:nvPr/>
        </p:nvSpPr>
        <p:spPr>
          <a:xfrm>
            <a:off x="7121265" y="6495051"/>
            <a:ext cx="5092701" cy="15621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000">
                <a:solidFill>
                  <a:srgbClr val="E2B83D"/>
                </a:solidFill>
                <a:latin typeface="Arno Pro Bold"/>
                <a:ea typeface="Arno Pro Bold"/>
                <a:cs typeface="Arno Pro Bold"/>
                <a:sym typeface="Arno Pro Bold"/>
              </a:defRPr>
            </a:pPr>
            <a:r>
              <a:rPr sz="4800"/>
              <a:t>包恩富牧師</a:t>
            </a:r>
            <a:br/>
            <a:r>
              <a:t>Paul J. Bucknell</a:t>
            </a:r>
          </a:p>
        </p:txBody>
      </p:sp>
      <p:sp>
        <p:nvSpPr>
          <p:cNvPr id="54" name="建立一個美滿婚姻"/>
          <p:cNvSpPr txBox="1"/>
          <p:nvPr/>
        </p:nvSpPr>
        <p:spPr>
          <a:xfrm>
            <a:off x="753973" y="49988"/>
            <a:ext cx="11919129" cy="2082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3" sz="11100">
                <a:solidFill>
                  <a:srgbClr val="AC2E2F"/>
                </a:solidFill>
                <a:latin typeface="Brush Script MT"/>
                <a:ea typeface="Brush Script MT"/>
                <a:cs typeface="Brush Script MT"/>
                <a:sym typeface="Brush Script MT"/>
              </a:defRPr>
            </a:lvl1pPr>
          </a:lstStyle>
          <a:p>
            <a:pPr/>
            <a:r>
              <a:t>建立一個美滿婚姻</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5" name="pasted3.pdf" descr="pasted3.pdf"/>
          <p:cNvPicPr>
            <a:picLocks noChangeAspect="1"/>
          </p:cNvPicPr>
          <p:nvPr/>
        </p:nvPicPr>
        <p:blipFill>
          <a:blip r:embed="rId3">
            <a:extLst/>
          </a:blip>
          <a:stretch>
            <a:fillRect/>
          </a:stretch>
        </p:blipFill>
        <p:spPr>
          <a:xfrm>
            <a:off x="1574800" y="3606800"/>
            <a:ext cx="6324601" cy="4438602"/>
          </a:xfrm>
          <a:prstGeom prst="rect">
            <a:avLst/>
          </a:prstGeom>
          <a:ln w="12700">
            <a:miter lim="400000"/>
          </a:ln>
        </p:spPr>
      </p:pic>
      <p:sp>
        <p:nvSpPr>
          <p:cNvPr id="146" name="“I give up!”…"/>
          <p:cNvSpPr txBox="1"/>
          <p:nvPr/>
        </p:nvSpPr>
        <p:spPr>
          <a:xfrm>
            <a:off x="8470900" y="2730500"/>
            <a:ext cx="4140200" cy="6858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100"/>
              </a:lnSpc>
              <a:tabLst>
                <a:tab pos="4178300" algn="l"/>
              </a:tabLst>
              <a:defRPr b="1" sz="4300">
                <a:solidFill>
                  <a:srgbClr val="000000"/>
                </a:solidFill>
                <a:latin typeface="Helvetica"/>
                <a:ea typeface="Helvetica"/>
                <a:cs typeface="Helvetica"/>
                <a:sym typeface="Helvetica"/>
              </a:defRPr>
            </a:pPr>
            <a:r>
              <a:t>“I give up!”</a:t>
            </a:r>
          </a:p>
          <a:p>
            <a:pPr algn="l">
              <a:lnSpc>
                <a:spcPts val="3900"/>
              </a:lnSpc>
              <a:tabLst>
                <a:tab pos="4178300" algn="l"/>
              </a:tabLst>
              <a:defRPr b="1" sz="3300">
                <a:solidFill>
                  <a:srgbClr val="000000"/>
                </a:solidFill>
                <a:latin typeface="Helvetica"/>
                <a:ea typeface="Helvetica"/>
                <a:cs typeface="Helvetica"/>
                <a:sym typeface="Helvetica"/>
              </a:defRPr>
            </a:pPr>
          </a:p>
          <a:p>
            <a:pPr algn="l">
              <a:lnSpc>
                <a:spcPts val="3900"/>
              </a:lnSpc>
              <a:tabLst>
                <a:tab pos="4178300" algn="l"/>
              </a:tabLst>
              <a:defRPr b="1" sz="3300">
                <a:solidFill>
                  <a:srgbClr val="000000"/>
                </a:solidFill>
                <a:latin typeface="Helvetica"/>
                <a:ea typeface="Helvetica"/>
                <a:cs typeface="Helvetica"/>
                <a:sym typeface="Helvetica"/>
              </a:defRPr>
            </a:pPr>
            <a:r>
              <a:t>This kind of thought is not from God but from the evil one. It is a temptation. </a:t>
            </a:r>
          </a:p>
          <a:p>
            <a:pPr algn="just">
              <a:lnSpc>
                <a:spcPts val="3900"/>
              </a:lnSpc>
              <a:tabLst>
                <a:tab pos="4178300" algn="l"/>
              </a:tabLst>
              <a:defRPr b="1" sz="3300">
                <a:solidFill>
                  <a:srgbClr val="000000"/>
                </a:solidFill>
                <a:latin typeface="Helvetica"/>
                <a:ea typeface="Helvetica"/>
                <a:cs typeface="Helvetica"/>
                <a:sym typeface="Helvetica"/>
              </a:defRPr>
            </a:pPr>
          </a:p>
          <a:p>
            <a:pPr algn="just">
              <a:lnSpc>
                <a:spcPts val="3900"/>
              </a:lnSpc>
              <a:tabLst>
                <a:tab pos="4178300" algn="l"/>
              </a:tabLst>
              <a:defRPr b="1" sz="3300">
                <a:solidFill>
                  <a:srgbClr val="000000"/>
                </a:solidFill>
                <a:latin typeface="Helvetica"/>
                <a:ea typeface="Helvetica"/>
                <a:cs typeface="Helvetica"/>
                <a:sym typeface="Helvetica"/>
              </a:defRPr>
            </a:pPr>
            <a:r>
              <a:t>All of these statements support the main goal of the evil one: to make you give up !</a:t>
            </a:r>
          </a:p>
        </p:txBody>
      </p:sp>
      <p:sp>
        <p:nvSpPr>
          <p:cNvPr id="147" name="the evil one"/>
          <p:cNvSpPr txBox="1"/>
          <p:nvPr/>
        </p:nvSpPr>
        <p:spPr>
          <a:xfrm rot="1520576">
            <a:off x="2264287" y="6200469"/>
            <a:ext cx="28829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ts val="3300"/>
              </a:lnSpc>
              <a:tabLst>
                <a:tab pos="4178300" algn="l"/>
              </a:tabLst>
              <a:defRPr b="1" sz="2800">
                <a:solidFill>
                  <a:srgbClr val="000000"/>
                </a:solidFill>
                <a:latin typeface="Helvetica"/>
                <a:ea typeface="Helvetica"/>
                <a:cs typeface="Helvetica"/>
                <a:sym typeface="Helvetica"/>
              </a:defRPr>
            </a:lvl1pPr>
          </a:lstStyle>
          <a:p>
            <a:pPr/>
            <a:r>
              <a:t>the evil one</a:t>
            </a:r>
          </a:p>
        </p:txBody>
      </p:sp>
      <p:sp>
        <p:nvSpPr>
          <p:cNvPr id="148" name="絕望"/>
          <p:cNvSpPr txBox="1"/>
          <p:nvPr>
            <p:ph type="title"/>
          </p:nvPr>
        </p:nvSpPr>
        <p:spPr>
          <a:xfrm>
            <a:off x="1333500" y="-50800"/>
            <a:ext cx="9194800" cy="1066800"/>
          </a:xfrm>
          <a:prstGeom prst="rect">
            <a:avLst/>
          </a:prstGeom>
        </p:spPr>
        <p:txBody>
          <a:bodyPr/>
          <a:lstStyle/>
          <a:p>
            <a:pPr/>
            <a:r>
              <a:t>絕望</a:t>
            </a:r>
          </a:p>
        </p:txBody>
      </p:sp>
      <p:pic>
        <p:nvPicPr>
          <p:cNvPr id="149" name="pasted4.pdf" descr="pasted4.pdf"/>
          <p:cNvPicPr>
            <a:picLocks noChangeAspect="1"/>
          </p:cNvPicPr>
          <p:nvPr/>
        </p:nvPicPr>
        <p:blipFill>
          <a:blip r:embed="rId4">
            <a:extLst/>
          </a:blip>
          <a:stretch>
            <a:fillRect/>
          </a:stretch>
        </p:blipFill>
        <p:spPr>
          <a:xfrm>
            <a:off x="2313668" y="705121"/>
            <a:ext cx="6315457" cy="4321103"/>
          </a:xfrm>
          <a:prstGeom prst="rect">
            <a:avLst/>
          </a:prstGeom>
          <a:ln w="12700">
            <a:miter lim="400000"/>
          </a:ln>
        </p:spPr>
      </p:pic>
      <p:sp>
        <p:nvSpPr>
          <p:cNvPr id="150" name="你做不到的."/>
          <p:cNvSpPr/>
          <p:nvPr/>
        </p:nvSpPr>
        <p:spPr>
          <a:xfrm rot="1320000">
            <a:off x="3245012" y="5360623"/>
            <a:ext cx="2540001" cy="571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4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400">
                <a:solidFill>
                  <a:srgbClr val="000000"/>
                </a:solidFill>
                <a:latin typeface="蘋果儷中黑"/>
                <a:ea typeface="蘋果儷中黑"/>
                <a:cs typeface="蘋果儷中黑"/>
                <a:sym typeface="蘋果儷中黑"/>
              </a:defRPr>
            </a:pPr>
            <a:r>
              <a:t>你做不到的</a:t>
            </a:r>
            <a:r>
              <a:rPr>
                <a:latin typeface="+mn-lt"/>
                <a:ea typeface="+mn-ea"/>
                <a:cs typeface="+mn-cs"/>
                <a:sym typeface="Times New Roman"/>
              </a:rPr>
              <a:t>.</a:t>
            </a:r>
          </a:p>
        </p:txBody>
      </p:sp>
      <p:sp>
        <p:nvSpPr>
          <p:cNvPr id="151" name="那不會有差別的."/>
          <p:cNvSpPr/>
          <p:nvPr/>
        </p:nvSpPr>
        <p:spPr>
          <a:xfrm rot="1376907">
            <a:off x="3573299" y="4468371"/>
            <a:ext cx="3441701" cy="5658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4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400">
                <a:solidFill>
                  <a:srgbClr val="000000"/>
                </a:solidFill>
                <a:latin typeface="蘋果儷中黑"/>
                <a:ea typeface="蘋果儷中黑"/>
                <a:cs typeface="蘋果儷中黑"/>
                <a:sym typeface="蘋果儷中黑"/>
              </a:defRPr>
            </a:pPr>
            <a:r>
              <a:t>那不會有差別的</a:t>
            </a:r>
            <a:r>
              <a:rPr>
                <a:latin typeface="+mn-lt"/>
                <a:ea typeface="+mn-ea"/>
                <a:cs typeface="+mn-cs"/>
                <a:sym typeface="Times New Roman"/>
              </a:rPr>
              <a:t>.</a:t>
            </a:r>
          </a:p>
        </p:txBody>
      </p:sp>
      <p:sp>
        <p:nvSpPr>
          <p:cNvPr id="152" name="你以前試過了."/>
          <p:cNvSpPr/>
          <p:nvPr/>
        </p:nvSpPr>
        <p:spPr>
          <a:xfrm rot="1387637">
            <a:off x="3474903" y="4900833"/>
            <a:ext cx="2997201" cy="5658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4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400">
                <a:solidFill>
                  <a:srgbClr val="000000"/>
                </a:solidFill>
                <a:latin typeface="蘋果儷中黑"/>
                <a:ea typeface="蘋果儷中黑"/>
                <a:cs typeface="蘋果儷中黑"/>
                <a:sym typeface="蘋果儷中黑"/>
              </a:defRPr>
            </a:pPr>
            <a:r>
              <a:t>你以前試過了</a:t>
            </a:r>
            <a:r>
              <a:rPr>
                <a:latin typeface="+mn-lt"/>
                <a:ea typeface="+mn-ea"/>
                <a:cs typeface="+mn-cs"/>
                <a:sym typeface="Times New Roman"/>
              </a:rPr>
              <a: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46"/>
                                        </p:tgtEl>
                                        <p:attrNameLst>
                                          <p:attrName>style.visibility</p:attrName>
                                        </p:attrNameLst>
                                      </p:cBhvr>
                                      <p:to>
                                        <p:strVal val="visible"/>
                                      </p:to>
                                    </p:set>
                                  </p:childTnLst>
                                </p:cTn>
                              </p:par>
                            </p:childTnLst>
                          </p:cTn>
                        </p:par>
                        <p:par>
                          <p:cTn id="7" fill="hold">
                            <p:stCondLst>
                              <p:cond delay="0"/>
                            </p:stCondLst>
                            <p:childTnLst>
                              <p:par>
                                <p:cTn id="8" presetClass="entr" nodeType="afterEffect" presetID="9" grpId="2" fill="hold">
                                  <p:stCondLst>
                                    <p:cond delay="0"/>
                                  </p:stCondLst>
                                  <p:iterate type="lt" backwards="0">
                                    <p:tmAbs val="0"/>
                                  </p:iterate>
                                  <p:childTnLst>
                                    <p:set>
                                      <p:cBhvr>
                                        <p:cTn id="9" fill="hold"/>
                                        <p:tgtEl>
                                          <p:spTgt spid="147"/>
                                        </p:tgtEl>
                                        <p:attrNameLst>
                                          <p:attrName>style.visibility</p:attrName>
                                        </p:attrNameLst>
                                      </p:cBhvr>
                                      <p:to>
                                        <p:strVal val="visible"/>
                                      </p:to>
                                    </p:set>
                                    <p:animEffect filter="dissolve" transition="in">
                                      <p:cBhvr>
                                        <p:cTn id="10" dur="2000"/>
                                        <p:tgtEl>
                                          <p:spTgt spid="147"/>
                                        </p:tgtEl>
                                      </p:cBhvr>
                                    </p:animEffect>
                                  </p:childTnLst>
                                </p:cTn>
                              </p:par>
                            </p:childTnLst>
                          </p:cTn>
                        </p:par>
                      </p:childTnLst>
                    </p:cTn>
                  </p:par>
                  <p:par>
                    <p:cTn id="11" fill="hold">
                      <p:stCondLst>
                        <p:cond delay="indefinite"/>
                      </p:stCondLst>
                      <p:childTnLst>
                        <p:par>
                          <p:cTn id="12" fill="hold">
                            <p:stCondLst>
                              <p:cond delay="0"/>
                            </p:stCondLst>
                            <p:childTnLst>
                              <p:par>
                                <p:cTn id="13" presetClass="exit" nodeType="clickEffect" presetSubtype="6" presetID="15" grpId="3" fill="hold">
                                  <p:stCondLst>
                                    <p:cond delay="0"/>
                                  </p:stCondLst>
                                  <p:iterate type="el" backwards="0">
                                    <p:tmAbs val="0"/>
                                  </p:iterate>
                                  <p:childTnLst>
                                    <p:anim calcmode="lin" valueType="num">
                                      <p:cBhvr>
                                        <p:cTn id="14" dur="2500" fill="hold"/>
                                        <p:tgtEl>
                                          <p:spTgt spid="149"/>
                                        </p:tgtEl>
                                        <p:attrNameLst>
                                          <p:attrName>ppt_w</p:attrName>
                                        </p:attrNameLst>
                                      </p:cBhvr>
                                      <p:tavLst>
                                        <p:tav tm="0">
                                          <p:val>
                                            <p:strVal val="ppt_w"/>
                                          </p:val>
                                        </p:tav>
                                        <p:tav tm="100000">
                                          <p:val>
                                            <p:fltVal val="0"/>
                                          </p:val>
                                        </p:tav>
                                      </p:tavLst>
                                    </p:anim>
                                    <p:anim calcmode="lin" valueType="num">
                                      <p:cBhvr>
                                        <p:cTn id="15" dur="2500" fill="hold"/>
                                        <p:tgtEl>
                                          <p:spTgt spid="149"/>
                                        </p:tgtEl>
                                        <p:attrNameLst>
                                          <p:attrName>ppt_h</p:attrName>
                                        </p:attrNameLst>
                                      </p:cBhvr>
                                      <p:tavLst>
                                        <p:tav tm="0">
                                          <p:val>
                                            <p:strVal val="ppt_h"/>
                                          </p:val>
                                        </p:tav>
                                        <p:tav tm="100000">
                                          <p:val>
                                            <p:fltVal val="0"/>
                                          </p:val>
                                        </p:tav>
                                      </p:tavLst>
                                    </p:anim>
                                    <p:anim calcmode="lin" valueType="num">
                                      <p:cBhvr>
                                        <p:cTn id="16" dur="2500" fill="hold"/>
                                        <p:tgtEl>
                                          <p:spTgt spid="149"/>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17" dur="2500" fill="hold"/>
                                        <p:tgtEl>
                                          <p:spTgt spid="149"/>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8" fill="hold">
                                          <p:stCondLst>
                                            <p:cond delay="2499"/>
                                          </p:stCondLst>
                                        </p:cTn>
                                        <p:tgtEl>
                                          <p:spTgt spid="14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9" presetID="15" grpId="4" fill="hold">
                                  <p:stCondLst>
                                    <p:cond delay="0"/>
                                  </p:stCondLst>
                                  <p:iterate type="el" backwards="0">
                                    <p:tmAbs val="0"/>
                                  </p:iterate>
                                  <p:childTnLst>
                                    <p:set>
                                      <p:cBhvr>
                                        <p:cTn id="22" fill="hold"/>
                                        <p:tgtEl>
                                          <p:spTgt spid="149"/>
                                        </p:tgtEl>
                                        <p:attrNameLst>
                                          <p:attrName>style.visibility</p:attrName>
                                        </p:attrNameLst>
                                      </p:cBhvr>
                                      <p:to>
                                        <p:strVal val="visible"/>
                                      </p:to>
                                    </p:set>
                                    <p:anim calcmode="lin" valueType="num">
                                      <p:cBhvr>
                                        <p:cTn id="23" dur="1000" fill="hold"/>
                                        <p:tgtEl>
                                          <p:spTgt spid="149"/>
                                        </p:tgtEl>
                                        <p:attrNameLst>
                                          <p:attrName>ppt_w</p:attrName>
                                        </p:attrNameLst>
                                      </p:cBhvr>
                                      <p:tavLst>
                                        <p:tav tm="0">
                                          <p:val>
                                            <p:fltVal val="0"/>
                                          </p:val>
                                        </p:tav>
                                        <p:tav tm="100000">
                                          <p:val>
                                            <p:strVal val="#ppt_w"/>
                                          </p:val>
                                        </p:tav>
                                      </p:tavLst>
                                    </p:anim>
                                    <p:anim calcmode="lin" valueType="num">
                                      <p:cBhvr>
                                        <p:cTn id="24" dur="1000" fill="hold"/>
                                        <p:tgtEl>
                                          <p:spTgt spid="149"/>
                                        </p:tgtEl>
                                        <p:attrNameLst>
                                          <p:attrName>ppt_h</p:attrName>
                                        </p:attrNameLst>
                                      </p:cBhvr>
                                      <p:tavLst>
                                        <p:tav tm="0">
                                          <p:val>
                                            <p:fltVal val="0"/>
                                          </p:val>
                                        </p:tav>
                                        <p:tav tm="100000">
                                          <p:val>
                                            <p:strVal val="#ppt_h"/>
                                          </p:val>
                                        </p:tav>
                                      </p:tavLst>
                                    </p:anim>
                                    <p:anim calcmode="lin" valueType="num">
                                      <p:cBhvr>
                                        <p:cTn id="25" dur="1000" fill="hold"/>
                                        <p:tgtEl>
                                          <p:spTgt spid="14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4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0" presetID="15" grpId="5" fill="hold">
                                  <p:stCondLst>
                                    <p:cond delay="0"/>
                                  </p:stCondLst>
                                  <p:iterate type="el" backwards="0">
                                    <p:tmAbs val="0"/>
                                  </p:iterate>
                                  <p:childTnLst>
                                    <p:set>
                                      <p:cBhvr>
                                        <p:cTn id="30" fill="hold"/>
                                        <p:tgtEl>
                                          <p:spTgt spid="151"/>
                                        </p:tgtEl>
                                        <p:attrNameLst>
                                          <p:attrName>style.visibility</p:attrName>
                                        </p:attrNameLst>
                                      </p:cBhvr>
                                      <p:to>
                                        <p:strVal val="visible"/>
                                      </p:to>
                                    </p:set>
                                    <p:anim calcmode="lin" valueType="num">
                                      <p:cBhvr>
                                        <p:cTn id="31" dur="1000" fill="hold"/>
                                        <p:tgtEl>
                                          <p:spTgt spid="151"/>
                                        </p:tgtEl>
                                        <p:attrNameLst>
                                          <p:attrName>ppt_w</p:attrName>
                                        </p:attrNameLst>
                                      </p:cBhvr>
                                      <p:tavLst>
                                        <p:tav tm="0">
                                          <p:val>
                                            <p:fltVal val="0"/>
                                          </p:val>
                                        </p:tav>
                                        <p:tav tm="100000">
                                          <p:val>
                                            <p:strVal val="#ppt_w"/>
                                          </p:val>
                                        </p:tav>
                                      </p:tavLst>
                                    </p:anim>
                                    <p:anim calcmode="lin" valueType="num">
                                      <p:cBhvr>
                                        <p:cTn id="32" dur="1000" fill="hold"/>
                                        <p:tgtEl>
                                          <p:spTgt spid="151"/>
                                        </p:tgtEl>
                                        <p:attrNameLst>
                                          <p:attrName>ppt_h</p:attrName>
                                        </p:attrNameLst>
                                      </p:cBhvr>
                                      <p:tavLst>
                                        <p:tav tm="0">
                                          <p:val>
                                            <p:fltVal val="0"/>
                                          </p:val>
                                        </p:tav>
                                        <p:tav tm="100000">
                                          <p:val>
                                            <p:strVal val="#ppt_h"/>
                                          </p:val>
                                        </p:tav>
                                      </p:tavLst>
                                    </p:anim>
                                    <p:anim calcmode="lin" valueType="num">
                                      <p:cBhvr>
                                        <p:cTn id="33" dur="1000" fill="hold"/>
                                        <p:tgtEl>
                                          <p:spTgt spid="151"/>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5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0" presetID="15" grpId="6" fill="hold">
                                  <p:stCondLst>
                                    <p:cond delay="0"/>
                                  </p:stCondLst>
                                  <p:iterate type="el" backwards="0">
                                    <p:tmAbs val="0"/>
                                  </p:iterate>
                                  <p:childTnLst>
                                    <p:set>
                                      <p:cBhvr>
                                        <p:cTn id="38" fill="hold"/>
                                        <p:tgtEl>
                                          <p:spTgt spid="152"/>
                                        </p:tgtEl>
                                        <p:attrNameLst>
                                          <p:attrName>style.visibility</p:attrName>
                                        </p:attrNameLst>
                                      </p:cBhvr>
                                      <p:to>
                                        <p:strVal val="visible"/>
                                      </p:to>
                                    </p:set>
                                    <p:anim calcmode="lin" valueType="num">
                                      <p:cBhvr>
                                        <p:cTn id="39" dur="1000" fill="hold"/>
                                        <p:tgtEl>
                                          <p:spTgt spid="152"/>
                                        </p:tgtEl>
                                        <p:attrNameLst>
                                          <p:attrName>ppt_w</p:attrName>
                                        </p:attrNameLst>
                                      </p:cBhvr>
                                      <p:tavLst>
                                        <p:tav tm="0">
                                          <p:val>
                                            <p:fltVal val="0"/>
                                          </p:val>
                                        </p:tav>
                                        <p:tav tm="100000">
                                          <p:val>
                                            <p:strVal val="#ppt_w"/>
                                          </p:val>
                                        </p:tav>
                                      </p:tavLst>
                                    </p:anim>
                                    <p:anim calcmode="lin" valueType="num">
                                      <p:cBhvr>
                                        <p:cTn id="40" dur="1000" fill="hold"/>
                                        <p:tgtEl>
                                          <p:spTgt spid="152"/>
                                        </p:tgtEl>
                                        <p:attrNameLst>
                                          <p:attrName>ppt_h</p:attrName>
                                        </p:attrNameLst>
                                      </p:cBhvr>
                                      <p:tavLst>
                                        <p:tav tm="0">
                                          <p:val>
                                            <p:fltVal val="0"/>
                                          </p:val>
                                        </p:tav>
                                        <p:tav tm="100000">
                                          <p:val>
                                            <p:strVal val="#ppt_h"/>
                                          </p:val>
                                        </p:tav>
                                      </p:tavLst>
                                    </p:anim>
                                    <p:anim calcmode="lin" valueType="num">
                                      <p:cBhvr>
                                        <p:cTn id="41" dur="1000" fill="hold"/>
                                        <p:tgtEl>
                                          <p:spTgt spid="152"/>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5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Class="entr" nodeType="clickEffect" presetSubtype="0" presetID="15" grpId="7" fill="hold">
                                  <p:stCondLst>
                                    <p:cond delay="0"/>
                                  </p:stCondLst>
                                  <p:iterate type="el" backwards="0">
                                    <p:tmAbs val="0"/>
                                  </p:iterate>
                                  <p:childTnLst>
                                    <p:set>
                                      <p:cBhvr>
                                        <p:cTn id="46" fill="hold"/>
                                        <p:tgtEl>
                                          <p:spTgt spid="150"/>
                                        </p:tgtEl>
                                        <p:attrNameLst>
                                          <p:attrName>style.visibility</p:attrName>
                                        </p:attrNameLst>
                                      </p:cBhvr>
                                      <p:to>
                                        <p:strVal val="visible"/>
                                      </p:to>
                                    </p:set>
                                    <p:anim calcmode="lin" valueType="num">
                                      <p:cBhvr>
                                        <p:cTn id="47" dur="1000" fill="hold"/>
                                        <p:tgtEl>
                                          <p:spTgt spid="150"/>
                                        </p:tgtEl>
                                        <p:attrNameLst>
                                          <p:attrName>ppt_w</p:attrName>
                                        </p:attrNameLst>
                                      </p:cBhvr>
                                      <p:tavLst>
                                        <p:tav tm="0">
                                          <p:val>
                                            <p:fltVal val="0"/>
                                          </p:val>
                                        </p:tav>
                                        <p:tav tm="100000">
                                          <p:val>
                                            <p:strVal val="#ppt_w"/>
                                          </p:val>
                                        </p:tav>
                                      </p:tavLst>
                                    </p:anim>
                                    <p:anim calcmode="lin" valueType="num">
                                      <p:cBhvr>
                                        <p:cTn id="48" dur="1000" fill="hold"/>
                                        <p:tgtEl>
                                          <p:spTgt spid="150"/>
                                        </p:tgtEl>
                                        <p:attrNameLst>
                                          <p:attrName>ppt_h</p:attrName>
                                        </p:attrNameLst>
                                      </p:cBhvr>
                                      <p:tavLst>
                                        <p:tav tm="0">
                                          <p:val>
                                            <p:fltVal val="0"/>
                                          </p:val>
                                        </p:tav>
                                        <p:tav tm="100000">
                                          <p:val>
                                            <p:strVal val="#ppt_h"/>
                                          </p:val>
                                        </p:tav>
                                      </p:tavLst>
                                    </p:anim>
                                    <p:anim calcmode="lin" valueType="num">
                                      <p:cBhvr>
                                        <p:cTn id="49" dur="1000" fill="hold"/>
                                        <p:tgtEl>
                                          <p:spTgt spid="150"/>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15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46" grpId="1"/>
      <p:bldP build="whole" bldLvl="1" animBg="1" rev="0" advAuto="0" spid="149" grpId="4"/>
      <p:bldP build="whole" bldLvl="1" animBg="1" rev="0" advAuto="0" spid="149" grpId="3"/>
      <p:bldP build="whole" bldLvl="1" animBg="1" rev="0" advAuto="0" spid="151" grpId="5"/>
      <p:bldP build="whole" bldLvl="1" animBg="1" rev="0" advAuto="0" spid="150" grpId="7"/>
      <p:bldP build="whole" bldLvl="1" animBg="1" rev="0" advAuto="0" spid="152" grpId="6"/>
      <p:bldP build="whole" bldLvl="1" animBg="1" rev="0" advAuto="0" spid="147" grpId="2"/>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6" name="1) 你如何和這些失去希望的方面來認同…"/>
          <p:cNvSpPr txBox="1"/>
          <p:nvPr>
            <p:ph type="body" sz="half" idx="1"/>
          </p:nvPr>
        </p:nvSpPr>
        <p:spPr>
          <a:xfrm>
            <a:off x="1943100" y="3257550"/>
            <a:ext cx="7759700" cy="4711700"/>
          </a:xfrm>
          <a:prstGeom prst="rect">
            <a:avLst/>
          </a:prstGeom>
        </p:spPr>
        <p:txBody>
          <a:bodyPr anchor="t"/>
          <a:lstStyle/>
          <a:p>
            <a:pPr marL="239740" indent="-239740">
              <a:spcBef>
                <a:spcPts val="1900"/>
              </a:spcBef>
              <a:tabLst>
                <a:tab pos="660400" algn="l"/>
              </a:tabLst>
              <a:defRPr b="1">
                <a:latin typeface="Helvetica"/>
                <a:ea typeface="Helvetica"/>
                <a:cs typeface="Helvetica"/>
                <a:sym typeface="Helvetica"/>
              </a:defRPr>
            </a:pPr>
            <a:r>
              <a:t>1) 你如何和這些失去希望的方面來認同</a:t>
            </a:r>
          </a:p>
          <a:p>
            <a:pPr marL="239740" indent="-239740">
              <a:spcBef>
                <a:spcPts val="1900"/>
              </a:spcBef>
              <a:tabLst>
                <a:tab pos="660400" algn="l"/>
              </a:tabLst>
              <a:defRPr b="1">
                <a:latin typeface="Helvetica"/>
                <a:ea typeface="Helvetica"/>
                <a:cs typeface="Helvetica"/>
                <a:sym typeface="Helvetica"/>
              </a:defRPr>
            </a:pPr>
            <a:r>
              <a:t>2) 可不是太晚了嗎？</a:t>
            </a:r>
          </a:p>
          <a:p>
            <a:pPr marL="239740" indent="-239740">
              <a:spcBef>
                <a:spcPts val="1900"/>
              </a:spcBef>
              <a:tabLst>
                <a:tab pos="660400" algn="l"/>
              </a:tabLst>
              <a:defRPr b="1">
                <a:latin typeface="Helvetica"/>
                <a:ea typeface="Helvetica"/>
                <a:cs typeface="Helvetica"/>
                <a:sym typeface="Helvetica"/>
              </a:defRPr>
            </a:pPr>
            <a:r>
              <a:t>3) 我們是否都有絕望的方面？</a:t>
            </a:r>
          </a:p>
          <a:p>
            <a:pPr marL="239740" indent="-239740">
              <a:spcBef>
                <a:spcPts val="1900"/>
              </a:spcBef>
              <a:tabLst>
                <a:tab pos="660400" algn="l"/>
              </a:tabLst>
              <a:defRPr b="1">
                <a:latin typeface="Helvetica"/>
                <a:ea typeface="Helvetica"/>
                <a:cs typeface="Helvetica"/>
                <a:sym typeface="Helvetica"/>
              </a:defRPr>
            </a:pPr>
            <a:r>
              <a:t>4) 把焦點擺在我們所沒有的事上，</a:t>
            </a:r>
          </a:p>
          <a:p>
            <a:pPr marL="239740" indent="-239740">
              <a:spcBef>
                <a:spcPts val="1900"/>
              </a:spcBef>
              <a:tabLst>
                <a:tab pos="660400" algn="l"/>
              </a:tabLst>
              <a:defRPr b="1">
                <a:latin typeface="Helvetica"/>
                <a:ea typeface="Helvetica"/>
                <a:cs typeface="Helvetica"/>
                <a:sym typeface="Helvetica"/>
              </a:defRPr>
            </a:pPr>
            <a:r>
              <a:t>		豈不是很危險？</a:t>
            </a:r>
          </a:p>
        </p:txBody>
      </p:sp>
      <p:sp>
        <p:nvSpPr>
          <p:cNvPr id="157" name="List 3-4 areas in which you have lost  hope of improving your marriage."/>
          <p:cNvSpPr txBox="1"/>
          <p:nvPr/>
        </p:nvSpPr>
        <p:spPr>
          <a:xfrm>
            <a:off x="1435100" y="1295400"/>
            <a:ext cx="8585200" cy="1333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7442200" algn="l"/>
              </a:tabLst>
              <a:defRPr sz="4000">
                <a:solidFill>
                  <a:srgbClr val="444444"/>
                </a:solidFill>
              </a:defRPr>
            </a:lvl1pPr>
          </a:lstStyle>
          <a:p>
            <a:pPr/>
            <a:r>
              <a:t>List 3-4 areas in which you have lost  hope of improving your marriage.</a:t>
            </a:r>
          </a:p>
        </p:txBody>
      </p:sp>
      <p:sp>
        <p:nvSpPr>
          <p:cNvPr id="158" name="After you do this, you can add other areas in which you still do have hope of improvement to the original list."/>
          <p:cNvSpPr txBox="1"/>
          <p:nvPr/>
        </p:nvSpPr>
        <p:spPr>
          <a:xfrm>
            <a:off x="1739900" y="8280400"/>
            <a:ext cx="10642600" cy="1028700"/>
          </a:xfrm>
          <a:prstGeom prst="rect">
            <a:avLst/>
          </a:prstGeom>
          <a:solidFill>
            <a:srgbClr val="CFE4FF"/>
          </a:solidFill>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ts val="3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0096500" algn="l"/>
              </a:tabLst>
              <a:defRPr b="1" sz="3000">
                <a:solidFill>
                  <a:srgbClr val="444444"/>
                </a:solidFill>
              </a:defRPr>
            </a:lvl1pPr>
          </a:lstStyle>
          <a:p>
            <a:pPr/>
            <a:r>
              <a:t>After you do this, you can add other areas in which you still do have hope of improvement to the original list.</a:t>
            </a:r>
          </a:p>
        </p:txBody>
      </p:sp>
      <p:sp>
        <p:nvSpPr>
          <p:cNvPr id="159" name="A Marriage Building Project"/>
          <p:cNvSpPr txBox="1"/>
          <p:nvPr>
            <p:ph type="title"/>
          </p:nvPr>
        </p:nvSpPr>
        <p:spPr>
          <a:xfrm>
            <a:off x="1498600" y="-228600"/>
            <a:ext cx="9512300" cy="1333500"/>
          </a:xfrm>
          <a:prstGeom prst="rect">
            <a:avLst/>
          </a:prstGeom>
        </p:spPr>
        <p:txBody>
          <a:bodyPr/>
          <a:lstStyle>
            <a:lvl1pPr>
              <a:lnSpc>
                <a:spcPts val="6000"/>
              </a:lnSpc>
              <a:defRPr sz="5000">
                <a:solidFill>
                  <a:srgbClr val="111400"/>
                </a:solidFill>
              </a:defRPr>
            </a:lvl1pPr>
          </a:lstStyle>
          <a:p>
            <a:pPr/>
            <a:r>
              <a:t>A Marriage Building Project</a:t>
            </a:r>
          </a:p>
        </p:txBody>
      </p:sp>
      <p:grpSp>
        <p:nvGrpSpPr>
          <p:cNvPr id="162" name="Group"/>
          <p:cNvGrpSpPr/>
          <p:nvPr/>
        </p:nvGrpSpPr>
        <p:grpSpPr>
          <a:xfrm>
            <a:off x="9662307" y="3312245"/>
            <a:ext cx="2895601" cy="3948387"/>
            <a:chOff x="0" y="0"/>
            <a:chExt cx="2895600" cy="3948386"/>
          </a:xfrm>
        </p:grpSpPr>
        <p:pic>
          <p:nvPicPr>
            <p:cNvPr id="160" name="pasted5.pdf" descr="pasted5.pdf"/>
            <p:cNvPicPr>
              <a:picLocks noChangeAspect="1"/>
            </p:cNvPicPr>
            <p:nvPr/>
          </p:nvPicPr>
          <p:blipFill>
            <a:blip r:embed="rId3">
              <a:extLst/>
            </a:blip>
            <a:stretch>
              <a:fillRect/>
            </a:stretch>
          </p:blipFill>
          <p:spPr>
            <a:xfrm>
              <a:off x="0" y="736600"/>
              <a:ext cx="2895600" cy="3211787"/>
            </a:xfrm>
            <a:prstGeom prst="rect">
              <a:avLst/>
            </a:prstGeom>
            <a:ln w="12700" cap="flat">
              <a:noFill/>
              <a:miter lim="400000"/>
            </a:ln>
            <a:effectLst/>
          </p:spPr>
        </p:pic>
        <p:sp>
          <p:nvSpPr>
            <p:cNvPr id="161" name="希望清單"/>
            <p:cNvSpPr/>
            <p:nvPr/>
          </p:nvSpPr>
          <p:spPr>
            <a:xfrm>
              <a:off x="101600" y="0"/>
              <a:ext cx="2667000" cy="685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角ゴ Pro W6"/>
                  <a:ea typeface="ヒラギノ角ゴ Pro W6"/>
                  <a:cs typeface="ヒラギノ角ゴ Pro W6"/>
                  <a:sym typeface="ヒラギノ角ゴ Pro W6"/>
                </a:defRPr>
              </a:lvl1pPr>
            </a:lstStyle>
            <a:p>
              <a:pPr/>
              <a:r>
                <a:t>希望清單</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156">
                                            <p:bg/>
                                          </p:spTgt>
                                        </p:tgtEl>
                                        <p:attrNameLst>
                                          <p:attrName>style.visibility</p:attrName>
                                        </p:attrNameLst>
                                      </p:cBhvr>
                                      <p:to>
                                        <p:strVal val="visible"/>
                                      </p:to>
                                    </p:set>
                                    <p:animEffect filter="wipe(left)" transition="in">
                                      <p:cBhvr>
                                        <p:cTn id="7" dur="1000"/>
                                        <p:tgtEl>
                                          <p:spTgt spid="156">
                                            <p:bg/>
                                          </p:spTgt>
                                        </p:tgtEl>
                                      </p:cBhvr>
                                    </p:animEffect>
                                  </p:childTnLst>
                                </p:cTn>
                              </p:par>
                              <p:par>
                                <p:cTn id="8" presetClass="entr" nodeType="withEffect" presetSubtype="8" presetID="22" grpId="1" fill="hold">
                                  <p:stCondLst>
                                    <p:cond delay="0"/>
                                  </p:stCondLst>
                                  <p:iterate type="el" backwards="0">
                                    <p:tmAbs val="0"/>
                                  </p:iterate>
                                  <p:childTnLst>
                                    <p:set>
                                      <p:cBhvr>
                                        <p:cTn id="9" fill="hold"/>
                                        <p:tgtEl>
                                          <p:spTgt spid="156">
                                            <p:txEl>
                                              <p:pRg st="0" end="0"/>
                                            </p:txEl>
                                          </p:spTgt>
                                        </p:tgtEl>
                                        <p:attrNameLst>
                                          <p:attrName>style.visibility</p:attrName>
                                        </p:attrNameLst>
                                      </p:cBhvr>
                                      <p:to>
                                        <p:strVal val="visible"/>
                                      </p:to>
                                    </p:set>
                                    <p:animEffect filter="wipe(left)" transition="in">
                                      <p:cBhvr>
                                        <p:cTn id="10" dur="1000"/>
                                        <p:tgtEl>
                                          <p:spTgt spid="15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8" presetID="22" grpId="1" fill="hold">
                                  <p:stCondLst>
                                    <p:cond delay="0"/>
                                  </p:stCondLst>
                                  <p:iterate type="el" backwards="0">
                                    <p:tmAbs val="0"/>
                                  </p:iterate>
                                  <p:childTnLst>
                                    <p:set>
                                      <p:cBhvr>
                                        <p:cTn id="14" fill="hold"/>
                                        <p:tgtEl>
                                          <p:spTgt spid="156">
                                            <p:txEl>
                                              <p:pRg st="1" end="1"/>
                                            </p:txEl>
                                          </p:spTgt>
                                        </p:tgtEl>
                                        <p:attrNameLst>
                                          <p:attrName>style.visibility</p:attrName>
                                        </p:attrNameLst>
                                      </p:cBhvr>
                                      <p:to>
                                        <p:strVal val="visible"/>
                                      </p:to>
                                    </p:set>
                                    <p:animEffect filter="wipe(left)" transition="in">
                                      <p:cBhvr>
                                        <p:cTn id="15" dur="1000"/>
                                        <p:tgtEl>
                                          <p:spTgt spid="15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1" fill="hold">
                                  <p:stCondLst>
                                    <p:cond delay="0"/>
                                  </p:stCondLst>
                                  <p:iterate type="el" backwards="0">
                                    <p:tmAbs val="0"/>
                                  </p:iterate>
                                  <p:childTnLst>
                                    <p:set>
                                      <p:cBhvr>
                                        <p:cTn id="19" fill="hold"/>
                                        <p:tgtEl>
                                          <p:spTgt spid="156">
                                            <p:txEl>
                                              <p:pRg st="2" end="2"/>
                                            </p:txEl>
                                          </p:spTgt>
                                        </p:tgtEl>
                                        <p:attrNameLst>
                                          <p:attrName>style.visibility</p:attrName>
                                        </p:attrNameLst>
                                      </p:cBhvr>
                                      <p:to>
                                        <p:strVal val="visible"/>
                                      </p:to>
                                    </p:set>
                                    <p:animEffect filter="wipe(left)" transition="in">
                                      <p:cBhvr>
                                        <p:cTn id="20" dur="1000"/>
                                        <p:tgtEl>
                                          <p:spTgt spid="15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1" fill="hold">
                                  <p:stCondLst>
                                    <p:cond delay="0"/>
                                  </p:stCondLst>
                                  <p:iterate type="el" backwards="0">
                                    <p:tmAbs val="0"/>
                                  </p:iterate>
                                  <p:childTnLst>
                                    <p:set>
                                      <p:cBhvr>
                                        <p:cTn id="24" fill="hold"/>
                                        <p:tgtEl>
                                          <p:spTgt spid="156">
                                            <p:txEl>
                                              <p:pRg st="3" end="3"/>
                                            </p:txEl>
                                          </p:spTgt>
                                        </p:tgtEl>
                                        <p:attrNameLst>
                                          <p:attrName>style.visibility</p:attrName>
                                        </p:attrNameLst>
                                      </p:cBhvr>
                                      <p:to>
                                        <p:strVal val="visible"/>
                                      </p:to>
                                    </p:set>
                                    <p:animEffect filter="wipe(left)" transition="in">
                                      <p:cBhvr>
                                        <p:cTn id="25" dur="1000"/>
                                        <p:tgtEl>
                                          <p:spTgt spid="156">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2" grpId="1" fill="hold">
                                  <p:stCondLst>
                                    <p:cond delay="0"/>
                                  </p:stCondLst>
                                  <p:iterate type="el" backwards="0">
                                    <p:tmAbs val="0"/>
                                  </p:iterate>
                                  <p:childTnLst>
                                    <p:set>
                                      <p:cBhvr>
                                        <p:cTn id="29" fill="hold"/>
                                        <p:tgtEl>
                                          <p:spTgt spid="156">
                                            <p:txEl>
                                              <p:pRg st="4" end="4"/>
                                            </p:txEl>
                                          </p:spTgt>
                                        </p:tgtEl>
                                        <p:attrNameLst>
                                          <p:attrName>style.visibility</p:attrName>
                                        </p:attrNameLst>
                                      </p:cBhvr>
                                      <p:to>
                                        <p:strVal val="visible"/>
                                      </p:to>
                                    </p:set>
                                    <p:animEffect filter="wipe(left)" transition="in">
                                      <p:cBhvr>
                                        <p:cTn id="30" dur="1000"/>
                                        <p:tgtEl>
                                          <p:spTgt spid="15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16" presetID="23" grpId="2" fill="hold">
                                  <p:stCondLst>
                                    <p:cond delay="0"/>
                                  </p:stCondLst>
                                  <p:iterate type="el" backwards="0">
                                    <p:tmAbs val="0"/>
                                  </p:iterate>
                                  <p:childTnLst>
                                    <p:set>
                                      <p:cBhvr>
                                        <p:cTn id="34" fill="hold"/>
                                        <p:tgtEl>
                                          <p:spTgt spid="158"/>
                                        </p:tgtEl>
                                        <p:attrNameLst>
                                          <p:attrName>style.visibility</p:attrName>
                                        </p:attrNameLst>
                                      </p:cBhvr>
                                      <p:to>
                                        <p:strVal val="visible"/>
                                      </p:to>
                                    </p:set>
                                    <p:anim calcmode="lin" valueType="num">
                                      <p:cBhvr>
                                        <p:cTn id="35" dur="1000" fill="hold"/>
                                        <p:tgtEl>
                                          <p:spTgt spid="158"/>
                                        </p:tgtEl>
                                        <p:attrNameLst>
                                          <p:attrName>ppt_w</p:attrName>
                                        </p:attrNameLst>
                                      </p:cBhvr>
                                      <p:tavLst>
                                        <p:tav tm="0">
                                          <p:val>
                                            <p:fltVal val="0"/>
                                          </p:val>
                                        </p:tav>
                                        <p:tav tm="100000">
                                          <p:val>
                                            <p:strVal val="#ppt_w"/>
                                          </p:val>
                                        </p:tav>
                                      </p:tavLst>
                                    </p:anim>
                                    <p:anim calcmode="lin" valueType="num">
                                      <p:cBhvr>
                                        <p:cTn id="36" dur="1000" fill="hold"/>
                                        <p:tgtEl>
                                          <p:spTgt spid="158"/>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Class="entr" nodeType="clickEffect" presetID="9" grpId="3" fill="hold">
                                  <p:stCondLst>
                                    <p:cond delay="0"/>
                                  </p:stCondLst>
                                  <p:iterate type="el" backwards="0">
                                    <p:tmAbs val="0"/>
                                  </p:iterate>
                                  <p:childTnLst>
                                    <p:set>
                                      <p:cBhvr>
                                        <p:cTn id="40" fill="hold"/>
                                        <p:tgtEl>
                                          <p:spTgt spid="162"/>
                                        </p:tgtEl>
                                        <p:attrNameLst>
                                          <p:attrName>style.visibility</p:attrName>
                                        </p:attrNameLst>
                                      </p:cBhvr>
                                      <p:to>
                                        <p:strVal val="visible"/>
                                      </p:to>
                                    </p:set>
                                    <p:animEffect filter="dissolve" transition="in">
                                      <p:cBhvr>
                                        <p:cTn id="41" dur="2500"/>
                                        <p:tgtEl>
                                          <p:spTgt spid="1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56" grpId="1"/>
      <p:bldP build="whole" bldLvl="1" animBg="1" rev="0" advAuto="0" spid="158" grpId="2"/>
      <p:bldP build="whole" bldLvl="1" animBg="1" rev="0" advAuto="0" spid="162" grpId="3"/>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6" name="#1 神設計了婚姻 (創 2:18-22)"/>
          <p:cNvSpPr txBox="1"/>
          <p:nvPr/>
        </p:nvSpPr>
        <p:spPr>
          <a:xfrm>
            <a:off x="1981075" y="2157102"/>
            <a:ext cx="9042650" cy="584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marL="254000" algn="just">
              <a:lnSpc>
                <a:spcPts val="3700"/>
              </a:lnSpc>
              <a:spcBef>
                <a:spcPts val="800"/>
              </a:spcBef>
              <a:tabLst/>
              <a:defRPr b="1" sz="3100">
                <a:solidFill>
                  <a:srgbClr val="000000"/>
                </a:solidFill>
                <a:latin typeface="Helvetica"/>
                <a:ea typeface="Helvetica"/>
                <a:cs typeface="Helvetica"/>
                <a:sym typeface="Helvetica"/>
              </a:defRPr>
            </a:pPr>
            <a:r>
              <a:t>#1 </a:t>
            </a:r>
            <a:r>
              <a:rPr u="sng">
                <a:solidFill>
                  <a:schemeClr val="accent5"/>
                </a:solidFill>
              </a:rPr>
              <a:t>神</a:t>
            </a:r>
            <a:r>
              <a:t>設計了婚姻 (創 2:18-22)</a:t>
            </a:r>
          </a:p>
        </p:txBody>
      </p:sp>
      <p:sp>
        <p:nvSpPr>
          <p:cNvPr id="167" name="Four biblical principles that instill hope and confidence in our marriages."/>
          <p:cNvSpPr txBox="1"/>
          <p:nvPr/>
        </p:nvSpPr>
        <p:spPr>
          <a:xfrm>
            <a:off x="2108200" y="1042669"/>
            <a:ext cx="5994400" cy="899295"/>
          </a:xfrm>
          <a:prstGeom prst="rect">
            <a:avLst/>
          </a:prstGeom>
          <a:ln w="12700">
            <a:miter lim="400000"/>
          </a:ln>
          <a:effectLst>
            <a:outerShdw sx="100000" sy="100000" kx="0" ky="0" algn="b" rotWithShape="0" blurRad="1270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gn="l">
              <a:lnSpc>
                <a:spcPts val="3300"/>
              </a:lnSpc>
              <a:tabLst/>
              <a:defRPr sz="2800">
                <a:solidFill>
                  <a:srgbClr val="8A2820"/>
                </a:solidFill>
              </a:defRPr>
            </a:lvl1pPr>
          </a:lstStyle>
          <a:p>
            <a:pPr/>
            <a:r>
              <a:t>Four biblical principles that instill hope and confidence in our marriages. </a:t>
            </a:r>
          </a:p>
        </p:txBody>
      </p:sp>
      <p:grpSp>
        <p:nvGrpSpPr>
          <p:cNvPr id="173" name="Group"/>
          <p:cNvGrpSpPr/>
          <p:nvPr/>
        </p:nvGrpSpPr>
        <p:grpSpPr>
          <a:xfrm>
            <a:off x="2781300" y="2971800"/>
            <a:ext cx="7721600" cy="5981700"/>
            <a:chOff x="0" y="0"/>
            <a:chExt cx="7721600" cy="5981700"/>
          </a:xfrm>
        </p:grpSpPr>
        <p:sp>
          <p:nvSpPr>
            <p:cNvPr id="168" name="Oval"/>
            <p:cNvSpPr/>
            <p:nvPr/>
          </p:nvSpPr>
          <p:spPr>
            <a:xfrm>
              <a:off x="0" y="0"/>
              <a:ext cx="7721600" cy="5981700"/>
            </a:xfrm>
            <a:prstGeom prst="ellipse">
              <a:avLst/>
            </a:prstGeom>
            <a:solidFill>
              <a:srgbClr val="FFF7BB"/>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nvGrpSpPr>
            <p:cNvPr id="172" name="Group"/>
            <p:cNvGrpSpPr/>
            <p:nvPr/>
          </p:nvGrpSpPr>
          <p:grpSpPr>
            <a:xfrm>
              <a:off x="1104900" y="2057399"/>
              <a:ext cx="5880100" cy="3213482"/>
              <a:chOff x="0" y="0"/>
              <a:chExt cx="5880100" cy="3213480"/>
            </a:xfrm>
          </p:grpSpPr>
          <p:sp>
            <p:nvSpPr>
              <p:cNvPr id="169" name="Oval"/>
              <p:cNvSpPr/>
              <p:nvPr/>
            </p:nvSpPr>
            <p:spPr>
              <a:xfrm>
                <a:off x="2540000" y="762000"/>
                <a:ext cx="3073400" cy="939800"/>
              </a:xfrm>
              <a:prstGeom prst="ellipse">
                <a:avLst/>
              </a:prstGeom>
              <a:noFill/>
              <a:ln w="25400" cap="flat">
                <a:solidFill>
                  <a:srgbClr val="E84050"/>
                </a:solidFill>
                <a:prstDash val="solid"/>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70" name="耶和華 神說、那人獨居不好、我要為他造一個配偶幫助他。"/>
              <p:cNvSpPr/>
              <p:nvPr/>
            </p:nvSpPr>
            <p:spPr>
              <a:xfrm>
                <a:off x="0" y="0"/>
                <a:ext cx="5880100" cy="2438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918200" algn="l"/>
                  </a:tabLst>
                  <a:defRPr sz="4600">
                    <a:solidFill>
                      <a:srgbClr val="000000"/>
                    </a:solidFill>
                    <a:latin typeface="ヒラギノ明朝 Pro W6"/>
                    <a:ea typeface="ヒラギノ明朝 Pro W6"/>
                    <a:cs typeface="ヒラギノ明朝 Pro W6"/>
                    <a:sym typeface="ヒラギノ明朝 Pro W6"/>
                  </a:defRPr>
                </a:lvl1pPr>
              </a:lstStyle>
              <a:p>
                <a:pPr/>
                <a:r>
                  <a:t>耶和華　神說、那人獨居不好、我要為他造一個配偶幫助他。</a:t>
                </a:r>
              </a:p>
            </p:txBody>
          </p:sp>
          <p:sp>
            <p:nvSpPr>
              <p:cNvPr id="171" name="(創 2:18)"/>
              <p:cNvSpPr/>
              <p:nvPr/>
            </p:nvSpPr>
            <p:spPr>
              <a:xfrm>
                <a:off x="3081019" y="2641600"/>
                <a:ext cx="1736345" cy="5718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nSpc>
                    <a:spcPts val="5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latin typeface="Marker Felt"/>
                    <a:ea typeface="Marker Felt"/>
                    <a:cs typeface="Marker Felt"/>
                    <a:sym typeface="Marker Felt"/>
                  </a:defRPr>
                </a:pPr>
                <a:r>
                  <a:t>(</a:t>
                </a:r>
                <a:r>
                  <a:rPr b="0" sz="3400">
                    <a:latin typeface="ヒラギノ角ゴ Pro W3"/>
                    <a:ea typeface="ヒラギノ角ゴ Pro W3"/>
                    <a:cs typeface="ヒラギノ角ゴ Pro W3"/>
                    <a:sym typeface="ヒラギノ角ゴ Pro W3"/>
                  </a:rPr>
                  <a:t>創</a:t>
                </a:r>
                <a:r>
                  <a:t> 2:18) </a:t>
                </a:r>
              </a:p>
            </p:txBody>
          </p:sp>
        </p:grpSp>
      </p:grpSp>
      <p:grpSp>
        <p:nvGrpSpPr>
          <p:cNvPr id="176" name="Group"/>
          <p:cNvGrpSpPr/>
          <p:nvPr/>
        </p:nvGrpSpPr>
        <p:grpSpPr>
          <a:xfrm>
            <a:off x="3911600" y="3594100"/>
            <a:ext cx="5168900" cy="800100"/>
            <a:chOff x="0" y="0"/>
            <a:chExt cx="5168900" cy="800100"/>
          </a:xfrm>
        </p:grpSpPr>
        <p:sp>
          <p:nvSpPr>
            <p:cNvPr id="174" name="A) 一個需要"/>
            <p:cNvSpPr/>
            <p:nvPr/>
          </p:nvSpPr>
          <p:spPr>
            <a:xfrm>
              <a:off x="558800" y="0"/>
              <a:ext cx="4064000" cy="736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559" sz="5000">
                  <a:solidFill>
                    <a:srgbClr val="000000"/>
                  </a:solidFill>
                  <a:latin typeface="蘋果儷中黑"/>
                  <a:ea typeface="蘋果儷中黑"/>
                  <a:cs typeface="蘋果儷中黑"/>
                  <a:sym typeface="蘋果儷中黑"/>
                </a:defRPr>
              </a:lvl1pPr>
            </a:lstStyle>
            <a:p>
              <a:pPr/>
              <a:r>
                <a:t>A) 一個需要</a:t>
              </a:r>
            </a:p>
          </p:txBody>
        </p:sp>
        <p:sp>
          <p:nvSpPr>
            <p:cNvPr id="175" name="Line"/>
            <p:cNvSpPr/>
            <p:nvPr/>
          </p:nvSpPr>
          <p:spPr>
            <a:xfrm flipV="1">
              <a:off x="0" y="762000"/>
              <a:ext cx="5168900" cy="38100"/>
            </a:xfrm>
            <a:prstGeom prst="line">
              <a:avLst/>
            </a:prstGeom>
            <a:noFill/>
            <a:ln w="38100" cap="flat">
              <a:solidFill>
                <a:srgbClr val="88ACEC"/>
              </a:solidFill>
              <a:prstDash val="solid"/>
              <a:miter lim="400000"/>
            </a:ln>
            <a:effectLst/>
          </p:spPr>
          <p:txBody>
            <a:bodyPr wrap="square" lIns="0" tIns="0" rIns="0" bIns="0" numCol="1" anchor="t">
              <a:noAutofit/>
            </a:bodyPr>
            <a:lstStyle/>
            <a:p>
              <a:pPr algn="l" defTabSz="457200">
                <a:lnSpc>
                  <a:spcPct val="100000"/>
                </a:lnSpc>
                <a:tabLst/>
                <a:defRPr sz="1200">
                  <a:solidFill>
                    <a:srgbClr val="000000"/>
                  </a:solidFill>
                  <a:latin typeface="Helvetica"/>
                  <a:ea typeface="Helvetica"/>
                  <a:cs typeface="Helvetica"/>
                  <a:sym typeface="Helvetica"/>
                </a:defRPr>
              </a:pPr>
            </a:p>
          </p:txBody>
        </p:sp>
      </p:grpSp>
      <p:pic>
        <p:nvPicPr>
          <p:cNvPr id="177" name="Picture 2.pdf" descr="Picture 2.pdf"/>
          <p:cNvPicPr>
            <a:picLocks noChangeAspect="1"/>
          </p:cNvPicPr>
          <p:nvPr/>
        </p:nvPicPr>
        <p:blipFill>
          <a:blip r:embed="rId3">
            <a:extLst/>
          </a:blip>
          <a:stretch>
            <a:fillRect/>
          </a:stretch>
        </p:blipFill>
        <p:spPr>
          <a:xfrm>
            <a:off x="1406739" y="5073602"/>
            <a:ext cx="11562379" cy="4467283"/>
          </a:xfrm>
          <a:prstGeom prst="rect">
            <a:avLst/>
          </a:prstGeom>
          <a:ln w="12700">
            <a:miter lim="400000"/>
          </a:ln>
        </p:spPr>
      </p:pic>
      <p:sp>
        <p:nvSpPr>
          <p:cNvPr id="178" name="真理：的確有美滿婚姻！"/>
          <p:cNvSpPr/>
          <p:nvPr/>
        </p:nvSpPr>
        <p:spPr>
          <a:xfrm>
            <a:off x="1455057" y="51754"/>
            <a:ext cx="11290301"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000000"/>
                </a:solidFill>
                <a:latin typeface="標楷體"/>
                <a:ea typeface="標楷體"/>
                <a:cs typeface="標楷體"/>
                <a:sym typeface="標楷體"/>
              </a:defRPr>
            </a:lvl1pPr>
          </a:lstStyle>
          <a:p>
            <a:pPr/>
            <a:r>
              <a:t>真理：的確有美滿婚姻！</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176"/>
                                        </p:tgtEl>
                                        <p:attrNameLst>
                                          <p:attrName>style.visibility</p:attrName>
                                        </p:attrNameLst>
                                      </p:cBhvr>
                                      <p:to>
                                        <p:strVal val="visible"/>
                                      </p:to>
                                    </p:set>
                                    <p:animEffect filter="wipe(left)" transition="in">
                                      <p:cBhvr>
                                        <p:cTn id="7" dur="1000"/>
                                        <p:tgtEl>
                                          <p:spTgt spid="176"/>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ID="9" grpId="2" fill="hold">
                                  <p:stCondLst>
                                    <p:cond delay="0"/>
                                  </p:stCondLst>
                                  <p:iterate type="el" backwards="0">
                                    <p:tmAbs val="0"/>
                                  </p:iterate>
                                  <p:childTnLst>
                                    <p:set>
                                      <p:cBhvr>
                                        <p:cTn id="11" fill="hold"/>
                                        <p:tgtEl>
                                          <p:spTgt spid="177"/>
                                        </p:tgtEl>
                                        <p:attrNameLst>
                                          <p:attrName>style.visibility</p:attrName>
                                        </p:attrNameLst>
                                      </p:cBhvr>
                                      <p:to>
                                        <p:strVal val="visible"/>
                                      </p:to>
                                    </p:set>
                                    <p:animEffect filter="dissolve" transition="in">
                                      <p:cBhvr>
                                        <p:cTn id="12" dur="1000"/>
                                        <p:tgtEl>
                                          <p:spTgt spid="177"/>
                                        </p:tgtEl>
                                      </p:cBhvr>
                                    </p:animEffect>
                                  </p:childTnLst>
                                </p:cTn>
                              </p:par>
                            </p:childTnLst>
                          </p:cTn>
                        </p:par>
                      </p:childTnLst>
                    </p:cTn>
                  </p:par>
                  <p:par>
                    <p:cTn id="13" fill="hold">
                      <p:stCondLst>
                        <p:cond delay="indefinite"/>
                      </p:stCondLst>
                      <p:childTnLst>
                        <p:par>
                          <p:cTn id="14" fill="hold">
                            <p:stCondLst>
                              <p:cond delay="0"/>
                            </p:stCondLst>
                            <p:childTnLst>
                              <p:par>
                                <p:cTn id="15" presetClass="exit" nodeType="clickEffect" presetID="9" grpId="3" fill="hold">
                                  <p:stCondLst>
                                    <p:cond delay="0"/>
                                  </p:stCondLst>
                                  <p:iterate type="el" backwards="0">
                                    <p:tmAbs val="0"/>
                                  </p:iterate>
                                  <p:childTnLst>
                                    <p:animEffect filter="dissolve" transition="out">
                                      <p:cBhvr>
                                        <p:cTn id="16" dur="1000" fill="hold"/>
                                        <p:tgtEl>
                                          <p:spTgt spid="177"/>
                                        </p:tgtEl>
                                      </p:cBhvr>
                                    </p:animEffect>
                                    <p:set>
                                      <p:cBhvr>
                                        <p:cTn id="17" fill="hold">
                                          <p:stCondLst>
                                            <p:cond delay="999"/>
                                          </p:stCondLst>
                                        </p:cTn>
                                        <p:tgtEl>
                                          <p:spTgt spid="17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9" presetID="15" grpId="4" fill="hold">
                                  <p:stCondLst>
                                    <p:cond delay="0"/>
                                  </p:stCondLst>
                                  <p:iterate type="el" backwards="0">
                                    <p:tmAbs val="0"/>
                                  </p:iterate>
                                  <p:childTnLst>
                                    <p:set>
                                      <p:cBhvr>
                                        <p:cTn id="21" fill="hold"/>
                                        <p:tgtEl>
                                          <p:spTgt spid="173"/>
                                        </p:tgtEl>
                                        <p:attrNameLst>
                                          <p:attrName>style.visibility</p:attrName>
                                        </p:attrNameLst>
                                      </p:cBhvr>
                                      <p:to>
                                        <p:strVal val="visible"/>
                                      </p:to>
                                    </p:set>
                                    <p:anim calcmode="lin" valueType="num">
                                      <p:cBhvr>
                                        <p:cTn id="22" dur="1000" fill="hold"/>
                                        <p:tgtEl>
                                          <p:spTgt spid="173"/>
                                        </p:tgtEl>
                                        <p:attrNameLst>
                                          <p:attrName>ppt_w</p:attrName>
                                        </p:attrNameLst>
                                      </p:cBhvr>
                                      <p:tavLst>
                                        <p:tav tm="0">
                                          <p:val>
                                            <p:fltVal val="0"/>
                                          </p:val>
                                        </p:tav>
                                        <p:tav tm="100000">
                                          <p:val>
                                            <p:strVal val="#ppt_w"/>
                                          </p:val>
                                        </p:tav>
                                      </p:tavLst>
                                    </p:anim>
                                    <p:anim calcmode="lin" valueType="num">
                                      <p:cBhvr>
                                        <p:cTn id="23" dur="1000" fill="hold"/>
                                        <p:tgtEl>
                                          <p:spTgt spid="173"/>
                                        </p:tgtEl>
                                        <p:attrNameLst>
                                          <p:attrName>ppt_h</p:attrName>
                                        </p:attrNameLst>
                                      </p:cBhvr>
                                      <p:tavLst>
                                        <p:tav tm="0">
                                          <p:val>
                                            <p:fltVal val="0"/>
                                          </p:val>
                                        </p:tav>
                                        <p:tav tm="100000">
                                          <p:val>
                                            <p:strVal val="#ppt_h"/>
                                          </p:val>
                                        </p:tav>
                                      </p:tavLst>
                                    </p:anim>
                                    <p:anim calcmode="lin" valueType="num">
                                      <p:cBhvr>
                                        <p:cTn id="24" dur="1000" fill="hold"/>
                                        <p:tgtEl>
                                          <p:spTgt spid="173"/>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17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7" grpId="3"/>
      <p:bldP build="whole" bldLvl="1" animBg="1" rev="0" advAuto="0" spid="176" grpId="1"/>
      <p:bldP build="whole" bldLvl="1" animBg="1" rev="0" advAuto="0" spid="173" grpId="4"/>
      <p:bldP build="whole" bldLvl="1" animBg="1" rev="0" advAuto="0" spid="177" grpId="2"/>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2" name="Four biblical principles that instill hope and confidence in our marriages."/>
          <p:cNvSpPr txBox="1"/>
          <p:nvPr/>
        </p:nvSpPr>
        <p:spPr>
          <a:xfrm>
            <a:off x="2108200" y="1042669"/>
            <a:ext cx="5994400" cy="899295"/>
          </a:xfrm>
          <a:prstGeom prst="rect">
            <a:avLst/>
          </a:prstGeom>
          <a:ln w="12700">
            <a:miter lim="400000"/>
          </a:ln>
          <a:effectLst>
            <a:outerShdw sx="100000" sy="100000" kx="0" ky="0" algn="b" rotWithShape="0" blurRad="1270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gn="l">
              <a:lnSpc>
                <a:spcPts val="3300"/>
              </a:lnSpc>
              <a:tabLst/>
              <a:defRPr sz="2800">
                <a:solidFill>
                  <a:srgbClr val="8A2820"/>
                </a:solidFill>
              </a:defRPr>
            </a:lvl1pPr>
          </a:lstStyle>
          <a:p>
            <a:pPr/>
            <a:r>
              <a:t>Four biblical principles that instill hope and confidence in our marriages. </a:t>
            </a:r>
          </a:p>
        </p:txBody>
      </p:sp>
      <p:grpSp>
        <p:nvGrpSpPr>
          <p:cNvPr id="185" name="Group"/>
          <p:cNvGrpSpPr/>
          <p:nvPr/>
        </p:nvGrpSpPr>
        <p:grpSpPr>
          <a:xfrm>
            <a:off x="1801681" y="2222499"/>
            <a:ext cx="9893301" cy="6781801"/>
            <a:chOff x="0" y="0"/>
            <a:chExt cx="9893300" cy="6781800"/>
          </a:xfrm>
        </p:grpSpPr>
        <p:sp>
          <p:nvSpPr>
            <p:cNvPr id="183" name="Oval"/>
            <p:cNvSpPr/>
            <p:nvPr/>
          </p:nvSpPr>
          <p:spPr>
            <a:xfrm>
              <a:off x="2171700" y="800100"/>
              <a:ext cx="7721600" cy="5981700"/>
            </a:xfrm>
            <a:prstGeom prst="ellipse">
              <a:avLst/>
            </a:prstGeom>
            <a:solidFill>
              <a:srgbClr val="FFF7BB"/>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84" name="#1 神設計了婚姻 (創 2:18-22)"/>
            <p:cNvSpPr/>
            <p:nvPr/>
          </p:nvSpPr>
          <p:spPr>
            <a:xfrm>
              <a:off x="0" y="0"/>
              <a:ext cx="8429452" cy="787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000000"/>
                  </a:solidFill>
                  <a:latin typeface="Lucida Grande"/>
                  <a:ea typeface="Lucida Grande"/>
                  <a:cs typeface="Lucida Grande"/>
                  <a:sym typeface="Lucida Grande"/>
                </a:defRPr>
              </a:pPr>
              <a:r>
                <a:t>#1 </a:t>
              </a:r>
              <a:r>
                <a:rPr b="0">
                  <a:latin typeface="ヒラギノ角ゴ Pro W6"/>
                  <a:ea typeface="ヒラギノ角ゴ Pro W6"/>
                  <a:cs typeface="ヒラギノ角ゴ Pro W6"/>
                  <a:sym typeface="ヒラギノ角ゴ Pro W6"/>
                </a:rPr>
                <a:t>神設計了婚姻</a:t>
              </a:r>
              <a:r>
                <a:t> (</a:t>
              </a:r>
              <a:r>
                <a:rPr b="0">
                  <a:latin typeface="ヒラギノ角ゴ Pro W6"/>
                  <a:ea typeface="ヒラギノ角ゴ Pro W6"/>
                  <a:cs typeface="ヒラギノ角ゴ Pro W6"/>
                  <a:sym typeface="ヒラギノ角ゴ Pro W6"/>
                </a:rPr>
                <a:t>創</a:t>
              </a:r>
              <a:r>
                <a:t> 2:18-22)</a:t>
              </a:r>
            </a:p>
          </p:txBody>
        </p:sp>
      </p:grpSp>
      <p:grpSp>
        <p:nvGrpSpPr>
          <p:cNvPr id="188" name="Group"/>
          <p:cNvGrpSpPr/>
          <p:nvPr/>
        </p:nvGrpSpPr>
        <p:grpSpPr>
          <a:xfrm>
            <a:off x="5281481" y="3467099"/>
            <a:ext cx="5689601" cy="939801"/>
            <a:chOff x="0" y="0"/>
            <a:chExt cx="5689600" cy="939800"/>
          </a:xfrm>
        </p:grpSpPr>
        <p:sp>
          <p:nvSpPr>
            <p:cNvPr id="186" name="B) 沒有配偶"/>
            <p:cNvSpPr/>
            <p:nvPr/>
          </p:nvSpPr>
          <p:spPr>
            <a:xfrm>
              <a:off x="685800" y="0"/>
              <a:ext cx="5003800" cy="736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gn="l">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559" sz="5000">
                  <a:solidFill>
                    <a:srgbClr val="000000"/>
                  </a:solidFill>
                  <a:latin typeface="蘋果儷中黑"/>
                  <a:ea typeface="蘋果儷中黑"/>
                  <a:cs typeface="蘋果儷中黑"/>
                  <a:sym typeface="蘋果儷中黑"/>
                </a:defRPr>
              </a:pPr>
              <a:r>
                <a:t>B) </a:t>
              </a:r>
              <a:r>
                <a:rPr spc="0"/>
                <a:t>沒有配偶</a:t>
              </a:r>
            </a:p>
          </p:txBody>
        </p:sp>
        <p:sp>
          <p:nvSpPr>
            <p:cNvPr id="187" name="Line"/>
            <p:cNvSpPr/>
            <p:nvPr/>
          </p:nvSpPr>
          <p:spPr>
            <a:xfrm flipV="1">
              <a:off x="0" y="901700"/>
              <a:ext cx="5168900" cy="38100"/>
            </a:xfrm>
            <a:prstGeom prst="line">
              <a:avLst/>
            </a:prstGeom>
            <a:noFill/>
            <a:ln w="38100" cap="flat">
              <a:solidFill>
                <a:srgbClr val="88ACEC"/>
              </a:solidFill>
              <a:prstDash val="solid"/>
              <a:miter lim="400000"/>
            </a:ln>
            <a:effectLst/>
          </p:spPr>
          <p:txBody>
            <a:bodyPr wrap="square" lIns="0" tIns="0" rIns="0" bIns="0" numCol="1" anchor="t">
              <a:noAutofit/>
            </a:bodyPr>
            <a:lstStyle/>
            <a:p>
              <a:pPr algn="l" defTabSz="457200">
                <a:lnSpc>
                  <a:spcPct val="100000"/>
                </a:lnSpc>
                <a:tabLst/>
                <a:defRPr sz="1200">
                  <a:solidFill>
                    <a:srgbClr val="000000"/>
                  </a:solidFill>
                  <a:latin typeface="Helvetica"/>
                  <a:ea typeface="Helvetica"/>
                  <a:cs typeface="Helvetica"/>
                  <a:sym typeface="Helvetica"/>
                </a:defRPr>
              </a:pPr>
            </a:p>
          </p:txBody>
        </p:sp>
      </p:grpSp>
      <p:sp>
        <p:nvSpPr>
          <p:cNvPr id="189" name="Oval"/>
          <p:cNvSpPr/>
          <p:nvPr/>
        </p:nvSpPr>
        <p:spPr>
          <a:xfrm>
            <a:off x="8075481" y="6203997"/>
            <a:ext cx="3242512" cy="1155701"/>
          </a:xfrm>
          <a:prstGeom prst="ellipse">
            <a:avLst/>
          </a:prstGeom>
          <a:solidFill>
            <a:srgbClr val="B6FEFC"/>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90" name="真理：的確有美滿婚姻！"/>
          <p:cNvSpPr/>
          <p:nvPr/>
        </p:nvSpPr>
        <p:spPr>
          <a:xfrm>
            <a:off x="1626172" y="51754"/>
            <a:ext cx="11290301"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000000"/>
                </a:solidFill>
                <a:latin typeface="標楷體"/>
                <a:ea typeface="標楷體"/>
                <a:cs typeface="標楷體"/>
                <a:sym typeface="標楷體"/>
              </a:defRPr>
            </a:lvl1pPr>
          </a:lstStyle>
          <a:p>
            <a:pPr/>
            <a:r>
              <a:t>真理：的確有美滿婚姻！</a:t>
            </a:r>
          </a:p>
        </p:txBody>
      </p:sp>
      <p:grpSp>
        <p:nvGrpSpPr>
          <p:cNvPr id="193" name="Group"/>
          <p:cNvGrpSpPr/>
          <p:nvPr/>
        </p:nvGrpSpPr>
        <p:grpSpPr>
          <a:xfrm>
            <a:off x="4608381" y="4660899"/>
            <a:ext cx="7086601" cy="3314700"/>
            <a:chOff x="0" y="0"/>
            <a:chExt cx="7086600" cy="3314699"/>
          </a:xfrm>
        </p:grpSpPr>
        <p:sp>
          <p:nvSpPr>
            <p:cNvPr id="191" name="那人便給一切牲畜、和空中飛鳥、野地走獸都起了名．只是那人沒有遇見配偶幫助他。"/>
            <p:cNvSpPr/>
            <p:nvPr/>
          </p:nvSpPr>
          <p:spPr>
            <a:xfrm>
              <a:off x="0" y="0"/>
              <a:ext cx="7086600" cy="3314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112000" algn="l"/>
                </a:tabLst>
                <a:defRPr sz="4600">
                  <a:solidFill>
                    <a:srgbClr val="000000"/>
                  </a:solidFill>
                  <a:latin typeface="ヒラギノ明朝 Pro W6"/>
                  <a:ea typeface="ヒラギノ明朝 Pro W6"/>
                  <a:cs typeface="ヒラギノ明朝 Pro W6"/>
                  <a:sym typeface="ヒラギノ明朝 Pro W6"/>
                </a:defRPr>
              </a:lvl1pPr>
            </a:lstStyle>
            <a:p>
              <a:pPr/>
              <a:r>
                <a:t>那人便給一切牲畜、和空中飛鳥、野地走獸都起了名．只是那人沒有遇見配偶幫助他。</a:t>
              </a:r>
            </a:p>
          </p:txBody>
        </p:sp>
        <p:sp>
          <p:nvSpPr>
            <p:cNvPr id="192" name="(創 2:20)"/>
            <p:cNvSpPr/>
            <p:nvPr/>
          </p:nvSpPr>
          <p:spPr>
            <a:xfrm>
              <a:off x="2908830" y="2702617"/>
              <a:ext cx="1760348" cy="5718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nSpc>
                  <a:spcPts val="5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latin typeface="Marker Felt"/>
                  <a:ea typeface="Marker Felt"/>
                  <a:cs typeface="Marker Felt"/>
                  <a:sym typeface="Marker Felt"/>
                </a:defRPr>
              </a:pPr>
              <a:r>
                <a:t>(</a:t>
              </a:r>
              <a:r>
                <a:rPr b="0" sz="3400">
                  <a:latin typeface="ヒラギノ角ゴ Pro W3"/>
                  <a:ea typeface="ヒラギノ角ゴ Pro W3"/>
                  <a:cs typeface="ヒラギノ角ゴ Pro W3"/>
                  <a:sym typeface="ヒラギノ角ゴ Pro W3"/>
                </a:rPr>
                <a:t>創</a:t>
              </a:r>
              <a:r>
                <a:t> 2:20) </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188"/>
                                        </p:tgtEl>
                                        <p:attrNameLst>
                                          <p:attrName>style.visibility</p:attrName>
                                        </p:attrNameLst>
                                      </p:cBhvr>
                                      <p:to>
                                        <p:strVal val="visible"/>
                                      </p:to>
                                    </p:set>
                                    <p:anim calcmode="lin" valueType="num">
                                      <p:cBhvr>
                                        <p:cTn id="7" dur="1000" fill="hold"/>
                                        <p:tgtEl>
                                          <p:spTgt spid="188"/>
                                        </p:tgtEl>
                                        <p:attrNameLst>
                                          <p:attrName>ppt_x</p:attrName>
                                        </p:attrNameLst>
                                      </p:cBhvr>
                                      <p:tavLst>
                                        <p:tav tm="0">
                                          <p:val>
                                            <p:strVal val="0-#ppt_w/2"/>
                                          </p:val>
                                        </p:tav>
                                        <p:tav tm="100000">
                                          <p:val>
                                            <p:strVal val="#ppt_x"/>
                                          </p:val>
                                        </p:tav>
                                      </p:tavLst>
                                    </p:anim>
                                    <p:anim calcmode="lin" valueType="num">
                                      <p:cBhvr>
                                        <p:cTn id="8" dur="1000" fill="hold"/>
                                        <p:tgtEl>
                                          <p:spTgt spid="18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2" fill="hold">
                                  <p:stCondLst>
                                    <p:cond delay="0"/>
                                  </p:stCondLst>
                                  <p:iterate type="el" backwards="0">
                                    <p:tmAbs val="0"/>
                                  </p:iterate>
                                  <p:childTnLst>
                                    <p:set>
                                      <p:cBhvr>
                                        <p:cTn id="12" fill="hold"/>
                                        <p:tgtEl>
                                          <p:spTgt spid="19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ID="9" grpId="3" fill="hold">
                                  <p:stCondLst>
                                    <p:cond delay="0"/>
                                  </p:stCondLst>
                                  <p:iterate type="el" backwards="0">
                                    <p:tmAbs val="0"/>
                                  </p:iterate>
                                  <p:childTnLst>
                                    <p:set>
                                      <p:cBhvr>
                                        <p:cTn id="16" fill="hold"/>
                                        <p:tgtEl>
                                          <p:spTgt spid="189"/>
                                        </p:tgtEl>
                                        <p:attrNameLst>
                                          <p:attrName>style.visibility</p:attrName>
                                        </p:attrNameLst>
                                      </p:cBhvr>
                                      <p:to>
                                        <p:strVal val="visible"/>
                                      </p:to>
                                    </p:set>
                                    <p:animEffect filter="dissolve" transition="in">
                                      <p:cBhvr>
                                        <p:cTn id="17" dur="2500"/>
                                        <p:tgtEl>
                                          <p:spTgt spid="1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3" grpId="2"/>
      <p:bldP build="whole" bldLvl="1" animBg="1" rev="0" advAuto="0" spid="189" grpId="3"/>
      <p:bldP build="whole" bldLvl="1" animBg="1" rev="0" advAuto="0" spid="188" grpId="1"/>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99" name="Group"/>
          <p:cNvGrpSpPr/>
          <p:nvPr/>
        </p:nvGrpSpPr>
        <p:grpSpPr>
          <a:xfrm>
            <a:off x="1703900" y="1522758"/>
            <a:ext cx="10515601" cy="7823201"/>
            <a:chOff x="0" y="0"/>
            <a:chExt cx="10515600" cy="7823200"/>
          </a:xfrm>
        </p:grpSpPr>
        <p:sp>
          <p:nvSpPr>
            <p:cNvPr id="197" name="Oval"/>
            <p:cNvSpPr/>
            <p:nvPr/>
          </p:nvSpPr>
          <p:spPr>
            <a:xfrm>
              <a:off x="1574800" y="812800"/>
              <a:ext cx="8940800" cy="7010400"/>
            </a:xfrm>
            <a:prstGeom prst="ellipse">
              <a:avLst/>
            </a:prstGeom>
            <a:solidFill>
              <a:srgbClr val="FFF7BB"/>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98" name="#1 神設計了婚姻 (創 2:18-22)"/>
            <p:cNvSpPr/>
            <p:nvPr/>
          </p:nvSpPr>
          <p:spPr>
            <a:xfrm>
              <a:off x="0" y="0"/>
              <a:ext cx="8429452" cy="787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000000"/>
                  </a:solidFill>
                  <a:latin typeface="Lucida Grande"/>
                  <a:ea typeface="Lucida Grande"/>
                  <a:cs typeface="Lucida Grande"/>
                  <a:sym typeface="Lucida Grande"/>
                </a:defRPr>
              </a:pPr>
              <a:r>
                <a:t>#1 </a:t>
              </a:r>
              <a:r>
                <a:rPr b="0">
                  <a:latin typeface="ヒラギノ角ゴ Pro W6"/>
                  <a:ea typeface="ヒラギノ角ゴ Pro W6"/>
                  <a:cs typeface="ヒラギノ角ゴ Pro W6"/>
                  <a:sym typeface="ヒラギノ角ゴ Pro W6"/>
                </a:rPr>
                <a:t>神設計了婚姻</a:t>
              </a:r>
              <a:r>
                <a:t> (</a:t>
              </a:r>
              <a:r>
                <a:rPr b="0">
                  <a:latin typeface="ヒラギノ角ゴ Pro W6"/>
                  <a:ea typeface="ヒラギノ角ゴ Pro W6"/>
                  <a:cs typeface="ヒラギノ角ゴ Pro W6"/>
                  <a:sym typeface="ヒラギノ角ゴ Pro W6"/>
                </a:rPr>
                <a:t>創</a:t>
              </a:r>
              <a:r>
                <a:t> 2:18-22)</a:t>
              </a:r>
            </a:p>
          </p:txBody>
        </p:sp>
      </p:grpSp>
      <p:sp>
        <p:nvSpPr>
          <p:cNvPr id="200" name="Man slept.…"/>
          <p:cNvSpPr/>
          <p:nvPr/>
        </p:nvSpPr>
        <p:spPr>
          <a:xfrm>
            <a:off x="1600967" y="2322858"/>
            <a:ext cx="2819019" cy="94901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nSpc>
                <a:spcPts val="3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000">
                <a:solidFill>
                  <a:srgbClr val="923946"/>
                </a:solidFill>
              </a:defRPr>
            </a:pPr>
            <a:r>
              <a:t>Man slept.</a:t>
            </a:r>
          </a:p>
          <a:p>
            <a:pPr>
              <a:lnSpc>
                <a:spcPts val="3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000">
                <a:solidFill>
                  <a:srgbClr val="923946"/>
                </a:solidFill>
              </a:defRPr>
            </a:pPr>
            <a:r>
              <a:t>A God-sized job.</a:t>
            </a:r>
          </a:p>
        </p:txBody>
      </p:sp>
      <p:grpSp>
        <p:nvGrpSpPr>
          <p:cNvPr id="203" name="Group"/>
          <p:cNvGrpSpPr/>
          <p:nvPr/>
        </p:nvGrpSpPr>
        <p:grpSpPr>
          <a:xfrm>
            <a:off x="4193100" y="6564658"/>
            <a:ext cx="7683501" cy="1562101"/>
            <a:chOff x="0" y="0"/>
            <a:chExt cx="7683500" cy="1562100"/>
          </a:xfrm>
        </p:grpSpPr>
        <p:sp>
          <p:nvSpPr>
            <p:cNvPr id="201" name="Rectangle"/>
            <p:cNvSpPr/>
            <p:nvPr/>
          </p:nvSpPr>
          <p:spPr>
            <a:xfrm>
              <a:off x="6108700" y="0"/>
              <a:ext cx="1574800" cy="774700"/>
            </a:xfrm>
            <a:prstGeom prst="rect">
              <a:avLst/>
            </a:prstGeom>
            <a:solidFill>
              <a:srgbClr val="FEACA4"/>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02" name="Rectangle"/>
            <p:cNvSpPr/>
            <p:nvPr/>
          </p:nvSpPr>
          <p:spPr>
            <a:xfrm>
              <a:off x="0" y="787400"/>
              <a:ext cx="2095500" cy="774700"/>
            </a:xfrm>
            <a:prstGeom prst="rect">
              <a:avLst/>
            </a:prstGeom>
            <a:solidFill>
              <a:srgbClr val="FEACA4"/>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grpSp>
        <p:nvGrpSpPr>
          <p:cNvPr id="206" name="Group"/>
          <p:cNvGrpSpPr/>
          <p:nvPr/>
        </p:nvGrpSpPr>
        <p:grpSpPr>
          <a:xfrm>
            <a:off x="3901000" y="3923058"/>
            <a:ext cx="8293101" cy="5004181"/>
            <a:chOff x="0" y="0"/>
            <a:chExt cx="8293100" cy="5004180"/>
          </a:xfrm>
        </p:grpSpPr>
        <p:sp>
          <p:nvSpPr>
            <p:cNvPr id="204" name="(創 2:21-22)"/>
            <p:cNvSpPr/>
            <p:nvPr/>
          </p:nvSpPr>
          <p:spPr>
            <a:xfrm>
              <a:off x="3197860" y="4432300"/>
              <a:ext cx="2324609" cy="5718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nSpc>
                  <a:spcPts val="5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latin typeface="Marker Felt"/>
                  <a:ea typeface="Marker Felt"/>
                  <a:cs typeface="Marker Felt"/>
                  <a:sym typeface="Marker Felt"/>
                </a:defRPr>
              </a:pPr>
              <a:r>
                <a:t>(</a:t>
              </a:r>
              <a:r>
                <a:rPr b="0" sz="3400">
                  <a:latin typeface="ヒラギノ角ゴ Pro W3"/>
                  <a:ea typeface="ヒラギノ角ゴ Pro W3"/>
                  <a:cs typeface="ヒラギノ角ゴ Pro W3"/>
                  <a:sym typeface="ヒラギノ角ゴ Pro W3"/>
                </a:rPr>
                <a:t>創</a:t>
              </a:r>
              <a:r>
                <a:t> 2:21-22) </a:t>
              </a:r>
            </a:p>
          </p:txBody>
        </p:sp>
        <p:sp>
          <p:nvSpPr>
            <p:cNvPr id="205" name="耶和華 神使他沉睡、他就睡了．於是取下他的一條肋骨、又把肉合起來。  耶和華 神就用那人身上所取的肋骨、造成一個女人、領他到那人跟前。"/>
            <p:cNvSpPr/>
            <p:nvPr/>
          </p:nvSpPr>
          <p:spPr>
            <a:xfrm>
              <a:off x="0" y="0"/>
              <a:ext cx="8293100" cy="4191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318500" algn="l"/>
                </a:tabLst>
                <a:defRPr sz="4600">
                  <a:solidFill>
                    <a:srgbClr val="000000"/>
                  </a:solidFill>
                  <a:latin typeface="ヒラギノ明朝 Pro W6"/>
                  <a:ea typeface="ヒラギノ明朝 Pro W6"/>
                  <a:cs typeface="ヒラギノ明朝 Pro W6"/>
                  <a:sym typeface="ヒラギノ明朝 Pro W6"/>
                </a:defRPr>
              </a:lvl1pPr>
            </a:lstStyle>
            <a:p>
              <a:pPr/>
              <a:r>
                <a:t>耶和華　神使他沉睡、他就睡了．於是取下他的一條肋骨、又把肉合起來。  耶和華　神就用那人身上所取的肋骨、造成一個女人、領他到那人跟前。</a:t>
              </a:r>
            </a:p>
          </p:txBody>
        </p:sp>
      </p:grpSp>
      <p:grpSp>
        <p:nvGrpSpPr>
          <p:cNvPr id="209" name="Group"/>
          <p:cNvGrpSpPr/>
          <p:nvPr/>
        </p:nvGrpSpPr>
        <p:grpSpPr>
          <a:xfrm>
            <a:off x="5183700" y="2856258"/>
            <a:ext cx="5168901" cy="850901"/>
            <a:chOff x="0" y="0"/>
            <a:chExt cx="5168900" cy="850900"/>
          </a:xfrm>
        </p:grpSpPr>
        <p:sp>
          <p:nvSpPr>
            <p:cNvPr id="207" name="C) 造成一個女人"/>
            <p:cNvSpPr/>
            <p:nvPr/>
          </p:nvSpPr>
          <p:spPr>
            <a:xfrm>
              <a:off x="50800" y="0"/>
              <a:ext cx="5003800" cy="736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gn="l">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559" sz="5000">
                  <a:solidFill>
                    <a:srgbClr val="000000"/>
                  </a:solidFill>
                  <a:latin typeface="蘋果儷中黑"/>
                  <a:ea typeface="蘋果儷中黑"/>
                  <a:cs typeface="蘋果儷中黑"/>
                  <a:sym typeface="蘋果儷中黑"/>
                </a:defRPr>
              </a:pPr>
              <a:r>
                <a:t>C) </a:t>
              </a:r>
              <a:r>
                <a:rPr spc="0"/>
                <a:t>造成一個女人</a:t>
              </a:r>
            </a:p>
          </p:txBody>
        </p:sp>
        <p:sp>
          <p:nvSpPr>
            <p:cNvPr id="208" name="Line"/>
            <p:cNvSpPr/>
            <p:nvPr/>
          </p:nvSpPr>
          <p:spPr>
            <a:xfrm flipV="1">
              <a:off x="0" y="812800"/>
              <a:ext cx="5168900" cy="38100"/>
            </a:xfrm>
            <a:prstGeom prst="line">
              <a:avLst/>
            </a:prstGeom>
            <a:noFill/>
            <a:ln w="38100" cap="flat">
              <a:solidFill>
                <a:srgbClr val="88ACEC"/>
              </a:solidFill>
              <a:prstDash val="solid"/>
              <a:miter lim="400000"/>
            </a:ln>
            <a:effectLst/>
          </p:spPr>
          <p:txBody>
            <a:bodyPr wrap="square" lIns="0" tIns="0" rIns="0" bIns="0" numCol="1" anchor="t">
              <a:noAutofit/>
            </a:bodyPr>
            <a:lstStyle/>
            <a:p>
              <a:pPr algn="l" defTabSz="457200">
                <a:lnSpc>
                  <a:spcPct val="100000"/>
                </a:lnSpc>
                <a:tabLst/>
                <a:defRPr sz="1200">
                  <a:solidFill>
                    <a:srgbClr val="000000"/>
                  </a:solidFill>
                  <a:latin typeface="Helvetica"/>
                  <a:ea typeface="Helvetica"/>
                  <a:cs typeface="Helvetica"/>
                  <a:sym typeface="Helvetica"/>
                </a:defRPr>
              </a:pPr>
            </a:p>
          </p:txBody>
        </p:sp>
      </p:grpSp>
      <p:sp>
        <p:nvSpPr>
          <p:cNvPr id="210" name="真理：的確有美滿婚姻！"/>
          <p:cNvSpPr/>
          <p:nvPr/>
        </p:nvSpPr>
        <p:spPr>
          <a:xfrm>
            <a:off x="1316550" y="-21581"/>
            <a:ext cx="11290301"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000000"/>
                </a:solidFill>
                <a:latin typeface="標楷體"/>
                <a:ea typeface="標楷體"/>
                <a:cs typeface="標楷體"/>
                <a:sym typeface="標楷體"/>
              </a:defRPr>
            </a:lvl1pPr>
          </a:lstStyle>
          <a:p>
            <a:pPr/>
            <a:r>
              <a:t>真理：的確有美滿婚姻！</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8" presetID="2" grpId="2" fill="hold">
                                  <p:stCondLst>
                                    <p:cond delay="0"/>
                                  </p:stCondLst>
                                  <p:iterate type="el" backwards="0">
                                    <p:tmAbs val="0"/>
                                  </p:iterate>
                                  <p:childTnLst>
                                    <p:set>
                                      <p:cBhvr>
                                        <p:cTn id="10" fill="hold"/>
                                        <p:tgtEl>
                                          <p:spTgt spid="209"/>
                                        </p:tgtEl>
                                        <p:attrNameLst>
                                          <p:attrName>style.visibility</p:attrName>
                                        </p:attrNameLst>
                                      </p:cBhvr>
                                      <p:to>
                                        <p:strVal val="visible"/>
                                      </p:to>
                                    </p:set>
                                    <p:anim calcmode="lin" valueType="num">
                                      <p:cBhvr>
                                        <p:cTn id="11" dur="1000" fill="hold"/>
                                        <p:tgtEl>
                                          <p:spTgt spid="209"/>
                                        </p:tgtEl>
                                        <p:attrNameLst>
                                          <p:attrName>ppt_x</p:attrName>
                                        </p:attrNameLst>
                                      </p:cBhvr>
                                      <p:tavLst>
                                        <p:tav tm="0">
                                          <p:val>
                                            <p:strVal val="0-#ppt_w/2"/>
                                          </p:val>
                                        </p:tav>
                                        <p:tav tm="100000">
                                          <p:val>
                                            <p:strVal val="#ppt_x"/>
                                          </p:val>
                                        </p:tav>
                                      </p:tavLst>
                                    </p:anim>
                                    <p:anim calcmode="lin" valueType="num">
                                      <p:cBhvr>
                                        <p:cTn id="12" dur="1000" fill="hold"/>
                                        <p:tgtEl>
                                          <p:spTgt spid="20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8" presetID="2" grpId="3" fill="hold">
                                  <p:stCondLst>
                                    <p:cond delay="0"/>
                                  </p:stCondLst>
                                  <p:iterate type="el" backwards="0">
                                    <p:tmAbs val="0"/>
                                  </p:iterate>
                                  <p:childTnLst>
                                    <p:set>
                                      <p:cBhvr>
                                        <p:cTn id="16" fill="hold"/>
                                        <p:tgtEl>
                                          <p:spTgt spid="206"/>
                                        </p:tgtEl>
                                        <p:attrNameLst>
                                          <p:attrName>style.visibility</p:attrName>
                                        </p:attrNameLst>
                                      </p:cBhvr>
                                      <p:to>
                                        <p:strVal val="visible"/>
                                      </p:to>
                                    </p:set>
                                    <p:anim calcmode="lin" valueType="num">
                                      <p:cBhvr>
                                        <p:cTn id="17" dur="1000" fill="hold"/>
                                        <p:tgtEl>
                                          <p:spTgt spid="206"/>
                                        </p:tgtEl>
                                        <p:attrNameLst>
                                          <p:attrName>ppt_x</p:attrName>
                                        </p:attrNameLst>
                                      </p:cBhvr>
                                      <p:tavLst>
                                        <p:tav tm="0">
                                          <p:val>
                                            <p:strVal val="0-#ppt_w/2"/>
                                          </p:val>
                                        </p:tav>
                                        <p:tav tm="100000">
                                          <p:val>
                                            <p:strVal val="#ppt_x"/>
                                          </p:val>
                                        </p:tav>
                                      </p:tavLst>
                                    </p:anim>
                                    <p:anim calcmode="lin" valueType="num">
                                      <p:cBhvr>
                                        <p:cTn id="18" dur="1000" fill="hold"/>
                                        <p:tgtEl>
                                          <p:spTgt spid="20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ID="9" grpId="4" fill="hold">
                                  <p:stCondLst>
                                    <p:cond delay="0"/>
                                  </p:stCondLst>
                                  <p:iterate type="el" backwards="0">
                                    <p:tmAbs val="0"/>
                                  </p:iterate>
                                  <p:childTnLst>
                                    <p:set>
                                      <p:cBhvr>
                                        <p:cTn id="22" fill="hold"/>
                                        <p:tgtEl>
                                          <p:spTgt spid="203"/>
                                        </p:tgtEl>
                                        <p:attrNameLst>
                                          <p:attrName>style.visibility</p:attrName>
                                        </p:attrNameLst>
                                      </p:cBhvr>
                                      <p:to>
                                        <p:strVal val="visible"/>
                                      </p:to>
                                    </p:set>
                                    <p:animEffect filter="dissolve" transition="in">
                                      <p:cBhvr>
                                        <p:cTn id="23" dur="2500"/>
                                        <p:tgtEl>
                                          <p:spTgt spid="203"/>
                                        </p:tgtEl>
                                      </p:cBhvr>
                                    </p:animEffect>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9" presetID="15" grpId="5" fill="hold">
                                  <p:stCondLst>
                                    <p:cond delay="0"/>
                                  </p:stCondLst>
                                  <p:iterate type="el" backwards="0">
                                    <p:tmAbs val="0"/>
                                  </p:iterate>
                                  <p:childTnLst>
                                    <p:set>
                                      <p:cBhvr>
                                        <p:cTn id="27" fill="hold"/>
                                        <p:tgtEl>
                                          <p:spTgt spid="200"/>
                                        </p:tgtEl>
                                        <p:attrNameLst>
                                          <p:attrName>style.visibility</p:attrName>
                                        </p:attrNameLst>
                                      </p:cBhvr>
                                      <p:to>
                                        <p:strVal val="visible"/>
                                      </p:to>
                                    </p:set>
                                    <p:anim calcmode="lin" valueType="num">
                                      <p:cBhvr>
                                        <p:cTn id="28" dur="1000" fill="hold"/>
                                        <p:tgtEl>
                                          <p:spTgt spid="200"/>
                                        </p:tgtEl>
                                        <p:attrNameLst>
                                          <p:attrName>ppt_w</p:attrName>
                                        </p:attrNameLst>
                                      </p:cBhvr>
                                      <p:tavLst>
                                        <p:tav tm="0">
                                          <p:val>
                                            <p:fltVal val="0"/>
                                          </p:val>
                                        </p:tav>
                                        <p:tav tm="100000">
                                          <p:val>
                                            <p:strVal val="#ppt_w"/>
                                          </p:val>
                                        </p:tav>
                                      </p:tavLst>
                                    </p:anim>
                                    <p:anim calcmode="lin" valueType="num">
                                      <p:cBhvr>
                                        <p:cTn id="29" dur="1000" fill="hold"/>
                                        <p:tgtEl>
                                          <p:spTgt spid="200"/>
                                        </p:tgtEl>
                                        <p:attrNameLst>
                                          <p:attrName>ppt_h</p:attrName>
                                        </p:attrNameLst>
                                      </p:cBhvr>
                                      <p:tavLst>
                                        <p:tav tm="0">
                                          <p:val>
                                            <p:fltVal val="0"/>
                                          </p:val>
                                        </p:tav>
                                        <p:tav tm="100000">
                                          <p:val>
                                            <p:strVal val="#ppt_h"/>
                                          </p:val>
                                        </p:tav>
                                      </p:tavLst>
                                    </p:anim>
                                    <p:anim calcmode="lin" valueType="num">
                                      <p:cBhvr>
                                        <p:cTn id="30" dur="1000" fill="hold"/>
                                        <p:tgtEl>
                                          <p:spTgt spid="200"/>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20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9" grpId="1"/>
      <p:bldP build="whole" bldLvl="1" animBg="1" rev="0" advAuto="0" spid="200" grpId="5"/>
      <p:bldP build="whole" bldLvl="1" animBg="1" rev="0" advAuto="0" spid="209" grpId="2"/>
      <p:bldP build="whole" bldLvl="1" animBg="1" rev="0" advAuto="0" spid="203" grpId="4"/>
      <p:bldP build="whole" bldLvl="1" animBg="1" rev="0" advAuto="0" spid="206" grpId="3"/>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 name="Man slept while God worked!…"/>
          <p:cNvSpPr txBox="1"/>
          <p:nvPr/>
        </p:nvSpPr>
        <p:spPr>
          <a:xfrm>
            <a:off x="1612900" y="7774685"/>
            <a:ext cx="5384800" cy="1409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215900" indent="-203200" algn="l">
              <a:lnSpc>
                <a:spcPts val="2800"/>
              </a:lnSpc>
              <a:spcBef>
                <a:spcPts val="800"/>
              </a:spcBef>
              <a:buSzPct val="125000"/>
              <a:buChar char="•"/>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2400">
                <a:solidFill>
                  <a:srgbClr val="13133C"/>
                </a:solidFill>
                <a:latin typeface="Helvetica"/>
                <a:ea typeface="Helvetica"/>
                <a:cs typeface="Helvetica"/>
                <a:sym typeface="Helvetica"/>
              </a:defRPr>
            </a:pPr>
            <a:r>
              <a:t>Man slept while God worked!</a:t>
            </a:r>
          </a:p>
          <a:p>
            <a:pPr marL="215900" indent="-203200" algn="l">
              <a:lnSpc>
                <a:spcPts val="2800"/>
              </a:lnSpc>
              <a:spcBef>
                <a:spcPts val="800"/>
              </a:spcBef>
              <a:buSzPct val="125000"/>
              <a:buChar char="•"/>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2400">
                <a:solidFill>
                  <a:srgbClr val="13133C"/>
                </a:solidFill>
                <a:latin typeface="Helvetica"/>
                <a:ea typeface="Helvetica"/>
                <a:cs typeface="Helvetica"/>
                <a:sym typeface="Helvetica"/>
              </a:defRPr>
            </a:pPr>
            <a:r>
              <a:t>Rib from man.</a:t>
            </a:r>
          </a:p>
          <a:p>
            <a:pPr marL="215900" indent="-203200" algn="l">
              <a:lnSpc>
                <a:spcPts val="2800"/>
              </a:lnSpc>
              <a:spcBef>
                <a:spcPts val="800"/>
              </a:spcBef>
              <a:buSzPct val="125000"/>
              <a:buChar char="•"/>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2400">
                <a:solidFill>
                  <a:srgbClr val="13133C"/>
                </a:solidFill>
                <a:latin typeface="Helvetica"/>
                <a:ea typeface="Helvetica"/>
                <a:cs typeface="Helvetica"/>
                <a:sym typeface="Helvetica"/>
              </a:defRPr>
            </a:pPr>
            <a:r>
              <a:t>Fashioned woman from man.</a:t>
            </a:r>
          </a:p>
        </p:txBody>
      </p:sp>
      <p:sp>
        <p:nvSpPr>
          <p:cNvPr id="215" name="Oval"/>
          <p:cNvSpPr/>
          <p:nvPr/>
        </p:nvSpPr>
        <p:spPr>
          <a:xfrm>
            <a:off x="5269565" y="2697338"/>
            <a:ext cx="5608942" cy="4558537"/>
          </a:xfrm>
          <a:prstGeom prst="ellipse">
            <a:avLst/>
          </a:prstGeom>
          <a:solidFill>
            <a:srgbClr val="FFF7BB"/>
          </a:solidFill>
          <a:ln w="25400">
            <a:miter lim="400000"/>
          </a:ln>
        </p:spPr>
        <p:txBody>
          <a:bodyPr lIns="38100" tIns="38100" rIns="38100" bIns="38100" anchor="ctr"/>
          <a:lstStyle/>
          <a:p>
            <a:pPr>
              <a:lnSpc>
                <a:spcPts val="4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400">
                <a:solidFill>
                  <a:srgbClr val="444444"/>
                </a:solidFill>
                <a:effectLst>
                  <a:outerShdw sx="100000" sy="100000" kx="0" ky="0" algn="b" rotWithShape="0" blurRad="38100" dist="12700" dir="5400000">
                    <a:srgbClr val="000000">
                      <a:alpha val="50000"/>
                    </a:srgbClr>
                  </a:outerShdw>
                </a:effectLst>
              </a:defRPr>
            </a:pPr>
          </a:p>
        </p:txBody>
      </p:sp>
      <p:sp>
        <p:nvSpPr>
          <p:cNvPr id="216" name="Rectangle"/>
          <p:cNvSpPr/>
          <p:nvPr/>
        </p:nvSpPr>
        <p:spPr>
          <a:xfrm>
            <a:off x="5639023" y="4539486"/>
            <a:ext cx="4543391" cy="874241"/>
          </a:xfrm>
          <a:prstGeom prst="rect">
            <a:avLst/>
          </a:prstGeom>
          <a:solidFill>
            <a:srgbClr val="BBFFFB"/>
          </a:solidFill>
          <a:ln w="25400">
            <a:miter lim="400000"/>
          </a:ln>
        </p:spPr>
        <p:txBody>
          <a:bodyPr lIns="38100" tIns="38100" rIns="38100" bIns="38100" anchor="ctr"/>
          <a:lstStyle/>
          <a:p>
            <a:pPr>
              <a:lnSpc>
                <a:spcPts val="4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400">
                <a:solidFill>
                  <a:srgbClr val="444444"/>
                </a:solidFill>
                <a:effectLst>
                  <a:outerShdw sx="100000" sy="100000" kx="0" ky="0" algn="b" rotWithShape="0" blurRad="38100" dist="12700" dir="5400000">
                    <a:srgbClr val="000000">
                      <a:alpha val="50000"/>
                    </a:srgbClr>
                  </a:outerShdw>
                </a:effectLst>
              </a:defRPr>
            </a:pPr>
          </a:p>
        </p:txBody>
      </p:sp>
      <p:sp>
        <p:nvSpPr>
          <p:cNvPr id="217" name="D) 給她介紹"/>
          <p:cNvSpPr txBox="1"/>
          <p:nvPr/>
        </p:nvSpPr>
        <p:spPr>
          <a:xfrm>
            <a:off x="5754083" y="3035302"/>
            <a:ext cx="4639906" cy="9781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nSpc>
                <a:spcPts val="54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4500">
                <a:solidFill>
                  <a:srgbClr val="444444"/>
                </a:solidFill>
              </a:defRPr>
            </a:lvl1pPr>
          </a:lstStyle>
          <a:p>
            <a:pPr/>
            <a:r>
              <a:t>D) 給她介紹</a:t>
            </a:r>
          </a:p>
        </p:txBody>
      </p:sp>
      <p:grpSp>
        <p:nvGrpSpPr>
          <p:cNvPr id="220" name="Group"/>
          <p:cNvGrpSpPr/>
          <p:nvPr/>
        </p:nvGrpSpPr>
        <p:grpSpPr>
          <a:xfrm>
            <a:off x="5689598" y="4562720"/>
            <a:ext cx="6300070" cy="1591425"/>
            <a:chOff x="0" y="0"/>
            <a:chExt cx="6300068" cy="1591424"/>
          </a:xfrm>
        </p:grpSpPr>
        <p:sp>
          <p:nvSpPr>
            <p:cNvPr id="218" name="領他到那人跟前。"/>
            <p:cNvSpPr/>
            <p:nvPr/>
          </p:nvSpPr>
          <p:spPr>
            <a:xfrm>
              <a:off x="0" y="0"/>
              <a:ext cx="6300069" cy="942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p>
              <a:pPr algn="l">
                <a:lnSpc>
                  <a:spcPts val="6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5000">
                  <a:solidFill>
                    <a:srgbClr val="000000"/>
                  </a:solidFill>
                  <a:latin typeface="ヒラギノ明朝 Pro W6"/>
                  <a:ea typeface="ヒラギノ明朝 Pro W6"/>
                  <a:cs typeface="ヒラギノ明朝 Pro W6"/>
                  <a:sym typeface="ヒラギノ明朝 Pro W6"/>
                </a:defRPr>
              </a:pPr>
              <a:r>
                <a:t>領他到那人跟前</a:t>
              </a:r>
              <a:r>
                <a:rPr>
                  <a:latin typeface="蘋果儷中黑"/>
                  <a:ea typeface="蘋果儷中黑"/>
                  <a:cs typeface="蘋果儷中黑"/>
                  <a:sym typeface="蘋果儷中黑"/>
                </a:rPr>
                <a:t>。 </a:t>
              </a:r>
            </a:p>
          </p:txBody>
        </p:sp>
        <p:sp>
          <p:nvSpPr>
            <p:cNvPr id="219" name="(創 2:22)"/>
            <p:cNvSpPr/>
            <p:nvPr/>
          </p:nvSpPr>
          <p:spPr>
            <a:xfrm>
              <a:off x="2617180" y="888442"/>
              <a:ext cx="2073089" cy="70298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p>
              <a:pPr>
                <a:lnSpc>
                  <a:spcPts val="59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000">
                  <a:solidFill>
                    <a:srgbClr val="000000"/>
                  </a:solidFill>
                  <a:latin typeface="Marker Felt"/>
                  <a:ea typeface="Marker Felt"/>
                  <a:cs typeface="Marker Felt"/>
                  <a:sym typeface="Marker Felt"/>
                </a:defRPr>
              </a:pPr>
              <a:r>
                <a:t>(</a:t>
              </a:r>
              <a:r>
                <a:rPr b="0" sz="3400">
                  <a:latin typeface="ヒラギノ角ゴ Pro W3"/>
                  <a:ea typeface="ヒラギノ角ゴ Pro W3"/>
                  <a:cs typeface="ヒラギノ角ゴ Pro W3"/>
                  <a:sym typeface="ヒラギノ角ゴ Pro W3"/>
                </a:rPr>
                <a:t>創</a:t>
              </a:r>
              <a:r>
                <a:t> 2:22) </a:t>
              </a:r>
            </a:p>
          </p:txBody>
        </p:sp>
      </p:grpSp>
      <p:sp>
        <p:nvSpPr>
          <p:cNvPr id="221" name="真理：的確有美滿婚姻！"/>
          <p:cNvSpPr/>
          <p:nvPr/>
        </p:nvSpPr>
        <p:spPr>
          <a:xfrm>
            <a:off x="1455057" y="51754"/>
            <a:ext cx="11290301"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000000"/>
                </a:solidFill>
                <a:latin typeface="標楷體"/>
                <a:ea typeface="標楷體"/>
                <a:cs typeface="標楷體"/>
                <a:sym typeface="標楷體"/>
              </a:defRPr>
            </a:lvl1pPr>
          </a:lstStyle>
          <a:p>
            <a:pPr/>
            <a:r>
              <a:t>真理：的確有美滿婚姻！</a:t>
            </a:r>
          </a:p>
        </p:txBody>
      </p:sp>
      <p:sp>
        <p:nvSpPr>
          <p:cNvPr id="222" name="#1 神設計了婚姻 (創 2:18-22)"/>
          <p:cNvSpPr/>
          <p:nvPr/>
        </p:nvSpPr>
        <p:spPr>
          <a:xfrm>
            <a:off x="1703900" y="1391127"/>
            <a:ext cx="8429453" cy="787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000000"/>
                </a:solidFill>
                <a:latin typeface="Lucida Grande"/>
                <a:ea typeface="Lucida Grande"/>
                <a:cs typeface="Lucida Grande"/>
                <a:sym typeface="Lucida Grande"/>
              </a:defRPr>
            </a:pPr>
            <a:r>
              <a:t>#1 </a:t>
            </a:r>
            <a:r>
              <a:rPr b="0">
                <a:latin typeface="ヒラギノ角ゴ Pro W6"/>
                <a:ea typeface="ヒラギノ角ゴ Pro W6"/>
                <a:cs typeface="ヒラギノ角ゴ Pro W6"/>
                <a:sym typeface="ヒラギノ角ゴ Pro W6"/>
              </a:rPr>
              <a:t>神設計了婚姻</a:t>
            </a:r>
            <a:r>
              <a:t> (</a:t>
            </a:r>
            <a:r>
              <a:rPr b="0">
                <a:latin typeface="ヒラギノ角ゴ Pro W6"/>
                <a:ea typeface="ヒラギノ角ゴ Pro W6"/>
                <a:cs typeface="ヒラギノ角ゴ Pro W6"/>
                <a:sym typeface="ヒラギノ角ゴ Pro W6"/>
              </a:rPr>
              <a:t>創</a:t>
            </a:r>
            <a:r>
              <a:t> 2:18-22)</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14">
                                            <p:bg/>
                                          </p:spTgt>
                                        </p:tgtEl>
                                        <p:attrNameLst>
                                          <p:attrName>style.visibility</p:attrName>
                                        </p:attrNameLst>
                                      </p:cBhvr>
                                      <p:to>
                                        <p:strVal val="visible"/>
                                      </p:to>
                                    </p:set>
                                    <p:anim calcmode="lin" valueType="num">
                                      <p:cBhvr>
                                        <p:cTn id="7" dur="1000" fill="hold"/>
                                        <p:tgtEl>
                                          <p:spTgt spid="214">
                                            <p:bg/>
                                          </p:spTgt>
                                        </p:tgtEl>
                                        <p:attrNameLst>
                                          <p:attrName>ppt_x</p:attrName>
                                        </p:attrNameLst>
                                      </p:cBhvr>
                                      <p:tavLst>
                                        <p:tav tm="0">
                                          <p:val>
                                            <p:strVal val="0-#ppt_w/2"/>
                                          </p:val>
                                        </p:tav>
                                        <p:tav tm="100000">
                                          <p:val>
                                            <p:strVal val="#ppt_x"/>
                                          </p:val>
                                        </p:tav>
                                      </p:tavLst>
                                    </p:anim>
                                    <p:anim calcmode="lin" valueType="num">
                                      <p:cBhvr>
                                        <p:cTn id="8" dur="1000" fill="hold"/>
                                        <p:tgtEl>
                                          <p:spTgt spid="214">
                                            <p:bg/>
                                          </p:spTgt>
                                        </p:tgtEl>
                                        <p:attrNameLst>
                                          <p:attrName>ppt_y</p:attrName>
                                        </p:attrNameLst>
                                      </p:cBhvr>
                                      <p:tavLst>
                                        <p:tav tm="0">
                                          <p:val>
                                            <p:strVal val="#ppt_y"/>
                                          </p:val>
                                        </p:tav>
                                        <p:tav tm="100000">
                                          <p:val>
                                            <p:strVal val="#ppt_y"/>
                                          </p:val>
                                        </p:tav>
                                      </p:tavLst>
                                    </p:anim>
                                  </p:childTnLst>
                                </p:cTn>
                              </p:par>
                              <p:par>
                                <p:cTn id="9" presetClass="entr" nodeType="withEffect" presetSubtype="8" presetID="2" grpId="1" fill="hold">
                                  <p:stCondLst>
                                    <p:cond delay="0"/>
                                  </p:stCondLst>
                                  <p:iterate type="el" backwards="0">
                                    <p:tmAbs val="0"/>
                                  </p:iterate>
                                  <p:childTnLst>
                                    <p:set>
                                      <p:cBhvr>
                                        <p:cTn id="10" fill="hold"/>
                                        <p:tgtEl>
                                          <p:spTgt spid="214">
                                            <p:txEl>
                                              <p:pRg st="0" end="0"/>
                                            </p:txEl>
                                          </p:spTgt>
                                        </p:tgtEl>
                                        <p:attrNameLst>
                                          <p:attrName>style.visibility</p:attrName>
                                        </p:attrNameLst>
                                      </p:cBhvr>
                                      <p:to>
                                        <p:strVal val="visible"/>
                                      </p:to>
                                    </p:set>
                                    <p:anim calcmode="lin" valueType="num">
                                      <p:cBhvr>
                                        <p:cTn id="11" dur="1000" fill="hold"/>
                                        <p:tgtEl>
                                          <p:spTgt spid="214">
                                            <p:txEl>
                                              <p:pRg st="0" end="0"/>
                                            </p:txEl>
                                          </p:spTgt>
                                        </p:tgtEl>
                                        <p:attrNameLst>
                                          <p:attrName>ppt_x</p:attrName>
                                        </p:attrNameLst>
                                      </p:cBhvr>
                                      <p:tavLst>
                                        <p:tav tm="0">
                                          <p:val>
                                            <p:strVal val="0-#ppt_w/2"/>
                                          </p:val>
                                        </p:tav>
                                        <p:tav tm="100000">
                                          <p:val>
                                            <p:strVal val="#ppt_x"/>
                                          </p:val>
                                        </p:tav>
                                      </p:tavLst>
                                    </p:anim>
                                    <p:anim calcmode="lin" valueType="num">
                                      <p:cBhvr>
                                        <p:cTn id="12" dur="1000" fill="hold"/>
                                        <p:tgtEl>
                                          <p:spTgt spid="21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8" presetID="2" grpId="1" fill="hold">
                                  <p:stCondLst>
                                    <p:cond delay="0"/>
                                  </p:stCondLst>
                                  <p:iterate type="el" backwards="0">
                                    <p:tmAbs val="0"/>
                                  </p:iterate>
                                  <p:childTnLst>
                                    <p:set>
                                      <p:cBhvr>
                                        <p:cTn id="16" fill="hold"/>
                                        <p:tgtEl>
                                          <p:spTgt spid="214">
                                            <p:txEl>
                                              <p:pRg st="1" end="1"/>
                                            </p:txEl>
                                          </p:spTgt>
                                        </p:tgtEl>
                                        <p:attrNameLst>
                                          <p:attrName>style.visibility</p:attrName>
                                        </p:attrNameLst>
                                      </p:cBhvr>
                                      <p:to>
                                        <p:strVal val="visible"/>
                                      </p:to>
                                    </p:set>
                                    <p:anim calcmode="lin" valueType="num">
                                      <p:cBhvr>
                                        <p:cTn id="17" dur="1000" fill="hold"/>
                                        <p:tgtEl>
                                          <p:spTgt spid="214">
                                            <p:txEl>
                                              <p:pRg st="1" end="1"/>
                                            </p:txEl>
                                          </p:spTgt>
                                        </p:tgtEl>
                                        <p:attrNameLst>
                                          <p:attrName>ppt_x</p:attrName>
                                        </p:attrNameLst>
                                      </p:cBhvr>
                                      <p:tavLst>
                                        <p:tav tm="0">
                                          <p:val>
                                            <p:strVal val="0-#ppt_w/2"/>
                                          </p:val>
                                        </p:tav>
                                        <p:tav tm="100000">
                                          <p:val>
                                            <p:strVal val="#ppt_x"/>
                                          </p:val>
                                        </p:tav>
                                      </p:tavLst>
                                    </p:anim>
                                    <p:anim calcmode="lin" valueType="num">
                                      <p:cBhvr>
                                        <p:cTn id="18" dur="1000" fill="hold"/>
                                        <p:tgtEl>
                                          <p:spTgt spid="21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8" presetID="2" grpId="1" fill="hold">
                                  <p:stCondLst>
                                    <p:cond delay="0"/>
                                  </p:stCondLst>
                                  <p:iterate type="el" backwards="0">
                                    <p:tmAbs val="0"/>
                                  </p:iterate>
                                  <p:childTnLst>
                                    <p:set>
                                      <p:cBhvr>
                                        <p:cTn id="22" fill="hold"/>
                                        <p:tgtEl>
                                          <p:spTgt spid="214">
                                            <p:txEl>
                                              <p:pRg st="2" end="2"/>
                                            </p:txEl>
                                          </p:spTgt>
                                        </p:tgtEl>
                                        <p:attrNameLst>
                                          <p:attrName>style.visibility</p:attrName>
                                        </p:attrNameLst>
                                      </p:cBhvr>
                                      <p:to>
                                        <p:strVal val="visible"/>
                                      </p:to>
                                    </p:set>
                                    <p:anim calcmode="lin" valueType="num">
                                      <p:cBhvr>
                                        <p:cTn id="23" dur="1000" fill="hold"/>
                                        <p:tgtEl>
                                          <p:spTgt spid="214">
                                            <p:txEl>
                                              <p:pRg st="2" end="2"/>
                                            </p:txEl>
                                          </p:spTgt>
                                        </p:tgtEl>
                                        <p:attrNameLst>
                                          <p:attrName>ppt_x</p:attrName>
                                        </p:attrNameLst>
                                      </p:cBhvr>
                                      <p:tavLst>
                                        <p:tav tm="0">
                                          <p:val>
                                            <p:strVal val="0-#ppt_w/2"/>
                                          </p:val>
                                        </p:tav>
                                        <p:tav tm="100000">
                                          <p:val>
                                            <p:strVal val="#ppt_x"/>
                                          </p:val>
                                        </p:tav>
                                      </p:tavLst>
                                    </p:anim>
                                    <p:anim calcmode="lin" valueType="num">
                                      <p:cBhvr>
                                        <p:cTn id="24" dur="1000" fill="hold"/>
                                        <p:tgtEl>
                                          <p:spTgt spid="21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Class="exit" nodeType="clickEffect" presetSubtype="16" presetID="23" grpId="2" fill="hold">
                                  <p:stCondLst>
                                    <p:cond delay="0"/>
                                  </p:stCondLst>
                                  <p:iterate type="el" backwards="0">
                                    <p:tmAbs val="0"/>
                                  </p:iterate>
                                  <p:childTnLst>
                                    <p:anim calcmode="lin" valueType="num">
                                      <p:cBhvr>
                                        <p:cTn id="28" dur="1000" fill="hold"/>
                                        <p:tgtEl>
                                          <p:spTgt spid="214">
                                            <p:txEl>
                                              <p:pRg st="0" end="0"/>
                                            </p:txEl>
                                          </p:spTgt>
                                        </p:tgtEl>
                                        <p:attrNameLst>
                                          <p:attrName>ppt_w</p:attrName>
                                        </p:attrNameLst>
                                      </p:cBhvr>
                                      <p:tavLst>
                                        <p:tav tm="0">
                                          <p:val>
                                            <p:strVal val="ppt_w"/>
                                          </p:val>
                                        </p:tav>
                                        <p:tav tm="100000">
                                          <p:val>
                                            <p:strVal val="4*ppt_w"/>
                                          </p:val>
                                        </p:tav>
                                      </p:tavLst>
                                    </p:anim>
                                    <p:anim calcmode="lin" valueType="num">
                                      <p:cBhvr>
                                        <p:cTn id="29" dur="1000" fill="hold"/>
                                        <p:tgtEl>
                                          <p:spTgt spid="214">
                                            <p:txEl>
                                              <p:pRg st="0" end="0"/>
                                            </p:txEl>
                                          </p:spTgt>
                                        </p:tgtEl>
                                        <p:attrNameLst>
                                          <p:attrName>ppt_h</p:attrName>
                                        </p:attrNameLst>
                                      </p:cBhvr>
                                      <p:tavLst>
                                        <p:tav tm="0">
                                          <p:val>
                                            <p:strVal val="ppt_h"/>
                                          </p:val>
                                        </p:tav>
                                        <p:tav tm="100000">
                                          <p:val>
                                            <p:strVal val="4*ppt_h"/>
                                          </p:val>
                                        </p:tav>
                                      </p:tavLst>
                                    </p:anim>
                                    <p:set>
                                      <p:cBhvr>
                                        <p:cTn id="30" fill="hold">
                                          <p:stCondLst>
                                            <p:cond delay="999"/>
                                          </p:stCondLst>
                                        </p:cTn>
                                        <p:tgtEl>
                                          <p:spTgt spid="214">
                                            <p:txEl>
                                              <p:pRg st="0" end="0"/>
                                            </p:txEl>
                                          </p:spTgt>
                                        </p:tgtEl>
                                        <p:attrNameLst>
                                          <p:attrName>style.visibility</p:attrName>
                                        </p:attrNameLst>
                                      </p:cBhvr>
                                      <p:to>
                                        <p:strVal val="hidden"/>
                                      </p:to>
                                    </p:set>
                                  </p:childTnLst>
                                </p:cTn>
                              </p:par>
                              <p:par>
                                <p:cTn id="31" presetClass="exit" nodeType="withEffect" presetSubtype="16" presetID="23" grpId="2" fill="hold">
                                  <p:stCondLst>
                                    <p:cond delay="0"/>
                                  </p:stCondLst>
                                  <p:iterate type="el" backwards="0">
                                    <p:tmAbs val="0"/>
                                  </p:iterate>
                                  <p:childTnLst>
                                    <p:anim calcmode="lin" valueType="num">
                                      <p:cBhvr>
                                        <p:cTn id="32" dur="1000" fill="hold"/>
                                        <p:tgtEl>
                                          <p:spTgt spid="214">
                                            <p:txEl>
                                              <p:pRg st="1" end="1"/>
                                            </p:txEl>
                                          </p:spTgt>
                                        </p:tgtEl>
                                        <p:attrNameLst>
                                          <p:attrName>ppt_w</p:attrName>
                                        </p:attrNameLst>
                                      </p:cBhvr>
                                      <p:tavLst>
                                        <p:tav tm="0">
                                          <p:val>
                                            <p:strVal val="ppt_w"/>
                                          </p:val>
                                        </p:tav>
                                        <p:tav tm="100000">
                                          <p:val>
                                            <p:strVal val="4*ppt_w"/>
                                          </p:val>
                                        </p:tav>
                                      </p:tavLst>
                                    </p:anim>
                                    <p:anim calcmode="lin" valueType="num">
                                      <p:cBhvr>
                                        <p:cTn id="33" dur="1000" fill="hold"/>
                                        <p:tgtEl>
                                          <p:spTgt spid="214">
                                            <p:txEl>
                                              <p:pRg st="1" end="1"/>
                                            </p:txEl>
                                          </p:spTgt>
                                        </p:tgtEl>
                                        <p:attrNameLst>
                                          <p:attrName>ppt_h</p:attrName>
                                        </p:attrNameLst>
                                      </p:cBhvr>
                                      <p:tavLst>
                                        <p:tav tm="0">
                                          <p:val>
                                            <p:strVal val="ppt_h"/>
                                          </p:val>
                                        </p:tav>
                                        <p:tav tm="100000">
                                          <p:val>
                                            <p:strVal val="4*ppt_h"/>
                                          </p:val>
                                        </p:tav>
                                      </p:tavLst>
                                    </p:anim>
                                    <p:set>
                                      <p:cBhvr>
                                        <p:cTn id="34" fill="hold">
                                          <p:stCondLst>
                                            <p:cond delay="999"/>
                                          </p:stCondLst>
                                        </p:cTn>
                                        <p:tgtEl>
                                          <p:spTgt spid="214">
                                            <p:txEl>
                                              <p:pRg st="1" end="1"/>
                                            </p:txEl>
                                          </p:spTgt>
                                        </p:tgtEl>
                                        <p:attrNameLst>
                                          <p:attrName>style.visibility</p:attrName>
                                        </p:attrNameLst>
                                      </p:cBhvr>
                                      <p:to>
                                        <p:strVal val="hidden"/>
                                      </p:to>
                                    </p:set>
                                  </p:childTnLst>
                                </p:cTn>
                              </p:par>
                              <p:par>
                                <p:cTn id="35" presetClass="exit" nodeType="withEffect" presetSubtype="16" presetID="23" grpId="2" fill="hold">
                                  <p:stCondLst>
                                    <p:cond delay="0"/>
                                  </p:stCondLst>
                                  <p:iterate type="el" backwards="0">
                                    <p:tmAbs val="0"/>
                                  </p:iterate>
                                  <p:childTnLst>
                                    <p:anim calcmode="lin" valueType="num">
                                      <p:cBhvr>
                                        <p:cTn id="36" dur="1000" fill="hold"/>
                                        <p:tgtEl>
                                          <p:spTgt spid="214">
                                            <p:txEl>
                                              <p:pRg st="2" end="2"/>
                                            </p:txEl>
                                          </p:spTgt>
                                        </p:tgtEl>
                                        <p:attrNameLst>
                                          <p:attrName>ppt_w</p:attrName>
                                        </p:attrNameLst>
                                      </p:cBhvr>
                                      <p:tavLst>
                                        <p:tav tm="0">
                                          <p:val>
                                            <p:strVal val="ppt_w"/>
                                          </p:val>
                                        </p:tav>
                                        <p:tav tm="100000">
                                          <p:val>
                                            <p:strVal val="4*ppt_w"/>
                                          </p:val>
                                        </p:tav>
                                      </p:tavLst>
                                    </p:anim>
                                    <p:anim calcmode="lin" valueType="num">
                                      <p:cBhvr>
                                        <p:cTn id="37" dur="1000" fill="hold"/>
                                        <p:tgtEl>
                                          <p:spTgt spid="214">
                                            <p:txEl>
                                              <p:pRg st="2" end="2"/>
                                            </p:txEl>
                                          </p:spTgt>
                                        </p:tgtEl>
                                        <p:attrNameLst>
                                          <p:attrName>ppt_h</p:attrName>
                                        </p:attrNameLst>
                                      </p:cBhvr>
                                      <p:tavLst>
                                        <p:tav tm="0">
                                          <p:val>
                                            <p:strVal val="ppt_h"/>
                                          </p:val>
                                        </p:tav>
                                        <p:tav tm="100000">
                                          <p:val>
                                            <p:strVal val="4*ppt_h"/>
                                          </p:val>
                                        </p:tav>
                                      </p:tavLst>
                                    </p:anim>
                                    <p:set>
                                      <p:cBhvr>
                                        <p:cTn id="38" fill="hold">
                                          <p:stCondLst>
                                            <p:cond delay="999"/>
                                          </p:stCondLst>
                                        </p:cTn>
                                        <p:tgtEl>
                                          <p:spTgt spid="214">
                                            <p:txEl>
                                              <p:pRg st="2" end="2"/>
                                            </p:txEl>
                                          </p:spTgt>
                                        </p:tgtEl>
                                        <p:attrNameLst>
                                          <p:attrName>style.visibility</p:attrName>
                                        </p:attrNameLst>
                                      </p:cBhvr>
                                      <p:to>
                                        <p:strVal val="hidden"/>
                                      </p:to>
                                    </p:set>
                                  </p:childTnLst>
                                </p:cTn>
                              </p:par>
                              <p:par>
                                <p:cTn id="39" presetClass="exit" nodeType="withEffect" presetSubtype="16" presetID="23" grpId="2" fill="hold">
                                  <p:stCondLst>
                                    <p:cond delay="0"/>
                                  </p:stCondLst>
                                  <p:iterate type="el" backwards="0">
                                    <p:tmAbs val="0"/>
                                  </p:iterate>
                                  <p:childTnLst>
                                    <p:anim calcmode="lin" valueType="num">
                                      <p:cBhvr>
                                        <p:cTn id="40" dur="1000" fill="hold"/>
                                        <p:tgtEl>
                                          <p:spTgt spid="214">
                                            <p:bg/>
                                          </p:spTgt>
                                        </p:tgtEl>
                                        <p:attrNameLst>
                                          <p:attrName>ppt_w</p:attrName>
                                        </p:attrNameLst>
                                      </p:cBhvr>
                                      <p:tavLst>
                                        <p:tav tm="0">
                                          <p:val>
                                            <p:strVal val="ppt_w"/>
                                          </p:val>
                                        </p:tav>
                                        <p:tav tm="100000">
                                          <p:val>
                                            <p:strVal val="4*ppt_w"/>
                                          </p:val>
                                        </p:tav>
                                      </p:tavLst>
                                    </p:anim>
                                    <p:anim calcmode="lin" valueType="num">
                                      <p:cBhvr>
                                        <p:cTn id="41" dur="1000" fill="hold"/>
                                        <p:tgtEl>
                                          <p:spTgt spid="214">
                                            <p:bg/>
                                          </p:spTgt>
                                        </p:tgtEl>
                                        <p:attrNameLst>
                                          <p:attrName>ppt_h</p:attrName>
                                        </p:attrNameLst>
                                      </p:cBhvr>
                                      <p:tavLst>
                                        <p:tav tm="0">
                                          <p:val>
                                            <p:strVal val="ppt_h"/>
                                          </p:val>
                                        </p:tav>
                                        <p:tav tm="100000">
                                          <p:val>
                                            <p:strVal val="4*ppt_h"/>
                                          </p:val>
                                        </p:tav>
                                      </p:tavLst>
                                    </p:anim>
                                    <p:set>
                                      <p:cBhvr>
                                        <p:cTn id="42" fill="hold">
                                          <p:stCondLst>
                                            <p:cond delay="999"/>
                                          </p:stCondLst>
                                        </p:cTn>
                                        <p:tgtEl>
                                          <p:spTgt spid="214">
                                            <p:bg/>
                                          </p:spTgt>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14" grpId="1"/>
      <p:bldP build="p" bldLvl="5" animBg="1" rev="0" advAuto="0" spid="214" grpId="2"/>
    </p:bld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28" name="Group"/>
          <p:cNvGrpSpPr/>
          <p:nvPr/>
        </p:nvGrpSpPr>
        <p:grpSpPr>
          <a:xfrm>
            <a:off x="6464658" y="3010269"/>
            <a:ext cx="6507740" cy="2035597"/>
            <a:chOff x="75875" y="-67050"/>
            <a:chExt cx="6507739" cy="2035596"/>
          </a:xfrm>
        </p:grpSpPr>
        <p:pic>
          <p:nvPicPr>
            <p:cNvPr id="226" name="pasted51.pdf" descr="pasted51.pdf"/>
            <p:cNvPicPr>
              <a:picLocks noChangeAspect="1"/>
            </p:cNvPicPr>
            <p:nvPr/>
          </p:nvPicPr>
          <p:blipFill>
            <a:blip r:embed="rId2">
              <a:extLst/>
            </a:blip>
            <a:stretch>
              <a:fillRect/>
            </a:stretch>
          </p:blipFill>
          <p:spPr>
            <a:xfrm>
              <a:off x="75875" y="-67051"/>
              <a:ext cx="6507740" cy="2035598"/>
            </a:xfrm>
            <a:prstGeom prst="rect">
              <a:avLst/>
            </a:prstGeom>
            <a:ln w="12700" cap="flat">
              <a:noFill/>
              <a:miter lim="400000"/>
            </a:ln>
            <a:effectLst/>
          </p:spPr>
        </p:pic>
        <p:pic>
          <p:nvPicPr>
            <p:cNvPr id="227" name="pasted6.pdf" descr="pasted6.pdf"/>
            <p:cNvPicPr>
              <a:picLocks noChangeAspect="1"/>
            </p:cNvPicPr>
            <p:nvPr/>
          </p:nvPicPr>
          <p:blipFill>
            <a:blip r:embed="rId3">
              <a:extLst/>
            </a:blip>
            <a:stretch>
              <a:fillRect/>
            </a:stretch>
          </p:blipFill>
          <p:spPr>
            <a:xfrm>
              <a:off x="2943598" y="180686"/>
              <a:ext cx="943600" cy="518980"/>
            </a:xfrm>
            <a:prstGeom prst="rect">
              <a:avLst/>
            </a:prstGeom>
            <a:ln w="12700" cap="flat">
              <a:noFill/>
              <a:miter lim="400000"/>
            </a:ln>
            <a:effectLst/>
          </p:spPr>
        </p:pic>
      </p:grpSp>
      <p:pic>
        <p:nvPicPr>
          <p:cNvPr id="229" name="pasted7.pdf" descr="pasted7.pdf"/>
          <p:cNvPicPr>
            <a:picLocks noChangeAspect="1"/>
          </p:cNvPicPr>
          <p:nvPr/>
        </p:nvPicPr>
        <p:blipFill>
          <a:blip r:embed="rId4">
            <a:extLst/>
          </a:blip>
          <a:stretch>
            <a:fillRect/>
          </a:stretch>
        </p:blipFill>
        <p:spPr>
          <a:xfrm>
            <a:off x="8865282" y="4204926"/>
            <a:ext cx="393701" cy="492126"/>
          </a:xfrm>
          <a:prstGeom prst="rect">
            <a:avLst/>
          </a:prstGeom>
          <a:ln w="12700">
            <a:miter lim="400000"/>
          </a:ln>
        </p:spPr>
      </p:pic>
      <p:pic>
        <p:nvPicPr>
          <p:cNvPr id="230" name="pasted6.pdf" descr="pasted6.pdf"/>
          <p:cNvPicPr>
            <a:picLocks noChangeAspect="1"/>
          </p:cNvPicPr>
          <p:nvPr/>
        </p:nvPicPr>
        <p:blipFill>
          <a:blip r:embed="rId5">
            <a:extLst/>
          </a:blip>
          <a:stretch>
            <a:fillRect/>
          </a:stretch>
        </p:blipFill>
        <p:spPr>
          <a:xfrm>
            <a:off x="9385982" y="4154126"/>
            <a:ext cx="977901" cy="537846"/>
          </a:xfrm>
          <a:prstGeom prst="rect">
            <a:avLst/>
          </a:prstGeom>
          <a:ln w="12700">
            <a:miter lim="400000"/>
          </a:ln>
        </p:spPr>
      </p:pic>
      <p:pic>
        <p:nvPicPr>
          <p:cNvPr id="231" name="pasted8.pdf" descr="pasted8.pdf"/>
          <p:cNvPicPr>
            <a:picLocks noChangeAspect="1"/>
          </p:cNvPicPr>
          <p:nvPr/>
        </p:nvPicPr>
        <p:blipFill>
          <a:blip r:embed="rId6">
            <a:extLst/>
          </a:blip>
          <a:stretch>
            <a:fillRect/>
          </a:stretch>
        </p:blipFill>
        <p:spPr>
          <a:xfrm>
            <a:off x="7430182" y="3341326"/>
            <a:ext cx="927101" cy="471683"/>
          </a:xfrm>
          <a:prstGeom prst="rect">
            <a:avLst/>
          </a:prstGeom>
          <a:ln w="12700">
            <a:miter lim="400000"/>
          </a:ln>
        </p:spPr>
      </p:pic>
      <p:pic>
        <p:nvPicPr>
          <p:cNvPr id="232" name="pasted9.pdf" descr="pasted9.pdf"/>
          <p:cNvPicPr>
            <a:picLocks noChangeAspect="1"/>
          </p:cNvPicPr>
          <p:nvPr/>
        </p:nvPicPr>
        <p:blipFill>
          <a:blip r:embed="rId7">
            <a:extLst/>
          </a:blip>
          <a:stretch>
            <a:fillRect/>
          </a:stretch>
        </p:blipFill>
        <p:spPr>
          <a:xfrm>
            <a:off x="6833282" y="4204926"/>
            <a:ext cx="1574801" cy="487052"/>
          </a:xfrm>
          <a:prstGeom prst="rect">
            <a:avLst/>
          </a:prstGeom>
          <a:ln w="12700">
            <a:miter lim="400000"/>
          </a:ln>
        </p:spPr>
      </p:pic>
      <p:pic>
        <p:nvPicPr>
          <p:cNvPr id="233" name="pasted10.pdf" descr="pasted10.pdf"/>
          <p:cNvPicPr>
            <a:picLocks noChangeAspect="1"/>
          </p:cNvPicPr>
          <p:nvPr/>
        </p:nvPicPr>
        <p:blipFill>
          <a:blip r:embed="rId8">
            <a:extLst/>
          </a:blip>
          <a:stretch>
            <a:fillRect/>
          </a:stretch>
        </p:blipFill>
        <p:spPr>
          <a:xfrm>
            <a:off x="11189382" y="3265126"/>
            <a:ext cx="1048086" cy="622301"/>
          </a:xfrm>
          <a:prstGeom prst="rect">
            <a:avLst/>
          </a:prstGeom>
          <a:ln w="12700">
            <a:miter lim="400000"/>
          </a:ln>
        </p:spPr>
      </p:pic>
      <p:pic>
        <p:nvPicPr>
          <p:cNvPr id="234" name="pasted111.pdf" descr="pasted111.pdf"/>
          <p:cNvPicPr>
            <a:picLocks noChangeAspect="1"/>
          </p:cNvPicPr>
          <p:nvPr/>
        </p:nvPicPr>
        <p:blipFill>
          <a:blip r:embed="rId9">
            <a:extLst/>
          </a:blip>
          <a:stretch>
            <a:fillRect/>
          </a:stretch>
        </p:blipFill>
        <p:spPr>
          <a:xfrm>
            <a:off x="10972591" y="4133488"/>
            <a:ext cx="1481668" cy="635001"/>
          </a:xfrm>
          <a:prstGeom prst="rect">
            <a:avLst/>
          </a:prstGeom>
          <a:ln w="12700">
            <a:miter lim="400000"/>
          </a:ln>
        </p:spPr>
      </p:pic>
      <p:sp>
        <p:nvSpPr>
          <p:cNvPr id="235" name="真理：的確有美滿婚姻！"/>
          <p:cNvSpPr/>
          <p:nvPr/>
        </p:nvSpPr>
        <p:spPr>
          <a:xfrm>
            <a:off x="1455057" y="51754"/>
            <a:ext cx="11290301"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000000"/>
                </a:solidFill>
                <a:latin typeface="標楷體"/>
                <a:ea typeface="標楷體"/>
                <a:cs typeface="標楷體"/>
                <a:sym typeface="標楷體"/>
              </a:defRPr>
            </a:lvl1pPr>
          </a:lstStyle>
          <a:p>
            <a:pPr/>
            <a:r>
              <a:t>真理：的確有美滿婚姻！</a:t>
            </a:r>
          </a:p>
        </p:txBody>
      </p:sp>
      <p:grpSp>
        <p:nvGrpSpPr>
          <p:cNvPr id="238" name="Group"/>
          <p:cNvGrpSpPr/>
          <p:nvPr/>
        </p:nvGrpSpPr>
        <p:grpSpPr>
          <a:xfrm>
            <a:off x="1430228" y="4354043"/>
            <a:ext cx="5334001" cy="5041901"/>
            <a:chOff x="0" y="0"/>
            <a:chExt cx="5334000" cy="5041900"/>
          </a:xfrm>
        </p:grpSpPr>
        <p:sp>
          <p:nvSpPr>
            <p:cNvPr id="236" name="Triangle"/>
            <p:cNvSpPr/>
            <p:nvPr/>
          </p:nvSpPr>
          <p:spPr>
            <a:xfrm>
              <a:off x="0" y="0"/>
              <a:ext cx="4724400" cy="5041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F7BB"/>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37" name="那人說、這是我骨中的骨、肉中的肉、可以稱他為女人、因為他是從男人身上取出來的。"/>
            <p:cNvSpPr/>
            <p:nvPr/>
          </p:nvSpPr>
          <p:spPr>
            <a:xfrm>
              <a:off x="127000" y="12700"/>
              <a:ext cx="5207000" cy="45390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8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蘋果儷細宋"/>
                  <a:ea typeface="蘋果儷細宋"/>
                  <a:cs typeface="蘋果儷細宋"/>
                  <a:sym typeface="蘋果儷細宋"/>
                </a:defRPr>
              </a:lvl1pPr>
            </a:lstStyle>
            <a:p>
              <a:pPr/>
              <a:r>
                <a:t>那人說、這是我骨中的骨、肉中的肉、可以稱他為女人、因為他是從男人身上取出來的。</a:t>
              </a:r>
            </a:p>
          </p:txBody>
        </p:sp>
      </p:grpSp>
      <p:sp>
        <p:nvSpPr>
          <p:cNvPr id="239" name="#2 神設計了多數： 男人和女人(創 2: 2３)"/>
          <p:cNvSpPr txBox="1"/>
          <p:nvPr/>
        </p:nvSpPr>
        <p:spPr>
          <a:xfrm>
            <a:off x="1498792" y="1708811"/>
            <a:ext cx="11202830" cy="787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000000"/>
                </a:solidFill>
                <a:latin typeface="Lucida Grande"/>
                <a:ea typeface="Lucida Grande"/>
                <a:cs typeface="Lucida Grande"/>
                <a:sym typeface="Lucida Grande"/>
              </a:defRPr>
            </a:pPr>
            <a:r>
              <a:t>#2 </a:t>
            </a:r>
            <a:r>
              <a:rPr b="0">
                <a:latin typeface="ヒラギノ角ゴ Pro W6"/>
                <a:ea typeface="ヒラギノ角ゴ Pro W6"/>
                <a:cs typeface="ヒラギノ角ゴ Pro W6"/>
                <a:sym typeface="ヒラギノ角ゴ Pro W6"/>
              </a:rPr>
              <a:t>神設計了多數：</a:t>
            </a:r>
            <a:r>
              <a:t> </a:t>
            </a:r>
            <a:r>
              <a:rPr b="0">
                <a:latin typeface="ヒラギノ角ゴ Pro W6"/>
                <a:ea typeface="ヒラギノ角ゴ Pro W6"/>
                <a:cs typeface="ヒラギノ角ゴ Pro W6"/>
                <a:sym typeface="ヒラギノ角ゴ Pro W6"/>
              </a:rPr>
              <a:t>男人和</a:t>
            </a:r>
            <a:r>
              <a:rPr b="0" u="sng">
                <a:solidFill>
                  <a:srgbClr val="E84050"/>
                </a:solidFill>
                <a:latin typeface="ヒラギノ角ゴ Pro W6"/>
                <a:ea typeface="ヒラギノ角ゴ Pro W6"/>
                <a:cs typeface="ヒラギノ角ゴ Pro W6"/>
                <a:sym typeface="ヒラギノ角ゴ Pro W6"/>
              </a:rPr>
              <a:t>女人</a:t>
            </a:r>
            <a:r>
              <a:t>(</a:t>
            </a:r>
            <a:r>
              <a:rPr b="0">
                <a:latin typeface="ヒラギノ角ゴ Pro W6"/>
                <a:ea typeface="ヒラギノ角ゴ Pro W6"/>
                <a:cs typeface="ヒラギノ角ゴ Pro W6"/>
                <a:sym typeface="ヒラギノ角ゴ Pro W6"/>
              </a:rPr>
              <a:t>創</a:t>
            </a:r>
            <a:r>
              <a:t> 2: 2</a:t>
            </a:r>
            <a:r>
              <a:rPr b="0">
                <a:latin typeface="ヒラギノ角ゴ Pro W6"/>
                <a:ea typeface="ヒラギノ角ゴ Pro W6"/>
                <a:cs typeface="ヒラギノ角ゴ Pro W6"/>
                <a:sym typeface="ヒラギノ角ゴ Pro W6"/>
              </a:rPr>
              <a:t>３</a:t>
            </a:r>
            <a:r>
              <a:rPr b="0">
                <a:latin typeface="ヒラギノ角ゴ Pro W6"/>
                <a:ea typeface="ヒラギノ角ゴ Pro W6"/>
                <a:cs typeface="ヒラギノ角ゴ Pro W6"/>
                <a:sym typeface="ヒラギノ角ゴ Pro W6"/>
              </a:rPr>
              <a: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10" presetID="19" grpId="2" fill="hold">
                                  <p:stCondLst>
                                    <p:cond delay="0"/>
                                  </p:stCondLst>
                                  <p:iterate type="el" backwards="0">
                                    <p:tmAbs val="0"/>
                                  </p:iterate>
                                  <p:childTnLst>
                                    <p:set>
                                      <p:cBhvr>
                                        <p:cTn id="10" fill="hold"/>
                                        <p:tgtEl>
                                          <p:spTgt spid="230"/>
                                        </p:tgtEl>
                                        <p:attrNameLst>
                                          <p:attrName>style.visibility</p:attrName>
                                        </p:attrNameLst>
                                      </p:cBhvr>
                                      <p:to>
                                        <p:strVal val="visible"/>
                                      </p:to>
                                    </p:set>
                                    <p:anim calcmode="lin" valueType="num">
                                      <p:cBhvr>
                                        <p:cTn id="11" dur="500" fill="hold"/>
                                        <p:tgtEl>
                                          <p:spTgt spid="230"/>
                                        </p:tgtEl>
                                        <p:attrNameLst>
                                          <p:attrName>ppt_w</p:attrName>
                                        </p:attrNameLst>
                                      </p:cBhvr>
                                      <p:tavLst>
                                        <p:tav tm="0" fmla="#ppt_w*sin(2.5*pi*$)">
                                          <p:val>
                                            <p:fltVal val="0"/>
                                          </p:val>
                                        </p:tav>
                                        <p:tav tm="100000">
                                          <p:val>
                                            <p:fltVal val="1"/>
                                          </p:val>
                                        </p:tav>
                                      </p:tavLst>
                                    </p:anim>
                                    <p:anim calcmode="lin" valueType="num">
                                      <p:cBhvr>
                                        <p:cTn id="12" dur="500" fill="hold"/>
                                        <p:tgtEl>
                                          <p:spTgt spid="230"/>
                                        </p:tgtEl>
                                        <p:attrNameLst>
                                          <p:attrName>ppt_h</p:attrName>
                                        </p:attrNameLst>
                                      </p:cBhvr>
                                      <p:tavLst>
                                        <p:tav tm="0">
                                          <p:val>
                                            <p:strVal val="#ppt_h"/>
                                          </p:val>
                                        </p:tav>
                                        <p:tav tm="100000">
                                          <p:val>
                                            <p:strVal val="#ppt_h"/>
                                          </p:val>
                                        </p:tav>
                                      </p:tavLst>
                                    </p:anim>
                                  </p:childTnLst>
                                </p:cTn>
                              </p:par>
                            </p:childTnLst>
                          </p:cTn>
                        </p:par>
                        <p:par>
                          <p:cTn id="13" fill="hold">
                            <p:stCondLst>
                              <p:cond delay="500"/>
                            </p:stCondLst>
                            <p:childTnLst>
                              <p:par>
                                <p:cTn id="14" presetClass="entr" nodeType="afterEffect" presetSubtype="9" presetID="15" grpId="3" fill="hold">
                                  <p:stCondLst>
                                    <p:cond delay="0"/>
                                  </p:stCondLst>
                                  <p:iterate type="el" backwards="0">
                                    <p:tmAbs val="0"/>
                                  </p:iterate>
                                  <p:childTnLst>
                                    <p:set>
                                      <p:cBhvr>
                                        <p:cTn id="15" fill="hold"/>
                                        <p:tgtEl>
                                          <p:spTgt spid="229"/>
                                        </p:tgtEl>
                                        <p:attrNameLst>
                                          <p:attrName>style.visibility</p:attrName>
                                        </p:attrNameLst>
                                      </p:cBhvr>
                                      <p:to>
                                        <p:strVal val="visible"/>
                                      </p:to>
                                    </p:set>
                                    <p:anim calcmode="lin" valueType="num">
                                      <p:cBhvr>
                                        <p:cTn id="16" dur="1000" fill="hold"/>
                                        <p:tgtEl>
                                          <p:spTgt spid="229"/>
                                        </p:tgtEl>
                                        <p:attrNameLst>
                                          <p:attrName>ppt_w</p:attrName>
                                        </p:attrNameLst>
                                      </p:cBhvr>
                                      <p:tavLst>
                                        <p:tav tm="0">
                                          <p:val>
                                            <p:fltVal val="0"/>
                                          </p:val>
                                        </p:tav>
                                        <p:tav tm="100000">
                                          <p:val>
                                            <p:strVal val="#ppt_w"/>
                                          </p:val>
                                        </p:tav>
                                      </p:tavLst>
                                    </p:anim>
                                    <p:anim calcmode="lin" valueType="num">
                                      <p:cBhvr>
                                        <p:cTn id="17" dur="1000" fill="hold"/>
                                        <p:tgtEl>
                                          <p:spTgt spid="229"/>
                                        </p:tgtEl>
                                        <p:attrNameLst>
                                          <p:attrName>ppt_h</p:attrName>
                                        </p:attrNameLst>
                                      </p:cBhvr>
                                      <p:tavLst>
                                        <p:tav tm="0">
                                          <p:val>
                                            <p:fltVal val="0"/>
                                          </p:val>
                                        </p:tav>
                                        <p:tav tm="100000">
                                          <p:val>
                                            <p:strVal val="#ppt_h"/>
                                          </p:val>
                                        </p:tav>
                                      </p:tavLst>
                                    </p:anim>
                                    <p:anim calcmode="lin" valueType="num">
                                      <p:cBhvr>
                                        <p:cTn id="18" dur="1000" fill="hold"/>
                                        <p:tgtEl>
                                          <p:spTgt spid="229"/>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22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0" presetID="1" grpId="4" fill="hold">
                                  <p:stCondLst>
                                    <p:cond delay="0"/>
                                  </p:stCondLst>
                                  <p:iterate type="el" backwards="0">
                                    <p:tmAbs val="0"/>
                                  </p:iterate>
                                  <p:childTnLst>
                                    <p:set>
                                      <p:cBhvr>
                                        <p:cTn id="23" fill="hold"/>
                                        <p:tgtEl>
                                          <p:spTgt spid="231"/>
                                        </p:tgtEl>
                                        <p:attrNameLst>
                                          <p:attrName>style.visibility</p:attrName>
                                        </p:attrNameLst>
                                      </p:cBhvr>
                                      <p:to>
                                        <p:strVal val="visible"/>
                                      </p:to>
                                    </p:set>
                                  </p:childTnLst>
                                </p:cTn>
                              </p:par>
                            </p:childTnLst>
                          </p:cTn>
                        </p:par>
                        <p:par>
                          <p:cTn id="24" fill="hold">
                            <p:stCondLst>
                              <p:cond delay="0"/>
                            </p:stCondLst>
                            <p:childTnLst>
                              <p:par>
                                <p:cTn id="25" presetClass="entr" nodeType="afterEffect" presetSubtype="12" presetID="15" grpId="5" fill="hold">
                                  <p:stCondLst>
                                    <p:cond delay="0"/>
                                  </p:stCondLst>
                                  <p:iterate type="el" backwards="0">
                                    <p:tmAbs val="0"/>
                                  </p:iterate>
                                  <p:childTnLst>
                                    <p:set>
                                      <p:cBhvr>
                                        <p:cTn id="26" fill="hold"/>
                                        <p:tgtEl>
                                          <p:spTgt spid="232"/>
                                        </p:tgtEl>
                                        <p:attrNameLst>
                                          <p:attrName>style.visibility</p:attrName>
                                        </p:attrNameLst>
                                      </p:cBhvr>
                                      <p:to>
                                        <p:strVal val="visible"/>
                                      </p:to>
                                    </p:set>
                                    <p:anim calcmode="lin" valueType="num">
                                      <p:cBhvr>
                                        <p:cTn id="27" dur="750" fill="hold"/>
                                        <p:tgtEl>
                                          <p:spTgt spid="232"/>
                                        </p:tgtEl>
                                        <p:attrNameLst>
                                          <p:attrName>ppt_w</p:attrName>
                                        </p:attrNameLst>
                                      </p:cBhvr>
                                      <p:tavLst>
                                        <p:tav tm="0">
                                          <p:val>
                                            <p:fltVal val="0"/>
                                          </p:val>
                                        </p:tav>
                                        <p:tav tm="100000">
                                          <p:val>
                                            <p:strVal val="#ppt_w"/>
                                          </p:val>
                                        </p:tav>
                                      </p:tavLst>
                                    </p:anim>
                                    <p:anim calcmode="lin" valueType="num">
                                      <p:cBhvr>
                                        <p:cTn id="28" dur="750" fill="hold"/>
                                        <p:tgtEl>
                                          <p:spTgt spid="232"/>
                                        </p:tgtEl>
                                        <p:attrNameLst>
                                          <p:attrName>ppt_h</p:attrName>
                                        </p:attrNameLst>
                                      </p:cBhvr>
                                      <p:tavLst>
                                        <p:tav tm="0">
                                          <p:val>
                                            <p:fltVal val="0"/>
                                          </p:val>
                                        </p:tav>
                                        <p:tav tm="100000">
                                          <p:val>
                                            <p:strVal val="#ppt_h"/>
                                          </p:val>
                                        </p:tav>
                                      </p:tavLst>
                                    </p:anim>
                                    <p:anim calcmode="lin" valueType="num">
                                      <p:cBhvr>
                                        <p:cTn id="29" dur="750" fill="hold"/>
                                        <p:tgtEl>
                                          <p:spTgt spid="232"/>
                                        </p:tgtEl>
                                        <p:attrNameLst>
                                          <p:attrName>ppt_x</p:attrName>
                                        </p:attrNameLst>
                                      </p:cBhvr>
                                      <p:tavLst>
                                        <p:tav tm="0" fmla="#ppt_x+(cos(-2*pi*(1-$))*-#ppt_x-sin(-2*pi*(1-$))*(1-#ppt_y))*(1-$)">
                                          <p:val>
                                            <p:fltVal val="0"/>
                                          </p:val>
                                        </p:tav>
                                        <p:tav tm="100000">
                                          <p:val>
                                            <p:fltVal val="1"/>
                                          </p:val>
                                        </p:tav>
                                      </p:tavLst>
                                    </p:anim>
                                    <p:anim calcmode="lin" valueType="num">
                                      <p:cBhvr>
                                        <p:cTn id="30" dur="750" fill="hold"/>
                                        <p:tgtEl>
                                          <p:spTgt spid="23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0" presetID="1" grpId="6" fill="hold">
                                  <p:stCondLst>
                                    <p:cond delay="0"/>
                                  </p:stCondLst>
                                  <p:iterate type="el" backwards="0">
                                    <p:tmAbs val="0"/>
                                  </p:iterate>
                                  <p:childTnLst>
                                    <p:set>
                                      <p:cBhvr>
                                        <p:cTn id="34" fill="hold"/>
                                        <p:tgtEl>
                                          <p:spTgt spid="233"/>
                                        </p:tgtEl>
                                        <p:attrNameLst>
                                          <p:attrName>style.visibility</p:attrName>
                                        </p:attrNameLst>
                                      </p:cBhvr>
                                      <p:to>
                                        <p:strVal val="visible"/>
                                      </p:to>
                                    </p:set>
                                  </p:childTnLst>
                                </p:cTn>
                              </p:par>
                            </p:childTnLst>
                          </p:cTn>
                        </p:par>
                        <p:par>
                          <p:cTn id="35" fill="hold">
                            <p:stCondLst>
                              <p:cond delay="0"/>
                            </p:stCondLst>
                            <p:childTnLst>
                              <p:par>
                                <p:cTn id="36" presetClass="entr" nodeType="afterEffect" presetSubtype="6" presetID="15" grpId="7" fill="hold">
                                  <p:stCondLst>
                                    <p:cond delay="0"/>
                                  </p:stCondLst>
                                  <p:iterate type="el" backwards="0">
                                    <p:tmAbs val="0"/>
                                  </p:iterate>
                                  <p:childTnLst>
                                    <p:set>
                                      <p:cBhvr>
                                        <p:cTn id="37" fill="hold"/>
                                        <p:tgtEl>
                                          <p:spTgt spid="234"/>
                                        </p:tgtEl>
                                        <p:attrNameLst>
                                          <p:attrName>style.visibility</p:attrName>
                                        </p:attrNameLst>
                                      </p:cBhvr>
                                      <p:to>
                                        <p:strVal val="visible"/>
                                      </p:to>
                                    </p:set>
                                    <p:anim calcmode="lin" valueType="num">
                                      <p:cBhvr>
                                        <p:cTn id="38" dur="750" fill="hold"/>
                                        <p:tgtEl>
                                          <p:spTgt spid="234"/>
                                        </p:tgtEl>
                                        <p:attrNameLst>
                                          <p:attrName>ppt_w</p:attrName>
                                        </p:attrNameLst>
                                      </p:cBhvr>
                                      <p:tavLst>
                                        <p:tav tm="0">
                                          <p:val>
                                            <p:fltVal val="0"/>
                                          </p:val>
                                        </p:tav>
                                        <p:tav tm="100000">
                                          <p:val>
                                            <p:strVal val="#ppt_w"/>
                                          </p:val>
                                        </p:tav>
                                      </p:tavLst>
                                    </p:anim>
                                    <p:anim calcmode="lin" valueType="num">
                                      <p:cBhvr>
                                        <p:cTn id="39" dur="750" fill="hold"/>
                                        <p:tgtEl>
                                          <p:spTgt spid="234"/>
                                        </p:tgtEl>
                                        <p:attrNameLst>
                                          <p:attrName>ppt_h</p:attrName>
                                        </p:attrNameLst>
                                      </p:cBhvr>
                                      <p:tavLst>
                                        <p:tav tm="0">
                                          <p:val>
                                            <p:fltVal val="0"/>
                                          </p:val>
                                        </p:tav>
                                        <p:tav tm="100000">
                                          <p:val>
                                            <p:strVal val="#ppt_h"/>
                                          </p:val>
                                        </p:tav>
                                      </p:tavLst>
                                    </p:anim>
                                    <p:anim calcmode="lin" valueType="num">
                                      <p:cBhvr>
                                        <p:cTn id="40" dur="750" fill="hold"/>
                                        <p:tgtEl>
                                          <p:spTgt spid="234"/>
                                        </p:tgtEl>
                                        <p:attrNameLst>
                                          <p:attrName>ppt_x</p:attrName>
                                        </p:attrNameLst>
                                      </p:cBhvr>
                                      <p:tavLst>
                                        <p:tav tm="0" fmla="#ppt_x+(cos(-2*pi*(1-$))*-#ppt_x-sin(-2*pi*(1-$))*(1-#ppt_y))*(1-$)">
                                          <p:val>
                                            <p:fltVal val="0"/>
                                          </p:val>
                                        </p:tav>
                                        <p:tav tm="100000">
                                          <p:val>
                                            <p:fltVal val="1"/>
                                          </p:val>
                                        </p:tav>
                                      </p:tavLst>
                                    </p:anim>
                                    <p:anim calcmode="lin" valueType="num">
                                      <p:cBhvr>
                                        <p:cTn id="41" dur="750" fill="hold"/>
                                        <p:tgtEl>
                                          <p:spTgt spid="23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2" fill="hold">
                      <p:stCondLst>
                        <p:cond delay="indefinite"/>
                      </p:stCondLst>
                      <p:childTnLst>
                        <p:par>
                          <p:cTn id="43" fill="hold">
                            <p:stCondLst>
                              <p:cond delay="0"/>
                            </p:stCondLst>
                            <p:childTnLst>
                              <p:par>
                                <p:cTn id="44" presetClass="entr" nodeType="clickEffect" presetID="9" grpId="8" fill="hold">
                                  <p:stCondLst>
                                    <p:cond delay="0"/>
                                  </p:stCondLst>
                                  <p:iterate type="el" backwards="0">
                                    <p:tmAbs val="0"/>
                                  </p:iterate>
                                  <p:childTnLst>
                                    <p:set>
                                      <p:cBhvr>
                                        <p:cTn id="45" fill="hold"/>
                                        <p:tgtEl>
                                          <p:spTgt spid="238"/>
                                        </p:tgtEl>
                                        <p:attrNameLst>
                                          <p:attrName>style.visibility</p:attrName>
                                        </p:attrNameLst>
                                      </p:cBhvr>
                                      <p:to>
                                        <p:strVal val="visible"/>
                                      </p:to>
                                    </p:set>
                                    <p:animEffect filter="dissolve" transition="in">
                                      <p:cBhvr>
                                        <p:cTn id="46" dur="1500"/>
                                        <p:tgtEl>
                                          <p:spTgt spid="23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34" grpId="7"/>
      <p:bldP build="whole" bldLvl="1" animBg="1" rev="0" advAuto="0" spid="232" grpId="5"/>
      <p:bldP build="whole" bldLvl="1" animBg="1" rev="0" advAuto="0" spid="233" grpId="6"/>
      <p:bldP build="whole" bldLvl="1" animBg="1" rev="0" advAuto="0" spid="228" grpId="1"/>
      <p:bldP build="whole" bldLvl="1" animBg="1" rev="0" advAuto="0" spid="231" grpId="4"/>
      <p:bldP build="whole" bldLvl="1" animBg="1" rev="0" advAuto="0" spid="238" grpId="8"/>
      <p:bldP build="whole" bldLvl="1" animBg="1" rev="0" advAuto="0" spid="229" grpId="3"/>
      <p:bldP build="whole" bldLvl="1" animBg="1" rev="0" advAuto="0" spid="230" grpId="2"/>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 name="真理：的確有美滿婚姻！"/>
          <p:cNvSpPr/>
          <p:nvPr/>
        </p:nvSpPr>
        <p:spPr>
          <a:xfrm>
            <a:off x="1455057" y="51754"/>
            <a:ext cx="11290301"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000000"/>
                </a:solidFill>
                <a:latin typeface="標楷體"/>
                <a:ea typeface="標楷體"/>
                <a:cs typeface="標楷體"/>
                <a:sym typeface="標楷體"/>
              </a:defRPr>
            </a:lvl1pPr>
          </a:lstStyle>
          <a:p>
            <a:pPr/>
            <a:r>
              <a:t>真理：的確有美滿婚姻！</a:t>
            </a:r>
          </a:p>
        </p:txBody>
      </p:sp>
      <p:sp>
        <p:nvSpPr>
          <p:cNvPr id="242" name="#3 神設計了一體 (創 2: 24)"/>
          <p:cNvSpPr txBox="1"/>
          <p:nvPr/>
        </p:nvSpPr>
        <p:spPr>
          <a:xfrm>
            <a:off x="1791489" y="1614393"/>
            <a:ext cx="7478130" cy="95046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600">
                <a:solidFill>
                  <a:srgbClr val="000000"/>
                </a:solidFill>
                <a:latin typeface="Lucida Grande"/>
                <a:ea typeface="Lucida Grande"/>
                <a:cs typeface="Lucida Grande"/>
                <a:sym typeface="Lucida Grande"/>
              </a:defRPr>
            </a:pPr>
            <a:r>
              <a:t>#3 神設計了</a:t>
            </a:r>
            <a:r>
              <a:rPr u="sng">
                <a:solidFill>
                  <a:schemeClr val="accent5"/>
                </a:solidFill>
              </a:rPr>
              <a:t>一體</a:t>
            </a:r>
            <a:r>
              <a:t> (創 2: 24)</a:t>
            </a:r>
          </a:p>
        </p:txBody>
      </p:sp>
      <p:grpSp>
        <p:nvGrpSpPr>
          <p:cNvPr id="245" name="Group"/>
          <p:cNvGrpSpPr/>
          <p:nvPr/>
        </p:nvGrpSpPr>
        <p:grpSpPr>
          <a:xfrm>
            <a:off x="2504773" y="5346700"/>
            <a:ext cx="10006721" cy="2803215"/>
            <a:chOff x="-10231" y="0"/>
            <a:chExt cx="10006719" cy="2803214"/>
          </a:xfrm>
        </p:grpSpPr>
        <p:sp>
          <p:nvSpPr>
            <p:cNvPr id="243" name="Oval"/>
            <p:cNvSpPr/>
            <p:nvPr/>
          </p:nvSpPr>
          <p:spPr>
            <a:xfrm>
              <a:off x="3654548" y="0"/>
              <a:ext cx="5397501" cy="1295400"/>
            </a:xfrm>
            <a:prstGeom prst="ellipse">
              <a:avLst/>
            </a:prstGeom>
            <a:solidFill>
              <a:srgbClr val="FCFC96"/>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44" name="The phrase ‘one flesh’ speaks to the relationship as a whole;…"/>
            <p:cNvSpPr/>
            <p:nvPr/>
          </p:nvSpPr>
          <p:spPr>
            <a:xfrm>
              <a:off x="-10232" y="1854200"/>
              <a:ext cx="10006721" cy="9490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nSpc>
                  <a:spcPts val="3600"/>
                </a:lnSpc>
                <a:tabLst/>
                <a:defRPr b="1" sz="3000">
                  <a:solidFill>
                    <a:srgbClr val="000000"/>
                  </a:solidFill>
                </a:defRPr>
              </a:pPr>
              <a:r>
                <a:t>The phrase ‘one flesh’ speaks to the relationship as a whole; </a:t>
              </a:r>
            </a:p>
            <a:p>
              <a:pPr>
                <a:lnSpc>
                  <a:spcPts val="3600"/>
                </a:lnSpc>
                <a:tabLst/>
                <a:defRPr b="1" sz="3000">
                  <a:solidFill>
                    <a:srgbClr val="000000"/>
                  </a:solidFill>
                </a:defRPr>
              </a:pPr>
              <a:r>
                <a:t>sexual union is one special expression of this union. </a:t>
              </a:r>
            </a:p>
          </p:txBody>
        </p:sp>
      </p:grpSp>
      <p:grpSp>
        <p:nvGrpSpPr>
          <p:cNvPr id="248" name="Group"/>
          <p:cNvGrpSpPr/>
          <p:nvPr/>
        </p:nvGrpSpPr>
        <p:grpSpPr>
          <a:xfrm>
            <a:off x="5276428" y="2984499"/>
            <a:ext cx="3915726" cy="1144469"/>
            <a:chOff x="0" y="0"/>
            <a:chExt cx="3915724" cy="1144467"/>
          </a:xfrm>
        </p:grpSpPr>
        <p:sp>
          <p:nvSpPr>
            <p:cNvPr id="246" name="Shape"/>
            <p:cNvSpPr/>
            <p:nvPr/>
          </p:nvSpPr>
          <p:spPr>
            <a:xfrm rot="20280000">
              <a:off x="36422" y="524159"/>
              <a:ext cx="1155701" cy="419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solidFill>
              <a:srgbClr val="186293"/>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47" name="離開父母"/>
            <p:cNvSpPr/>
            <p:nvPr/>
          </p:nvSpPr>
          <p:spPr>
            <a:xfrm>
              <a:off x="1464624" y="0"/>
              <a:ext cx="2451101" cy="685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角ゴ Std"/>
                  <a:ea typeface="ヒラギノ角ゴ Std"/>
                  <a:cs typeface="ヒラギノ角ゴ Std"/>
                  <a:sym typeface="ヒラギノ角ゴ Std"/>
                </a:defRPr>
              </a:lvl1pPr>
            </a:lstStyle>
            <a:p>
              <a:pPr/>
              <a:r>
                <a:t>離開父母</a:t>
              </a:r>
            </a:p>
          </p:txBody>
        </p:sp>
      </p:grpSp>
      <p:grpSp>
        <p:nvGrpSpPr>
          <p:cNvPr id="251" name="Group"/>
          <p:cNvGrpSpPr/>
          <p:nvPr/>
        </p:nvGrpSpPr>
        <p:grpSpPr>
          <a:xfrm>
            <a:off x="5293253" y="4190999"/>
            <a:ext cx="4432301" cy="685801"/>
            <a:chOff x="0" y="0"/>
            <a:chExt cx="4432300" cy="685799"/>
          </a:xfrm>
        </p:grpSpPr>
        <p:sp>
          <p:nvSpPr>
            <p:cNvPr id="249" name="Shape"/>
            <p:cNvSpPr/>
            <p:nvPr/>
          </p:nvSpPr>
          <p:spPr>
            <a:xfrm>
              <a:off x="0" y="177800"/>
              <a:ext cx="1155700" cy="419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solidFill>
              <a:srgbClr val="186293"/>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50" name="與妻子連合"/>
            <p:cNvSpPr/>
            <p:nvPr/>
          </p:nvSpPr>
          <p:spPr>
            <a:xfrm>
              <a:off x="1397000" y="0"/>
              <a:ext cx="3035300" cy="685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角ゴ Std"/>
                  <a:ea typeface="ヒラギノ角ゴ Std"/>
                  <a:cs typeface="ヒラギノ角ゴ Std"/>
                  <a:sym typeface="ヒラギノ角ゴ Std"/>
                </a:defRPr>
              </a:lvl1pPr>
            </a:lstStyle>
            <a:p>
              <a:pPr/>
              <a:r>
                <a:t>與妻子連合</a:t>
              </a:r>
            </a:p>
          </p:txBody>
        </p:sp>
      </p:grpSp>
      <p:grpSp>
        <p:nvGrpSpPr>
          <p:cNvPr id="254" name="Group"/>
          <p:cNvGrpSpPr/>
          <p:nvPr/>
        </p:nvGrpSpPr>
        <p:grpSpPr>
          <a:xfrm>
            <a:off x="5276174" y="5087372"/>
            <a:ext cx="5084380" cy="1173728"/>
            <a:chOff x="0" y="0"/>
            <a:chExt cx="5084378" cy="1173727"/>
          </a:xfrm>
        </p:grpSpPr>
        <p:sp>
          <p:nvSpPr>
            <p:cNvPr id="252" name="Shape"/>
            <p:cNvSpPr/>
            <p:nvPr/>
          </p:nvSpPr>
          <p:spPr>
            <a:xfrm rot="1260000">
              <a:off x="36715" y="193164"/>
              <a:ext cx="1155701" cy="419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solidFill>
              <a:srgbClr val="186293"/>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53" name="二人成為一體"/>
            <p:cNvSpPr/>
            <p:nvPr/>
          </p:nvSpPr>
          <p:spPr>
            <a:xfrm>
              <a:off x="1464878" y="487927"/>
              <a:ext cx="3619501" cy="685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角ゴ Std"/>
                  <a:ea typeface="ヒラギノ角ゴ Std"/>
                  <a:cs typeface="ヒラギノ角ゴ Std"/>
                  <a:sym typeface="ヒラギノ角ゴ Std"/>
                </a:defRPr>
              </a:lvl1pPr>
            </a:lstStyle>
            <a:p>
              <a:pPr/>
              <a:r>
                <a:t>二人成為一體</a:t>
              </a:r>
            </a:p>
          </p:txBody>
        </p:sp>
      </p:grpSp>
      <p:grpSp>
        <p:nvGrpSpPr>
          <p:cNvPr id="258" name="Group"/>
          <p:cNvGrpSpPr/>
          <p:nvPr/>
        </p:nvGrpSpPr>
        <p:grpSpPr>
          <a:xfrm>
            <a:off x="1699153" y="2984500"/>
            <a:ext cx="3446812" cy="3048007"/>
            <a:chOff x="0" y="0"/>
            <a:chExt cx="3446810" cy="3048006"/>
          </a:xfrm>
        </p:grpSpPr>
        <p:sp>
          <p:nvSpPr>
            <p:cNvPr id="255" name="因此"/>
            <p:cNvSpPr/>
            <p:nvPr/>
          </p:nvSpPr>
          <p:spPr>
            <a:xfrm>
              <a:off x="431800" y="431800"/>
              <a:ext cx="1282700" cy="685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角ゴ Std"/>
                  <a:ea typeface="ヒラギノ角ゴ Std"/>
                  <a:cs typeface="ヒラギノ角ゴ Std"/>
                  <a:sym typeface="ヒラギノ角ゴ Std"/>
                </a:defRPr>
              </a:lvl1pPr>
            </a:lstStyle>
            <a:p>
              <a:pPr/>
              <a:r>
                <a:t>因此</a:t>
              </a:r>
            </a:p>
          </p:txBody>
        </p:sp>
        <p:sp>
          <p:nvSpPr>
            <p:cNvPr id="256" name="人要"/>
            <p:cNvSpPr/>
            <p:nvPr/>
          </p:nvSpPr>
          <p:spPr>
            <a:xfrm>
              <a:off x="406400" y="1511300"/>
              <a:ext cx="1282700" cy="685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角ゴ Std"/>
                  <a:ea typeface="ヒラギノ角ゴ Std"/>
                  <a:cs typeface="ヒラギノ角ゴ Std"/>
                  <a:sym typeface="ヒラギノ角ゴ Std"/>
                </a:defRPr>
              </a:lvl1pPr>
            </a:lstStyle>
            <a:p>
              <a:pPr/>
              <a:r>
                <a:t>人要</a:t>
              </a:r>
            </a:p>
          </p:txBody>
        </p:sp>
        <p:pic>
          <p:nvPicPr>
            <p:cNvPr id="257" name="pasted12.pdf" descr="pasted12.pdf"/>
            <p:cNvPicPr>
              <a:picLocks noChangeAspect="1"/>
            </p:cNvPicPr>
            <p:nvPr/>
          </p:nvPicPr>
          <p:blipFill>
            <a:blip r:embed="rId3">
              <a:extLst/>
            </a:blip>
            <a:stretch>
              <a:fillRect/>
            </a:stretch>
          </p:blipFill>
          <p:spPr>
            <a:xfrm>
              <a:off x="0" y="0"/>
              <a:ext cx="3446811" cy="3048007"/>
            </a:xfrm>
            <a:prstGeom prst="rect">
              <a:avLst/>
            </a:prstGeom>
            <a:ln w="12700" cap="flat">
              <a:noFill/>
              <a:miter lim="400000"/>
            </a:ln>
            <a:effectLst/>
          </p:spPr>
        </p:pic>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58"/>
                                        </p:tgtEl>
                                        <p:attrNameLst>
                                          <p:attrName>style.visibility</p:attrName>
                                        </p:attrNameLst>
                                      </p:cBhvr>
                                      <p:to>
                                        <p:strVal val="visible"/>
                                      </p:to>
                                    </p:set>
                                    <p:anim calcmode="lin" valueType="num">
                                      <p:cBhvr>
                                        <p:cTn id="7" dur="1000" fill="hold"/>
                                        <p:tgtEl>
                                          <p:spTgt spid="258"/>
                                        </p:tgtEl>
                                        <p:attrNameLst>
                                          <p:attrName>ppt_x</p:attrName>
                                        </p:attrNameLst>
                                      </p:cBhvr>
                                      <p:tavLst>
                                        <p:tav tm="0">
                                          <p:val>
                                            <p:strVal val="0-#ppt_w/2"/>
                                          </p:val>
                                        </p:tav>
                                        <p:tav tm="100000">
                                          <p:val>
                                            <p:strVal val="#ppt_x"/>
                                          </p:val>
                                        </p:tav>
                                      </p:tavLst>
                                    </p:anim>
                                    <p:anim calcmode="lin" valueType="num">
                                      <p:cBhvr>
                                        <p:cTn id="8" dur="1000" fill="hold"/>
                                        <p:tgtEl>
                                          <p:spTgt spid="2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48"/>
                                        </p:tgtEl>
                                        <p:attrNameLst>
                                          <p:attrName>style.visibility</p:attrName>
                                        </p:attrNameLst>
                                      </p:cBhvr>
                                      <p:to>
                                        <p:strVal val="visible"/>
                                      </p:to>
                                    </p:set>
                                    <p:anim calcmode="lin" valueType="num">
                                      <p:cBhvr>
                                        <p:cTn id="13" dur="1000" fill="hold"/>
                                        <p:tgtEl>
                                          <p:spTgt spid="248"/>
                                        </p:tgtEl>
                                        <p:attrNameLst>
                                          <p:attrName>ppt_x</p:attrName>
                                        </p:attrNameLst>
                                      </p:cBhvr>
                                      <p:tavLst>
                                        <p:tav tm="0">
                                          <p:val>
                                            <p:strVal val="0-#ppt_w/2"/>
                                          </p:val>
                                        </p:tav>
                                        <p:tav tm="100000">
                                          <p:val>
                                            <p:strVal val="#ppt_x"/>
                                          </p:val>
                                        </p:tav>
                                      </p:tavLst>
                                    </p:anim>
                                    <p:anim calcmode="lin" valueType="num">
                                      <p:cBhvr>
                                        <p:cTn id="14" dur="1000" fill="hold"/>
                                        <p:tgtEl>
                                          <p:spTgt spid="24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251"/>
                                        </p:tgtEl>
                                        <p:attrNameLst>
                                          <p:attrName>style.visibility</p:attrName>
                                        </p:attrNameLst>
                                      </p:cBhvr>
                                      <p:to>
                                        <p:strVal val="visible"/>
                                      </p:to>
                                    </p:set>
                                    <p:anim calcmode="lin" valueType="num">
                                      <p:cBhvr>
                                        <p:cTn id="19" dur="1000" fill="hold"/>
                                        <p:tgtEl>
                                          <p:spTgt spid="251"/>
                                        </p:tgtEl>
                                        <p:attrNameLst>
                                          <p:attrName>ppt_x</p:attrName>
                                        </p:attrNameLst>
                                      </p:cBhvr>
                                      <p:tavLst>
                                        <p:tav tm="0">
                                          <p:val>
                                            <p:strVal val="0-#ppt_w/2"/>
                                          </p:val>
                                        </p:tav>
                                        <p:tav tm="100000">
                                          <p:val>
                                            <p:strVal val="#ppt_x"/>
                                          </p:val>
                                        </p:tav>
                                      </p:tavLst>
                                    </p:anim>
                                    <p:anim calcmode="lin" valueType="num">
                                      <p:cBhvr>
                                        <p:cTn id="20" dur="1000" fill="hold"/>
                                        <p:tgtEl>
                                          <p:spTgt spid="25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254"/>
                                        </p:tgtEl>
                                        <p:attrNameLst>
                                          <p:attrName>style.visibility</p:attrName>
                                        </p:attrNameLst>
                                      </p:cBhvr>
                                      <p:to>
                                        <p:strVal val="visible"/>
                                      </p:to>
                                    </p:set>
                                    <p:anim calcmode="lin" valueType="num">
                                      <p:cBhvr>
                                        <p:cTn id="25" dur="1000" fill="hold"/>
                                        <p:tgtEl>
                                          <p:spTgt spid="254"/>
                                        </p:tgtEl>
                                        <p:attrNameLst>
                                          <p:attrName>ppt_x</p:attrName>
                                        </p:attrNameLst>
                                      </p:cBhvr>
                                      <p:tavLst>
                                        <p:tav tm="0">
                                          <p:val>
                                            <p:strVal val="0-#ppt_w/2"/>
                                          </p:val>
                                        </p:tav>
                                        <p:tav tm="100000">
                                          <p:val>
                                            <p:strVal val="#ppt_x"/>
                                          </p:val>
                                        </p:tav>
                                      </p:tavLst>
                                    </p:anim>
                                    <p:anim calcmode="lin" valueType="num">
                                      <p:cBhvr>
                                        <p:cTn id="26" dur="1000" fill="hold"/>
                                        <p:tgtEl>
                                          <p:spTgt spid="25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ID="9" grpId="5" fill="hold">
                                  <p:stCondLst>
                                    <p:cond delay="0"/>
                                  </p:stCondLst>
                                  <p:iterate type="el" backwards="0">
                                    <p:tmAbs val="0"/>
                                  </p:iterate>
                                  <p:childTnLst>
                                    <p:set>
                                      <p:cBhvr>
                                        <p:cTn id="30" fill="hold"/>
                                        <p:tgtEl>
                                          <p:spTgt spid="245"/>
                                        </p:tgtEl>
                                        <p:attrNameLst>
                                          <p:attrName>style.visibility</p:attrName>
                                        </p:attrNameLst>
                                      </p:cBhvr>
                                      <p:to>
                                        <p:strVal val="visible"/>
                                      </p:to>
                                    </p:set>
                                    <p:animEffect filter="dissolve" transition="in">
                                      <p:cBhvr>
                                        <p:cTn id="31" dur="1000"/>
                                        <p:tgtEl>
                                          <p:spTgt spid="2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48" grpId="2"/>
      <p:bldP build="whole" bldLvl="1" animBg="1" rev="0" advAuto="0" spid="245" grpId="5"/>
      <p:bldP build="whole" bldLvl="1" animBg="1" rev="0" advAuto="0" spid="254" grpId="4"/>
      <p:bldP build="whole" bldLvl="1" animBg="1" rev="0" advAuto="0" spid="251" grpId="3"/>
      <p:bldP build="whole" bldLvl="1" animBg="1" rev="0" advAuto="0" spid="258" grpId="1"/>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2" name="真理：的確有美滿婚姻！"/>
          <p:cNvSpPr/>
          <p:nvPr/>
        </p:nvSpPr>
        <p:spPr>
          <a:xfrm>
            <a:off x="1455057" y="51754"/>
            <a:ext cx="11290301"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000000"/>
                </a:solidFill>
                <a:latin typeface="標楷體"/>
                <a:ea typeface="標楷體"/>
                <a:cs typeface="標楷體"/>
                <a:sym typeface="標楷體"/>
              </a:defRPr>
            </a:lvl1pPr>
          </a:lstStyle>
          <a:p>
            <a:pPr/>
            <a:r>
              <a:t>真理：的確有美滿婚姻！</a:t>
            </a:r>
          </a:p>
        </p:txBody>
      </p:sp>
      <p:sp>
        <p:nvSpPr>
          <p:cNvPr id="263" name="#4 神設計祂的榮耀在婚姻中被彰顯   (創2: 25)"/>
          <p:cNvSpPr/>
          <p:nvPr/>
        </p:nvSpPr>
        <p:spPr>
          <a:xfrm>
            <a:off x="1628582" y="1524000"/>
            <a:ext cx="10131904" cy="15621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776200" algn="l"/>
              </a:tabLst>
              <a:defRPr sz="4600">
                <a:solidFill>
                  <a:srgbClr val="000000"/>
                </a:solidFill>
                <a:latin typeface="ヒラギノ角ゴ Pro W6"/>
                <a:ea typeface="ヒラギノ角ゴ Pro W6"/>
                <a:cs typeface="ヒラギノ角ゴ Pro W6"/>
                <a:sym typeface="ヒラギノ角ゴ Pro W6"/>
              </a:defRPr>
            </a:lvl1pPr>
          </a:lstStyle>
          <a:p>
            <a:pPr/>
            <a:r>
              <a:t>#4 神設計祂的榮耀在婚姻中被彰顯   (創2: 25)</a:t>
            </a:r>
          </a:p>
        </p:txBody>
      </p:sp>
      <p:sp>
        <p:nvSpPr>
          <p:cNvPr id="264" name="當時夫妻二人、赤身露體、並不羞恥。"/>
          <p:cNvSpPr/>
          <p:nvPr/>
        </p:nvSpPr>
        <p:spPr>
          <a:xfrm>
            <a:off x="2171700" y="3225800"/>
            <a:ext cx="10045700"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角ゴ Pro W3"/>
                <a:ea typeface="ヒラギノ角ゴ Pro W3"/>
                <a:cs typeface="ヒラギノ角ゴ Pro W3"/>
                <a:sym typeface="ヒラギノ角ゴ Pro W3"/>
              </a:defRPr>
            </a:lvl1pPr>
          </a:lstStyle>
          <a:p>
            <a:pPr/>
            <a:r>
              <a:t>當時夫妻二人、赤身露體、並不羞恥。</a:t>
            </a:r>
          </a:p>
        </p:txBody>
      </p:sp>
      <p:pic>
        <p:nvPicPr>
          <p:cNvPr id="265" name="Fire_Chinese_hwo.gif" descr="Fire_Chinese_hwo.gif"/>
          <p:cNvPicPr>
            <a:picLocks noChangeAspect="1"/>
          </p:cNvPicPr>
          <p:nvPr/>
        </p:nvPicPr>
        <p:blipFill>
          <a:blip r:embed="rId3">
            <a:extLst/>
          </a:blip>
          <a:stretch>
            <a:fillRect/>
          </a:stretch>
        </p:blipFill>
        <p:spPr>
          <a:xfrm>
            <a:off x="1647357" y="4044186"/>
            <a:ext cx="3198586" cy="3124201"/>
          </a:xfrm>
          <a:prstGeom prst="rect">
            <a:avLst/>
          </a:prstGeom>
          <a:ln w="12700">
            <a:miter lim="400000"/>
          </a:ln>
        </p:spPr>
      </p:pic>
      <p:pic>
        <p:nvPicPr>
          <p:cNvPr id="266" name="Person_Chinese_ren.gif" descr="Person_Chinese_ren.gif"/>
          <p:cNvPicPr>
            <a:picLocks noChangeAspect="1"/>
          </p:cNvPicPr>
          <p:nvPr/>
        </p:nvPicPr>
        <p:blipFill>
          <a:blip r:embed="rId4">
            <a:extLst/>
          </a:blip>
          <a:stretch>
            <a:fillRect/>
          </a:stretch>
        </p:blipFill>
        <p:spPr>
          <a:xfrm>
            <a:off x="1660057" y="4094986"/>
            <a:ext cx="3253947" cy="3009901"/>
          </a:xfrm>
          <a:prstGeom prst="rect">
            <a:avLst/>
          </a:prstGeom>
          <a:ln w="12700">
            <a:miter lim="400000"/>
          </a:ln>
        </p:spPr>
      </p:pic>
      <p:pic>
        <p:nvPicPr>
          <p:cNvPr id="267" name="Naked_Chinese_Chr.gif" descr="Naked_Chinese_Chr.gif"/>
          <p:cNvPicPr>
            <a:picLocks noChangeAspect="1"/>
          </p:cNvPicPr>
          <p:nvPr/>
        </p:nvPicPr>
        <p:blipFill>
          <a:blip r:embed="rId5">
            <a:extLst/>
          </a:blip>
          <a:stretch>
            <a:fillRect/>
          </a:stretch>
        </p:blipFill>
        <p:spPr>
          <a:xfrm>
            <a:off x="9775357" y="4044186"/>
            <a:ext cx="3139393" cy="3104894"/>
          </a:xfrm>
          <a:prstGeom prst="rect">
            <a:avLst/>
          </a:prstGeom>
          <a:ln w="12700">
            <a:miter lim="400000"/>
          </a:ln>
        </p:spPr>
      </p:pic>
      <p:pic>
        <p:nvPicPr>
          <p:cNvPr id="268" name="Glory_Chinese_rung.gif" descr="Glory_Chinese_rung.gif"/>
          <p:cNvPicPr>
            <a:picLocks noChangeAspect="1"/>
          </p:cNvPicPr>
          <p:nvPr/>
        </p:nvPicPr>
        <p:blipFill>
          <a:blip r:embed="rId6">
            <a:extLst/>
          </a:blip>
          <a:stretch>
            <a:fillRect/>
          </a:stretch>
        </p:blipFill>
        <p:spPr>
          <a:xfrm>
            <a:off x="5495457" y="3955286"/>
            <a:ext cx="3237890" cy="3316227"/>
          </a:xfrm>
          <a:prstGeom prst="rect">
            <a:avLst/>
          </a:prstGeom>
          <a:ln w="12700">
            <a:miter lim="400000"/>
          </a:ln>
        </p:spPr>
      </p:pic>
      <p:pic>
        <p:nvPicPr>
          <p:cNvPr id="269" name="Picture 3.pdf" descr="Picture 3.pdf"/>
          <p:cNvPicPr>
            <a:picLocks noChangeAspect="1"/>
          </p:cNvPicPr>
          <p:nvPr/>
        </p:nvPicPr>
        <p:blipFill>
          <a:blip r:embed="rId7">
            <a:extLst/>
          </a:blip>
          <a:stretch>
            <a:fillRect/>
          </a:stretch>
        </p:blipFill>
        <p:spPr>
          <a:xfrm>
            <a:off x="1391165" y="6273800"/>
            <a:ext cx="12075739" cy="48641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64"/>
                                        </p:tgtEl>
                                        <p:attrNameLst>
                                          <p:attrName>style.visibility</p:attrName>
                                        </p:attrNameLst>
                                      </p:cBhvr>
                                      <p:to>
                                        <p:strVal val="visible"/>
                                      </p:to>
                                    </p:set>
                                    <p:anim calcmode="lin" valueType="num">
                                      <p:cBhvr>
                                        <p:cTn id="7" dur="1000" fill="hold"/>
                                        <p:tgtEl>
                                          <p:spTgt spid="264"/>
                                        </p:tgtEl>
                                        <p:attrNameLst>
                                          <p:attrName>ppt_x</p:attrName>
                                        </p:attrNameLst>
                                      </p:cBhvr>
                                      <p:tavLst>
                                        <p:tav tm="0">
                                          <p:val>
                                            <p:strVal val="0-#ppt_w/2"/>
                                          </p:val>
                                        </p:tav>
                                        <p:tav tm="100000">
                                          <p:val>
                                            <p:strVal val="#ppt_x"/>
                                          </p:val>
                                        </p:tav>
                                      </p:tavLst>
                                    </p:anim>
                                    <p:anim calcmode="lin" valueType="num">
                                      <p:cBhvr>
                                        <p:cTn id="8" dur="1000" fill="hold"/>
                                        <p:tgtEl>
                                          <p:spTgt spid="2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66"/>
                                        </p:tgtEl>
                                        <p:attrNameLst>
                                          <p:attrName>style.visibility</p:attrName>
                                        </p:attrNameLst>
                                      </p:cBhvr>
                                      <p:to>
                                        <p:strVal val="visible"/>
                                      </p:to>
                                    </p:set>
                                    <p:anim calcmode="lin" valueType="num">
                                      <p:cBhvr>
                                        <p:cTn id="13" dur="1000" fill="hold"/>
                                        <p:tgtEl>
                                          <p:spTgt spid="266"/>
                                        </p:tgtEl>
                                        <p:attrNameLst>
                                          <p:attrName>ppt_x</p:attrName>
                                        </p:attrNameLst>
                                      </p:cBhvr>
                                      <p:tavLst>
                                        <p:tav tm="0">
                                          <p:val>
                                            <p:strVal val="0-#ppt_w/2"/>
                                          </p:val>
                                        </p:tav>
                                        <p:tav tm="100000">
                                          <p:val>
                                            <p:strVal val="#ppt_x"/>
                                          </p:val>
                                        </p:tav>
                                      </p:tavLst>
                                    </p:anim>
                                    <p:anim calcmode="lin" valueType="num">
                                      <p:cBhvr>
                                        <p:cTn id="14" dur="1000" fill="hold"/>
                                        <p:tgtEl>
                                          <p:spTgt spid="26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2" presetID="2" grpId="3" fill="hold">
                                  <p:stCondLst>
                                    <p:cond delay="0"/>
                                  </p:stCondLst>
                                  <p:iterate type="el" backwards="0">
                                    <p:tmAbs val="0"/>
                                  </p:iterate>
                                  <p:childTnLst>
                                    <p:set>
                                      <p:cBhvr>
                                        <p:cTn id="18" fill="hold"/>
                                        <p:tgtEl>
                                          <p:spTgt spid="265"/>
                                        </p:tgtEl>
                                        <p:attrNameLst>
                                          <p:attrName>style.visibility</p:attrName>
                                        </p:attrNameLst>
                                      </p:cBhvr>
                                      <p:to>
                                        <p:strVal val="visible"/>
                                      </p:to>
                                    </p:set>
                                    <p:anim calcmode="lin" valueType="num">
                                      <p:cBhvr>
                                        <p:cTn id="19" dur="1000" fill="hold"/>
                                        <p:tgtEl>
                                          <p:spTgt spid="265"/>
                                        </p:tgtEl>
                                        <p:attrNameLst>
                                          <p:attrName>ppt_x</p:attrName>
                                        </p:attrNameLst>
                                      </p:cBhvr>
                                      <p:tavLst>
                                        <p:tav tm="0">
                                          <p:val>
                                            <p:strVal val="1+#ppt_w/2"/>
                                          </p:val>
                                        </p:tav>
                                        <p:tav tm="100000">
                                          <p:val>
                                            <p:strVal val="#ppt_x"/>
                                          </p:val>
                                        </p:tav>
                                      </p:tavLst>
                                    </p:anim>
                                    <p:anim calcmode="lin" valueType="num">
                                      <p:cBhvr>
                                        <p:cTn id="20" dur="1000" fill="hold"/>
                                        <p:tgtEl>
                                          <p:spTgt spid="26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ID="9" grpId="4" fill="hold">
                                  <p:stCondLst>
                                    <p:cond delay="0"/>
                                  </p:stCondLst>
                                  <p:iterate type="el" backwards="0">
                                    <p:tmAbs val="0"/>
                                  </p:iterate>
                                  <p:childTnLst>
                                    <p:set>
                                      <p:cBhvr>
                                        <p:cTn id="24" fill="hold"/>
                                        <p:tgtEl>
                                          <p:spTgt spid="269"/>
                                        </p:tgtEl>
                                        <p:attrNameLst>
                                          <p:attrName>style.visibility</p:attrName>
                                        </p:attrNameLst>
                                      </p:cBhvr>
                                      <p:to>
                                        <p:strVal val="visible"/>
                                      </p:to>
                                    </p:set>
                                    <p:animEffect filter="dissolve" transition="in">
                                      <p:cBhvr>
                                        <p:cTn id="25" dur="1000"/>
                                        <p:tgtEl>
                                          <p:spTgt spid="269"/>
                                        </p:tgtEl>
                                      </p:cBhvr>
                                    </p:animEffect>
                                  </p:childTnLst>
                                </p:cTn>
                              </p:par>
                            </p:childTnLst>
                          </p:cTn>
                        </p:par>
                      </p:childTnLst>
                    </p:cTn>
                  </p:par>
                  <p:par>
                    <p:cTn id="26" fill="hold">
                      <p:stCondLst>
                        <p:cond delay="indefinite"/>
                      </p:stCondLst>
                      <p:childTnLst>
                        <p:par>
                          <p:cTn id="27" fill="hold">
                            <p:stCondLst>
                              <p:cond delay="0"/>
                            </p:stCondLst>
                            <p:childTnLst>
                              <p:par>
                                <p:cTn id="28" presetClass="exit" nodeType="clickEffect" presetSubtype="2" presetID="7" grpId="5" fill="hold">
                                  <p:stCondLst>
                                    <p:cond delay="0"/>
                                  </p:stCondLst>
                                  <p:iterate type="el" backwards="0">
                                    <p:tmAbs val="0"/>
                                  </p:iterate>
                                  <p:childTnLst>
                                    <p:anim calcmode="lin" valueType="num">
                                      <p:cBhvr>
                                        <p:cTn id="29" dur="2500" fill="hold"/>
                                        <p:tgtEl>
                                          <p:spTgt spid="269"/>
                                        </p:tgtEl>
                                        <p:attrNameLst>
                                          <p:attrName>ppt_x</p:attrName>
                                        </p:attrNameLst>
                                      </p:cBhvr>
                                      <p:tavLst>
                                        <p:tav tm="0">
                                          <p:val>
                                            <p:strVal val="ppt_x"/>
                                          </p:val>
                                        </p:tav>
                                        <p:tav tm="100000">
                                          <p:val>
                                            <p:strVal val="1+ppt_w/2"/>
                                          </p:val>
                                        </p:tav>
                                      </p:tavLst>
                                    </p:anim>
                                    <p:anim calcmode="lin" valueType="num">
                                      <p:cBhvr>
                                        <p:cTn id="30" dur="2500" fill="hold"/>
                                        <p:tgtEl>
                                          <p:spTgt spid="269"/>
                                        </p:tgtEl>
                                        <p:attrNameLst>
                                          <p:attrName>ppt_y</p:attrName>
                                        </p:attrNameLst>
                                      </p:cBhvr>
                                      <p:tavLst>
                                        <p:tav tm="0">
                                          <p:val>
                                            <p:strVal val="ppt_y"/>
                                          </p:val>
                                        </p:tav>
                                        <p:tav tm="100000">
                                          <p:val>
                                            <p:strVal val="ppt_y"/>
                                          </p:val>
                                        </p:tav>
                                      </p:tavLst>
                                    </p:anim>
                                    <p:set>
                                      <p:cBhvr>
                                        <p:cTn id="31" fill="hold">
                                          <p:stCondLst>
                                            <p:cond delay="2499"/>
                                          </p:stCondLst>
                                        </p:cTn>
                                        <p:tgtEl>
                                          <p:spTgt spid="269"/>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Class="entr" nodeType="clickEffect" presetSubtype="9" presetID="15" grpId="6" fill="hold">
                                  <p:stCondLst>
                                    <p:cond delay="0"/>
                                  </p:stCondLst>
                                  <p:iterate type="el" backwards="0">
                                    <p:tmAbs val="0"/>
                                  </p:iterate>
                                  <p:childTnLst>
                                    <p:set>
                                      <p:cBhvr>
                                        <p:cTn id="35" fill="hold"/>
                                        <p:tgtEl>
                                          <p:spTgt spid="268"/>
                                        </p:tgtEl>
                                        <p:attrNameLst>
                                          <p:attrName>style.visibility</p:attrName>
                                        </p:attrNameLst>
                                      </p:cBhvr>
                                      <p:to>
                                        <p:strVal val="visible"/>
                                      </p:to>
                                    </p:set>
                                    <p:anim calcmode="lin" valueType="num">
                                      <p:cBhvr>
                                        <p:cTn id="36" dur="1000" fill="hold"/>
                                        <p:tgtEl>
                                          <p:spTgt spid="268"/>
                                        </p:tgtEl>
                                        <p:attrNameLst>
                                          <p:attrName>ppt_w</p:attrName>
                                        </p:attrNameLst>
                                      </p:cBhvr>
                                      <p:tavLst>
                                        <p:tav tm="0">
                                          <p:val>
                                            <p:fltVal val="0"/>
                                          </p:val>
                                        </p:tav>
                                        <p:tav tm="100000">
                                          <p:val>
                                            <p:strVal val="#ppt_w"/>
                                          </p:val>
                                        </p:tav>
                                      </p:tavLst>
                                    </p:anim>
                                    <p:anim calcmode="lin" valueType="num">
                                      <p:cBhvr>
                                        <p:cTn id="37" dur="1000" fill="hold"/>
                                        <p:tgtEl>
                                          <p:spTgt spid="268"/>
                                        </p:tgtEl>
                                        <p:attrNameLst>
                                          <p:attrName>ppt_h</p:attrName>
                                        </p:attrNameLst>
                                      </p:cBhvr>
                                      <p:tavLst>
                                        <p:tav tm="0">
                                          <p:val>
                                            <p:fltVal val="0"/>
                                          </p:val>
                                        </p:tav>
                                        <p:tav tm="100000">
                                          <p:val>
                                            <p:strVal val="#ppt_h"/>
                                          </p:val>
                                        </p:tav>
                                      </p:tavLst>
                                    </p:anim>
                                    <p:anim calcmode="lin" valueType="num">
                                      <p:cBhvr>
                                        <p:cTn id="38" dur="1000" fill="hold"/>
                                        <p:tgtEl>
                                          <p:spTgt spid="268"/>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26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0" fill="hold">
                      <p:stCondLst>
                        <p:cond delay="indefinite"/>
                      </p:stCondLst>
                      <p:childTnLst>
                        <p:par>
                          <p:cTn id="41" fill="hold">
                            <p:stCondLst>
                              <p:cond delay="0"/>
                            </p:stCondLst>
                            <p:childTnLst>
                              <p:par>
                                <p:cTn id="42" presetClass="entr" nodeType="clickEffect" presetSubtype="3" presetID="15" grpId="7" fill="hold">
                                  <p:stCondLst>
                                    <p:cond delay="0"/>
                                  </p:stCondLst>
                                  <p:iterate type="el" backwards="0">
                                    <p:tmAbs val="0"/>
                                  </p:iterate>
                                  <p:childTnLst>
                                    <p:set>
                                      <p:cBhvr>
                                        <p:cTn id="43" fill="hold"/>
                                        <p:tgtEl>
                                          <p:spTgt spid="267"/>
                                        </p:tgtEl>
                                        <p:attrNameLst>
                                          <p:attrName>style.visibility</p:attrName>
                                        </p:attrNameLst>
                                      </p:cBhvr>
                                      <p:to>
                                        <p:strVal val="visible"/>
                                      </p:to>
                                    </p:set>
                                    <p:anim calcmode="lin" valueType="num">
                                      <p:cBhvr>
                                        <p:cTn id="44" dur="2500" fill="hold"/>
                                        <p:tgtEl>
                                          <p:spTgt spid="267"/>
                                        </p:tgtEl>
                                        <p:attrNameLst>
                                          <p:attrName>ppt_w</p:attrName>
                                        </p:attrNameLst>
                                      </p:cBhvr>
                                      <p:tavLst>
                                        <p:tav tm="0">
                                          <p:val>
                                            <p:fltVal val="0"/>
                                          </p:val>
                                        </p:tav>
                                        <p:tav tm="100000">
                                          <p:val>
                                            <p:strVal val="#ppt_w"/>
                                          </p:val>
                                        </p:tav>
                                      </p:tavLst>
                                    </p:anim>
                                    <p:anim calcmode="lin" valueType="num">
                                      <p:cBhvr>
                                        <p:cTn id="45" dur="2500" fill="hold"/>
                                        <p:tgtEl>
                                          <p:spTgt spid="267"/>
                                        </p:tgtEl>
                                        <p:attrNameLst>
                                          <p:attrName>ppt_h</p:attrName>
                                        </p:attrNameLst>
                                      </p:cBhvr>
                                      <p:tavLst>
                                        <p:tav tm="0">
                                          <p:val>
                                            <p:fltVal val="0"/>
                                          </p:val>
                                        </p:tav>
                                        <p:tav tm="100000">
                                          <p:val>
                                            <p:strVal val="#ppt_h"/>
                                          </p:val>
                                        </p:tav>
                                      </p:tavLst>
                                    </p:anim>
                                    <p:anim calcmode="lin" valueType="num">
                                      <p:cBhvr>
                                        <p:cTn id="46" dur="2500" fill="hold"/>
                                        <p:tgtEl>
                                          <p:spTgt spid="267"/>
                                        </p:tgtEl>
                                        <p:attrNameLst>
                                          <p:attrName>ppt_x</p:attrName>
                                        </p:attrNameLst>
                                      </p:cBhvr>
                                      <p:tavLst>
                                        <p:tav tm="0" fmla="#ppt_x+(cos(-2*pi*(1-$))*-#ppt_x-sin(-2*pi*(1-$))*(1-#ppt_y))*(1-$)">
                                          <p:val>
                                            <p:fltVal val="0"/>
                                          </p:val>
                                        </p:tav>
                                        <p:tav tm="100000">
                                          <p:val>
                                            <p:fltVal val="1"/>
                                          </p:val>
                                        </p:tav>
                                      </p:tavLst>
                                    </p:anim>
                                    <p:anim calcmode="lin" valueType="num">
                                      <p:cBhvr>
                                        <p:cTn id="47" dur="2500" fill="hold"/>
                                        <p:tgtEl>
                                          <p:spTgt spid="26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68" grpId="6"/>
      <p:bldP build="whole" bldLvl="1" animBg="1" rev="0" advAuto="0" spid="267" grpId="7"/>
      <p:bldP build="whole" bldLvl="1" animBg="1" rev="0" advAuto="0" spid="264" grpId="1"/>
      <p:bldP build="whole" bldLvl="1" animBg="1" rev="0" advAuto="0" spid="266" grpId="2"/>
      <p:bldP build="whole" bldLvl="1" animBg="1" rev="0" advAuto="0" spid="265" grpId="3"/>
      <p:bldP build="whole" bldLvl="1" animBg="1" rev="0" advAuto="0" spid="269" grpId="4"/>
      <p:bldP build="whole" bldLvl="1" animBg="1" rev="0" advAuto="0" spid="269" grpId="5"/>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3" name="真理：的確有美滿婚姻！"/>
          <p:cNvSpPr/>
          <p:nvPr/>
        </p:nvSpPr>
        <p:spPr>
          <a:xfrm>
            <a:off x="1455057" y="51754"/>
            <a:ext cx="11290301"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8000">
                <a:solidFill>
                  <a:srgbClr val="000000"/>
                </a:solidFill>
                <a:latin typeface="標楷體"/>
                <a:ea typeface="標楷體"/>
                <a:cs typeface="標楷體"/>
                <a:sym typeface="標楷體"/>
              </a:defRPr>
            </a:lvl1pPr>
          </a:lstStyle>
          <a:p>
            <a:pPr/>
            <a:r>
              <a:t>真理：的確有美滿婚姻！</a:t>
            </a:r>
          </a:p>
        </p:txBody>
      </p:sp>
      <p:sp>
        <p:nvSpPr>
          <p:cNvPr id="274" name="#4 神設計祂的榮耀在婚姻中被彰顯   (創2: 25)"/>
          <p:cNvSpPr/>
          <p:nvPr/>
        </p:nvSpPr>
        <p:spPr>
          <a:xfrm>
            <a:off x="1628582" y="1663665"/>
            <a:ext cx="10131904" cy="1562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776200" algn="l"/>
              </a:tabLst>
              <a:defRPr sz="4600">
                <a:solidFill>
                  <a:srgbClr val="000000"/>
                </a:solidFill>
                <a:latin typeface="ヒラギノ角ゴ Pro W6"/>
                <a:ea typeface="ヒラギノ角ゴ Pro W6"/>
                <a:cs typeface="ヒラギノ角ゴ Pro W6"/>
                <a:sym typeface="ヒラギノ角ゴ Pro W6"/>
              </a:defRPr>
            </a:lvl1pPr>
          </a:lstStyle>
          <a:p>
            <a:pPr/>
            <a:r>
              <a:t>#4 神設計祂的榮耀在婚姻中被彰顯   (創2: 25)</a:t>
            </a:r>
          </a:p>
        </p:txBody>
      </p:sp>
      <p:sp>
        <p:nvSpPr>
          <p:cNvPr id="275" name="當時夫妻二人、赤身露體、並不羞恥。"/>
          <p:cNvSpPr/>
          <p:nvPr/>
        </p:nvSpPr>
        <p:spPr>
          <a:xfrm>
            <a:off x="2171700" y="3694675"/>
            <a:ext cx="10045700" cy="685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角ゴ Pro W3"/>
                <a:ea typeface="ヒラギノ角ゴ Pro W3"/>
                <a:cs typeface="ヒラギノ角ゴ Pro W3"/>
                <a:sym typeface="ヒラギノ角ゴ Pro W3"/>
              </a:defRPr>
            </a:lvl1pPr>
          </a:lstStyle>
          <a:p>
            <a:pPr/>
            <a:r>
              <a:t>當時夫妻二人、赤身露體、並不羞恥。</a:t>
            </a:r>
          </a:p>
        </p:txBody>
      </p:sp>
      <p:pic>
        <p:nvPicPr>
          <p:cNvPr id="276" name="Picture 3.pdf" descr="Picture 3.pdf"/>
          <p:cNvPicPr>
            <a:picLocks noChangeAspect="1"/>
          </p:cNvPicPr>
          <p:nvPr/>
        </p:nvPicPr>
        <p:blipFill>
          <a:blip r:embed="rId3">
            <a:extLst/>
          </a:blip>
          <a:stretch>
            <a:fillRect/>
          </a:stretch>
        </p:blipFill>
        <p:spPr>
          <a:xfrm>
            <a:off x="1251024" y="4989051"/>
            <a:ext cx="11887052" cy="4788099"/>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75"/>
                                        </p:tgtEl>
                                        <p:attrNameLst>
                                          <p:attrName>style.visibility</p:attrName>
                                        </p:attrNameLst>
                                      </p:cBhvr>
                                      <p:to>
                                        <p:strVal val="visible"/>
                                      </p:to>
                                    </p:set>
                                    <p:anim calcmode="lin" valueType="num">
                                      <p:cBhvr>
                                        <p:cTn id="7" dur="1000" fill="hold"/>
                                        <p:tgtEl>
                                          <p:spTgt spid="275"/>
                                        </p:tgtEl>
                                        <p:attrNameLst>
                                          <p:attrName>ppt_x</p:attrName>
                                        </p:attrNameLst>
                                      </p:cBhvr>
                                      <p:tavLst>
                                        <p:tav tm="0">
                                          <p:val>
                                            <p:strVal val="0-#ppt_w/2"/>
                                          </p:val>
                                        </p:tav>
                                        <p:tav tm="100000">
                                          <p:val>
                                            <p:strVal val="#ppt_x"/>
                                          </p:val>
                                        </p:tav>
                                      </p:tavLst>
                                    </p:anim>
                                    <p:anim calcmode="lin" valueType="num">
                                      <p:cBhvr>
                                        <p:cTn id="8" dur="1000" fill="hold"/>
                                        <p:tgtEl>
                                          <p:spTgt spid="27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ID="9" grpId="2" fill="hold">
                                  <p:stCondLst>
                                    <p:cond delay="0"/>
                                  </p:stCondLst>
                                  <p:iterate type="el" backwards="0">
                                    <p:tmAbs val="0"/>
                                  </p:iterate>
                                  <p:childTnLst>
                                    <p:set>
                                      <p:cBhvr>
                                        <p:cTn id="12" fill="hold"/>
                                        <p:tgtEl>
                                          <p:spTgt spid="276"/>
                                        </p:tgtEl>
                                        <p:attrNameLst>
                                          <p:attrName>style.visibility</p:attrName>
                                        </p:attrNameLst>
                                      </p:cBhvr>
                                      <p:to>
                                        <p:strVal val="visible"/>
                                      </p:to>
                                    </p:set>
                                    <p:animEffect filter="dissolve" transition="in">
                                      <p:cBhvr>
                                        <p:cTn id="13" dur="1000"/>
                                        <p:tgtEl>
                                          <p:spTgt spid="276"/>
                                        </p:tgtEl>
                                      </p:cBhvr>
                                    </p:animEffect>
                                  </p:childTnLst>
                                </p:cTn>
                              </p:par>
                            </p:childTnLst>
                          </p:cTn>
                        </p:par>
                      </p:childTnLst>
                    </p:cTn>
                  </p:par>
                  <p:par>
                    <p:cTn id="14" fill="hold">
                      <p:stCondLst>
                        <p:cond delay="indefinite"/>
                      </p:stCondLst>
                      <p:childTnLst>
                        <p:par>
                          <p:cTn id="15" fill="hold">
                            <p:stCondLst>
                              <p:cond delay="0"/>
                            </p:stCondLst>
                            <p:childTnLst>
                              <p:par>
                                <p:cTn id="16" presetClass="exit" nodeType="clickEffect" presetSubtype="2" presetID="7" grpId="3" fill="hold">
                                  <p:stCondLst>
                                    <p:cond delay="0"/>
                                  </p:stCondLst>
                                  <p:iterate type="el" backwards="0">
                                    <p:tmAbs val="0"/>
                                  </p:iterate>
                                  <p:childTnLst>
                                    <p:anim calcmode="lin" valueType="num">
                                      <p:cBhvr>
                                        <p:cTn id="17" dur="2500" fill="hold"/>
                                        <p:tgtEl>
                                          <p:spTgt spid="276"/>
                                        </p:tgtEl>
                                        <p:attrNameLst>
                                          <p:attrName>ppt_x</p:attrName>
                                        </p:attrNameLst>
                                      </p:cBhvr>
                                      <p:tavLst>
                                        <p:tav tm="0">
                                          <p:val>
                                            <p:strVal val="ppt_x"/>
                                          </p:val>
                                        </p:tav>
                                        <p:tav tm="100000">
                                          <p:val>
                                            <p:strVal val="1+ppt_w/2"/>
                                          </p:val>
                                        </p:tav>
                                      </p:tavLst>
                                    </p:anim>
                                    <p:anim calcmode="lin" valueType="num">
                                      <p:cBhvr>
                                        <p:cTn id="18" dur="2500" fill="hold"/>
                                        <p:tgtEl>
                                          <p:spTgt spid="276"/>
                                        </p:tgtEl>
                                        <p:attrNameLst>
                                          <p:attrName>ppt_y</p:attrName>
                                        </p:attrNameLst>
                                      </p:cBhvr>
                                      <p:tavLst>
                                        <p:tav tm="0">
                                          <p:val>
                                            <p:strVal val="ppt_y"/>
                                          </p:val>
                                        </p:tav>
                                        <p:tav tm="100000">
                                          <p:val>
                                            <p:strVal val="ppt_y"/>
                                          </p:val>
                                        </p:tav>
                                      </p:tavLst>
                                    </p:anim>
                                    <p:set>
                                      <p:cBhvr>
                                        <p:cTn id="19" fill="hold">
                                          <p:stCondLst>
                                            <p:cond delay="2499"/>
                                          </p:stCondLst>
                                        </p:cTn>
                                        <p:tgtEl>
                                          <p:spTgt spid="276"/>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76" grpId="3"/>
      <p:bldP build="whole" bldLvl="1" animBg="1" rev="0" advAuto="0" spid="276" grpId="2"/>
      <p:bldP build="whole" bldLvl="1" animBg="1" rev="0" advAuto="0" spid="275" grpId="1"/>
    </p:bld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 name="Faith…"/>
          <p:cNvSpPr txBox="1"/>
          <p:nvPr/>
        </p:nvSpPr>
        <p:spPr>
          <a:xfrm>
            <a:off x="2714335" y="1174087"/>
            <a:ext cx="8541330" cy="736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marL="44703" indent="364947">
              <a:lnSpc>
                <a:spcPct val="100000"/>
              </a:lnSpc>
              <a:tabLst>
                <a:tab pos="3594100" algn="l"/>
              </a:tabLst>
              <a:defRPr b="1" i="1" spc="1281" sz="6100">
                <a:solidFill>
                  <a:srgbClr val="8A2820"/>
                </a:solidFill>
                <a:latin typeface="Georgia"/>
                <a:ea typeface="Georgia"/>
                <a:cs typeface="Georgia"/>
                <a:sym typeface="Georgia"/>
              </a:defRPr>
            </a:pPr>
            <a:r>
              <a:t>Faith</a:t>
            </a:r>
          </a:p>
          <a:p>
            <a:pPr marL="44703" indent="364947">
              <a:lnSpc>
                <a:spcPct val="100000"/>
              </a:lnSpc>
              <a:tabLst>
                <a:tab pos="3594100" algn="l"/>
              </a:tabLst>
              <a:defRPr i="1" sz="4300">
                <a:solidFill>
                  <a:srgbClr val="000000"/>
                </a:solidFill>
                <a:latin typeface="Georgia"/>
                <a:ea typeface="Georgia"/>
                <a:cs typeface="Georgia"/>
                <a:sym typeface="Georgia"/>
              </a:defRPr>
            </a:pPr>
            <a:r>
              <a:t>Acquire God’s view of marriage </a:t>
            </a:r>
          </a:p>
          <a:p>
            <a:pPr marL="44703" indent="364947">
              <a:lnSpc>
                <a:spcPct val="100000"/>
              </a:lnSpc>
              <a:spcBef>
                <a:spcPts val="1300"/>
              </a:spcBef>
              <a:tabLst>
                <a:tab pos="3594100" algn="l"/>
              </a:tabLst>
              <a:defRPr i="1" sz="4300">
                <a:solidFill>
                  <a:srgbClr val="000000"/>
                </a:solidFill>
                <a:latin typeface="Georgia"/>
                <a:ea typeface="Georgia"/>
                <a:cs typeface="Georgia"/>
                <a:sym typeface="Georgia"/>
              </a:defRPr>
            </a:pPr>
            <a:r>
              <a:t>(Sessions 1-4)</a:t>
            </a:r>
          </a:p>
          <a:p>
            <a:pPr marL="44703" indent="364947">
              <a:lnSpc>
                <a:spcPct val="100000"/>
              </a:lnSpc>
              <a:tabLst>
                <a:tab pos="3594100" algn="l"/>
              </a:tabLst>
              <a:defRPr b="1" i="1" spc="1281" sz="6100">
                <a:solidFill>
                  <a:srgbClr val="8A2820"/>
                </a:solidFill>
                <a:latin typeface="Georgia"/>
                <a:ea typeface="Georgia"/>
                <a:cs typeface="Georgia"/>
                <a:sym typeface="Georgia"/>
              </a:defRPr>
            </a:pPr>
            <a:r>
              <a:t>Forgiveness</a:t>
            </a:r>
          </a:p>
          <a:p>
            <a:pPr marL="44703" indent="364947">
              <a:lnSpc>
                <a:spcPct val="100000"/>
              </a:lnSpc>
              <a:tabLst>
                <a:tab pos="3594100" algn="l"/>
              </a:tabLst>
              <a:defRPr i="1" sz="4300">
                <a:solidFill>
                  <a:srgbClr val="000000"/>
                </a:solidFill>
                <a:latin typeface="Georgia"/>
                <a:ea typeface="Georgia"/>
                <a:cs typeface="Georgia"/>
                <a:sym typeface="Georgia"/>
              </a:defRPr>
            </a:pPr>
            <a:r>
              <a:t>Recover from marital setbacks </a:t>
            </a:r>
          </a:p>
          <a:p>
            <a:pPr marL="44703" indent="364947">
              <a:lnSpc>
                <a:spcPct val="100000"/>
              </a:lnSpc>
              <a:spcBef>
                <a:spcPts val="1300"/>
              </a:spcBef>
              <a:tabLst>
                <a:tab pos="3594100" algn="l"/>
              </a:tabLst>
              <a:defRPr i="1" sz="4300">
                <a:solidFill>
                  <a:srgbClr val="000000"/>
                </a:solidFill>
                <a:latin typeface="Georgia"/>
                <a:ea typeface="Georgia"/>
                <a:cs typeface="Georgia"/>
                <a:sym typeface="Georgia"/>
              </a:defRPr>
            </a:pPr>
            <a:r>
              <a:t>(Sessions 5-7)</a:t>
            </a:r>
          </a:p>
          <a:p>
            <a:pPr marL="44703" indent="364947">
              <a:lnSpc>
                <a:spcPct val="100000"/>
              </a:lnSpc>
              <a:tabLst>
                <a:tab pos="3594100" algn="l"/>
              </a:tabLst>
              <a:defRPr b="1" i="1" spc="1281" sz="6100">
                <a:solidFill>
                  <a:srgbClr val="8A2820"/>
                </a:solidFill>
                <a:latin typeface="Georgia"/>
                <a:ea typeface="Georgia"/>
                <a:cs typeface="Georgia"/>
                <a:sym typeface="Georgia"/>
              </a:defRPr>
            </a:pPr>
            <a:r>
              <a:t>Friendship</a:t>
            </a:r>
          </a:p>
          <a:p>
            <a:pPr marL="44703" indent="364947">
              <a:lnSpc>
                <a:spcPct val="100000"/>
              </a:lnSpc>
              <a:tabLst>
                <a:tab pos="3594100" algn="l"/>
              </a:tabLst>
              <a:defRPr i="1" sz="4300">
                <a:solidFill>
                  <a:srgbClr val="000000"/>
                </a:solidFill>
                <a:latin typeface="Georgia"/>
                <a:ea typeface="Georgia"/>
                <a:cs typeface="Georgia"/>
                <a:sym typeface="Georgia"/>
              </a:defRPr>
            </a:pPr>
            <a:r>
              <a:t>Obtain a great marriage </a:t>
            </a:r>
          </a:p>
          <a:p>
            <a:pPr marL="44703" indent="364947">
              <a:lnSpc>
                <a:spcPct val="100000"/>
              </a:lnSpc>
              <a:tabLst>
                <a:tab pos="3594100" algn="l"/>
              </a:tabLst>
              <a:defRPr i="1" sz="4300">
                <a:solidFill>
                  <a:srgbClr val="000000"/>
                </a:solidFill>
                <a:latin typeface="Georgia"/>
                <a:ea typeface="Georgia"/>
                <a:cs typeface="Georgia"/>
                <a:sym typeface="Georgia"/>
              </a:defRPr>
            </a:pPr>
            <a:r>
              <a:t>(Sessions 8-10)</a:t>
            </a:r>
          </a:p>
        </p:txBody>
      </p:sp>
      <p:sp>
        <p:nvSpPr>
          <p:cNvPr id="59" name="Line"/>
          <p:cNvSpPr/>
          <p:nvPr/>
        </p:nvSpPr>
        <p:spPr>
          <a:xfrm>
            <a:off x="3746500" y="960628"/>
            <a:ext cx="6496999" cy="1"/>
          </a:xfrm>
          <a:prstGeom prst="line">
            <a:avLst/>
          </a:prstGeom>
          <a:ln w="25400">
            <a:solidFill>
              <a:srgbClr val="444444"/>
            </a:solidFill>
            <a:miter lim="400000"/>
          </a:ln>
        </p:spPr>
        <p:txBody>
          <a:bodyPr lIns="0" tIns="0" rIns="0" bIns="0"/>
          <a:lstStyle/>
          <a:p>
            <a:pPr algn="l" defTabSz="457200">
              <a:lnSpc>
                <a:spcPct val="100000"/>
              </a:lnSpc>
              <a:tabLst/>
              <a:defRPr sz="1200">
                <a:solidFill>
                  <a:srgbClr val="000000"/>
                </a:solidFill>
                <a:latin typeface="Helvetica"/>
                <a:ea typeface="Helvetica"/>
                <a:cs typeface="Helvetica"/>
                <a:sym typeface="Helvetica"/>
              </a:defRPr>
            </a:pPr>
          </a:p>
        </p:txBody>
      </p:sp>
      <p:sp>
        <p:nvSpPr>
          <p:cNvPr id="60" name="Overview"/>
          <p:cNvSpPr txBox="1"/>
          <p:nvPr>
            <p:ph type="title"/>
          </p:nvPr>
        </p:nvSpPr>
        <p:spPr>
          <a:xfrm>
            <a:off x="1905000" y="-156972"/>
            <a:ext cx="10160000" cy="1333501"/>
          </a:xfrm>
          <a:prstGeom prst="rect">
            <a:avLst/>
          </a:prstGeom>
        </p:spPr>
        <p:txBody>
          <a:bodyPr/>
          <a:lstStyle/>
          <a:p>
            <a:pPr/>
            <a:r>
              <a:t>Overview</a:t>
            </a:r>
          </a:p>
        </p:txBody>
      </p:sp>
      <p:sp>
        <p:nvSpPr>
          <p:cNvPr id="61" name="But now abide faith, hope, love, these three; but the greatest of these is love. (1 Cor 13:13)"/>
          <p:cNvSpPr txBox="1"/>
          <p:nvPr/>
        </p:nvSpPr>
        <p:spPr>
          <a:xfrm>
            <a:off x="1486295" y="8385747"/>
            <a:ext cx="11220971" cy="12738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4800"/>
              </a:lnSpc>
              <a:defRPr sz="4000">
                <a:solidFill>
                  <a:srgbClr val="000000"/>
                </a:solidFill>
              </a:defRPr>
            </a:lvl1pPr>
          </a:lstStyle>
          <a:p>
            <a:pPr/>
            <a:r>
              <a:t>But now abide faith, hope, love, these three; but the greatest of these is love. (1 Cor 13:13)</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2" grpId="1" fill="hold">
                                  <p:stCondLst>
                                    <p:cond delay="0"/>
                                  </p:stCondLst>
                                  <p:iterate type="el" backwards="0">
                                    <p:tmAbs val="0"/>
                                  </p:iterate>
                                  <p:childTnLst>
                                    <p:set>
                                      <p:cBhvr>
                                        <p:cTn id="6" fill="hold"/>
                                        <p:tgtEl>
                                          <p:spTgt spid="58"/>
                                        </p:tgtEl>
                                        <p:attrNameLst>
                                          <p:attrName>style.visibility</p:attrName>
                                        </p:attrNameLst>
                                      </p:cBhvr>
                                      <p:to>
                                        <p:strVal val="visible"/>
                                      </p:to>
                                    </p:set>
                                    <p:animEffect filter="wipe(up)" transition="in">
                                      <p:cBhvr>
                                        <p:cTn id="7" dur="2000"/>
                                        <p:tgtEl>
                                          <p:spTgt spid="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8" grpId="1"/>
    </p:bldLst>
  </p:timing>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 name="亞伯拉罕： 一個堅固的信心"/>
          <p:cNvSpPr txBox="1"/>
          <p:nvPr/>
        </p:nvSpPr>
        <p:spPr>
          <a:xfrm>
            <a:off x="1573161" y="168802"/>
            <a:ext cx="11079227" cy="103399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lnSpc>
                <a:spcPts val="84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204700" algn="l"/>
              </a:tabLst>
              <a:defRPr sz="7000">
                <a:solidFill>
                  <a:srgbClr val="000000"/>
                </a:solidFill>
                <a:latin typeface="標楷體"/>
                <a:ea typeface="標楷體"/>
                <a:cs typeface="標楷體"/>
                <a:sym typeface="標楷體"/>
              </a:defRPr>
            </a:pPr>
            <a:r>
              <a:t>亞伯拉罕： 一個</a:t>
            </a:r>
            <a:r>
              <a:rPr u="sng">
                <a:solidFill>
                  <a:schemeClr val="accent5"/>
                </a:solidFill>
              </a:rPr>
              <a:t>堅固</a:t>
            </a:r>
            <a:r>
              <a:t>的信心</a:t>
            </a:r>
          </a:p>
        </p:txBody>
      </p:sp>
      <p:sp>
        <p:nvSpPr>
          <p:cNvPr id="281" name="Rectangle"/>
          <p:cNvSpPr/>
          <p:nvPr/>
        </p:nvSpPr>
        <p:spPr>
          <a:xfrm>
            <a:off x="6717320" y="1330631"/>
            <a:ext cx="6270332" cy="8442019"/>
          </a:xfrm>
          <a:prstGeom prst="rect">
            <a:avLst/>
          </a:prstGeom>
          <a:ln w="63500">
            <a:solidFill>
              <a:srgbClr val="444444"/>
            </a:solidFill>
            <a:miter lim="400000"/>
          </a:ln>
          <a:effectLst>
            <a:outerShdw sx="100000" sy="100000" kx="0" ky="0" algn="b" rotWithShape="0" blurRad="127000" dist="76200" dir="2700000">
              <a:srgbClr val="000000">
                <a:alpha val="75000"/>
              </a:srgbClr>
            </a:outerShdw>
          </a:effectLst>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82" name="Rectangle"/>
          <p:cNvSpPr/>
          <p:nvPr/>
        </p:nvSpPr>
        <p:spPr>
          <a:xfrm>
            <a:off x="6932459" y="4629150"/>
            <a:ext cx="5840055" cy="2844800"/>
          </a:xfrm>
          <a:prstGeom prst="rect">
            <a:avLst/>
          </a:prstGeom>
          <a:solidFill>
            <a:srgbClr val="FCFC96"/>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83" name="羅 馬 書 4:18-21"/>
          <p:cNvSpPr/>
          <p:nvPr/>
        </p:nvSpPr>
        <p:spPr>
          <a:xfrm>
            <a:off x="7044812" y="1492250"/>
            <a:ext cx="4102050"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蘋果儷中黑"/>
                <a:ea typeface="蘋果儷中黑"/>
                <a:cs typeface="蘋果儷中黑"/>
                <a:sym typeface="蘋果儷中黑"/>
              </a:defRPr>
            </a:lvl1pPr>
          </a:lstStyle>
          <a:p>
            <a:pPr/>
            <a:r>
              <a:t>羅 馬 書 4:18-21</a:t>
            </a:r>
          </a:p>
        </p:txBody>
      </p:sp>
      <p:sp>
        <p:nvSpPr>
          <p:cNvPr id="284" name="他在無可指望的時候、因信仍有指望、就得以作多國的父、正如先前所說、『你的後裔將要如此。』他將近百歲的時候、雖然想到自己的身體如同已死、撒拉的生育已經斷絕、他的信心還是不軟弱． 並且仰望 神的應許、總沒有因不信、心裡起疑惑．反倒因信、心裡得堅固、將榮耀歸給 神。 且滿心相信、 神所應許的必能作成．"/>
          <p:cNvSpPr/>
          <p:nvPr/>
        </p:nvSpPr>
        <p:spPr>
          <a:xfrm>
            <a:off x="6933995" y="2381250"/>
            <a:ext cx="5952819" cy="786857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543800" algn="l"/>
              </a:tabLst>
              <a:defRPr sz="3800">
                <a:solidFill>
                  <a:srgbClr val="E84050"/>
                </a:solidFill>
                <a:latin typeface="ヒラギノ角ゴ Std"/>
                <a:ea typeface="ヒラギノ角ゴ Std"/>
                <a:cs typeface="ヒラギノ角ゴ Std"/>
                <a:sym typeface="ヒラギノ角ゴ Std"/>
              </a:defRPr>
            </a:pPr>
            <a:r>
              <a:t>他在無可指望的時候</a:t>
            </a:r>
            <a:r>
              <a:rPr>
                <a:solidFill>
                  <a:srgbClr val="000000"/>
                </a:solidFill>
                <a:latin typeface="蘋果儷細宋"/>
                <a:ea typeface="蘋果儷細宋"/>
                <a:cs typeface="蘋果儷細宋"/>
                <a:sym typeface="蘋果儷細宋"/>
              </a:rPr>
              <a:t>、因信仍有指望、就得以作多國的父、正如先前所說、『你的後裔將要如此。』他將近百歲的時候、雖然想到自己的身體如同已死、撒拉的生育已經斷絕、他的信心還是不軟弱． 並且仰望　神的應許、總沒有因不信、心裡起疑惑．反倒因信、心裡得堅固、將榮耀歸給　神。 </a:t>
            </a:r>
            <a:r>
              <a:t>且滿心相信、　神所應許的必能作成．</a:t>
            </a:r>
            <a:endParaRPr>
              <a:solidFill>
                <a:srgbClr val="000000"/>
              </a:solidFill>
              <a:latin typeface="蘋果儷細宋"/>
              <a:ea typeface="蘋果儷細宋"/>
              <a:cs typeface="蘋果儷細宋"/>
              <a:sym typeface="蘋果儷細宋"/>
            </a:endParaRPr>
          </a:p>
        </p:txBody>
      </p:sp>
      <p:grpSp>
        <p:nvGrpSpPr>
          <p:cNvPr id="289" name="Group"/>
          <p:cNvGrpSpPr/>
          <p:nvPr/>
        </p:nvGrpSpPr>
        <p:grpSpPr>
          <a:xfrm>
            <a:off x="1352901" y="2514600"/>
            <a:ext cx="3814624" cy="4724401"/>
            <a:chOff x="0" y="0"/>
            <a:chExt cx="3814622" cy="4724400"/>
          </a:xfrm>
        </p:grpSpPr>
        <p:grpSp>
          <p:nvGrpSpPr>
            <p:cNvPr id="287" name="Group"/>
            <p:cNvGrpSpPr/>
            <p:nvPr/>
          </p:nvGrpSpPr>
          <p:grpSpPr>
            <a:xfrm>
              <a:off x="789711" y="165100"/>
              <a:ext cx="2273301" cy="4559301"/>
              <a:chOff x="0" y="0"/>
              <a:chExt cx="2273300" cy="4559300"/>
            </a:xfrm>
          </p:grpSpPr>
          <p:sp>
            <p:nvSpPr>
              <p:cNvPr id="285" name="Triangle"/>
              <p:cNvSpPr/>
              <p:nvPr/>
            </p:nvSpPr>
            <p:spPr>
              <a:xfrm rot="10800000">
                <a:off x="0" y="2286000"/>
                <a:ext cx="2273300" cy="2273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1A699D">
                  <a:alpha val="39849"/>
                </a:srgbClr>
              </a:solidFill>
              <a:ln w="25400" cap="flat">
                <a:noFill/>
                <a:miter lim="400000"/>
              </a:ln>
              <a:effectLst>
                <a:outerShdw sx="100000" sy="100000" kx="0" ky="0" algn="b" rotWithShape="0" blurRad="393700" dist="76200" dir="2700000">
                  <a:srgbClr val="000000">
                    <a:alpha val="85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86" name="Triangle"/>
              <p:cNvSpPr/>
              <p:nvPr/>
            </p:nvSpPr>
            <p:spPr>
              <a:xfrm>
                <a:off x="0" y="0"/>
                <a:ext cx="2273301" cy="2273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1A699D">
                  <a:alpha val="39849"/>
                </a:srgbClr>
              </a:solidFill>
              <a:ln w="25400" cap="flat">
                <a:noFill/>
                <a:miter lim="400000"/>
              </a:ln>
              <a:effectLst>
                <a:outerShdw sx="100000" sy="100000" kx="0" ky="0" algn="b" rotWithShape="0" blurRad="393700" dist="76200" dir="2700000">
                  <a:srgbClr val="000000">
                    <a:alpha val="85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grpSp>
        <p:sp>
          <p:nvSpPr>
            <p:cNvPr id="288" name="神仍然行神蹟"/>
            <p:cNvSpPr/>
            <p:nvPr/>
          </p:nvSpPr>
          <p:spPr>
            <a:xfrm>
              <a:off x="-1" y="0"/>
              <a:ext cx="3814624" cy="1854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蘋果儷中黑"/>
                  <a:ea typeface="蘋果儷中黑"/>
                  <a:cs typeface="蘋果儷中黑"/>
                  <a:sym typeface="蘋果儷中黑"/>
                </a:defRPr>
              </a:pPr>
            </a:p>
            <a:p>
              <a:pPr>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蘋果儷中黑"/>
                  <a:ea typeface="蘋果儷中黑"/>
                  <a:cs typeface="蘋果儷中黑"/>
                  <a:sym typeface="蘋果儷中黑"/>
                </a:defRPr>
              </a:pPr>
              <a:r>
                <a:t>神仍然行神蹟</a:t>
              </a:r>
            </a:p>
          </p:txBody>
        </p:sp>
      </p:grpSp>
      <p:sp>
        <p:nvSpPr>
          <p:cNvPr id="290" name="需要時間的過程"/>
          <p:cNvSpPr/>
          <p:nvPr/>
        </p:nvSpPr>
        <p:spPr>
          <a:xfrm>
            <a:off x="1298063" y="4025900"/>
            <a:ext cx="4203701" cy="1270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蘋果儷中黑"/>
                <a:ea typeface="蘋果儷中黑"/>
                <a:cs typeface="蘋果儷中黑"/>
                <a:sym typeface="蘋果儷中黑"/>
              </a:defRPr>
            </a:pPr>
          </a:p>
          <a:p>
            <a:pPr>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蘋果儷中黑"/>
                <a:ea typeface="蘋果儷中黑"/>
                <a:cs typeface="蘋果儷中黑"/>
                <a:sym typeface="蘋果儷中黑"/>
              </a:defRPr>
            </a:pPr>
            <a:r>
              <a:t>需要時間的過程</a:t>
            </a:r>
          </a:p>
        </p:txBody>
      </p:sp>
      <p:sp>
        <p:nvSpPr>
          <p:cNvPr id="291" name="指望加強相信"/>
          <p:cNvSpPr/>
          <p:nvPr/>
        </p:nvSpPr>
        <p:spPr>
          <a:xfrm>
            <a:off x="1602863" y="5448300"/>
            <a:ext cx="3619501" cy="1270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蘋果儷中黑"/>
                <a:ea typeface="蘋果儷中黑"/>
                <a:cs typeface="蘋果儷中黑"/>
                <a:sym typeface="蘋果儷中黑"/>
              </a:defRPr>
            </a:pPr>
          </a:p>
          <a:p>
            <a:pPr>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蘋果儷中黑"/>
                <a:ea typeface="蘋果儷中黑"/>
                <a:cs typeface="蘋果儷中黑"/>
                <a:sym typeface="蘋果儷中黑"/>
              </a:defRPr>
            </a:pPr>
            <a:r>
              <a:t>指望加強相信</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289"/>
                                        </p:tgtEl>
                                        <p:attrNameLst>
                                          <p:attrName>style.visibility</p:attrName>
                                        </p:attrNameLst>
                                      </p:cBhvr>
                                      <p:to>
                                        <p:strVal val="visible"/>
                                      </p:to>
                                    </p:set>
                                    <p:animEffect filter="dissolve" transition="in">
                                      <p:cBhvr>
                                        <p:cTn id="7" dur="2500"/>
                                        <p:tgtEl>
                                          <p:spTgt spid="289"/>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ID="9" grpId="2" fill="hold">
                                  <p:stCondLst>
                                    <p:cond delay="0"/>
                                  </p:stCondLst>
                                  <p:iterate type="el" backwards="0">
                                    <p:tmAbs val="0"/>
                                  </p:iterate>
                                  <p:childTnLst>
                                    <p:set>
                                      <p:cBhvr>
                                        <p:cTn id="11" fill="hold"/>
                                        <p:tgtEl>
                                          <p:spTgt spid="290"/>
                                        </p:tgtEl>
                                        <p:attrNameLst>
                                          <p:attrName>style.visibility</p:attrName>
                                        </p:attrNameLst>
                                      </p:cBhvr>
                                      <p:to>
                                        <p:strVal val="visible"/>
                                      </p:to>
                                    </p:set>
                                    <p:animEffect filter="dissolve" transition="in">
                                      <p:cBhvr>
                                        <p:cTn id="12" dur="2500"/>
                                        <p:tgtEl>
                                          <p:spTgt spid="290"/>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ID="9" grpId="3" fill="hold">
                                  <p:stCondLst>
                                    <p:cond delay="0"/>
                                  </p:stCondLst>
                                  <p:iterate type="el" backwards="0">
                                    <p:tmAbs val="0"/>
                                  </p:iterate>
                                  <p:childTnLst>
                                    <p:set>
                                      <p:cBhvr>
                                        <p:cTn id="16" fill="hold"/>
                                        <p:tgtEl>
                                          <p:spTgt spid="291"/>
                                        </p:tgtEl>
                                        <p:attrNameLst>
                                          <p:attrName>style.visibility</p:attrName>
                                        </p:attrNameLst>
                                      </p:cBhvr>
                                      <p:to>
                                        <p:strVal val="visible"/>
                                      </p:to>
                                    </p:set>
                                    <p:animEffect filter="dissolve" transition="in">
                                      <p:cBhvr>
                                        <p:cTn id="17" dur="2500"/>
                                        <p:tgtEl>
                                          <p:spTgt spid="29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90" grpId="2"/>
      <p:bldP build="whole" bldLvl="1" animBg="1" rev="0" advAuto="0" spid="291" grpId="3"/>
      <p:bldP build="whole" bldLvl="1" animBg="1" rev="0" advAuto="0" spid="289" grpId="1"/>
    </p:bld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5" name="Wait before discussing this ‘hope list’  with others.…"/>
          <p:cNvSpPr txBox="1"/>
          <p:nvPr>
            <p:ph type="body" idx="1"/>
          </p:nvPr>
        </p:nvSpPr>
        <p:spPr>
          <a:xfrm>
            <a:off x="1511300" y="1397000"/>
            <a:ext cx="10744200" cy="7658100"/>
          </a:xfrm>
          <a:prstGeom prst="rect">
            <a:avLst/>
          </a:prstGeom>
        </p:spPr>
        <p:txBody>
          <a:bodyPr/>
          <a:lstStyle/>
          <a:p>
            <a:pPr marL="415711" indent="-415711">
              <a:lnSpc>
                <a:spcPts val="3900"/>
              </a:lnSpc>
              <a:buClr>
                <a:srgbClr val="5C1316"/>
              </a:buClr>
              <a:buSzPct val="125000"/>
              <a:buFont typeface="Times New Roman"/>
              <a:tabLst/>
              <a:defRPr b="1" sz="3300">
                <a:solidFill>
                  <a:srgbClr val="134142"/>
                </a:solidFill>
                <a:latin typeface="Helvetica"/>
                <a:ea typeface="Helvetica"/>
                <a:cs typeface="Helvetica"/>
                <a:sym typeface="Helvetica"/>
              </a:defRPr>
            </a:pPr>
            <a:r>
              <a:t>Wait before discussing this ‘hope list’ </a:t>
            </a:r>
            <a:br/>
            <a:r>
              <a:t>with others.</a:t>
            </a:r>
          </a:p>
          <a:p>
            <a:pPr marL="415711" indent="-415711">
              <a:lnSpc>
                <a:spcPts val="3900"/>
              </a:lnSpc>
              <a:buClr>
                <a:srgbClr val="5C1316"/>
              </a:buClr>
              <a:buSzPct val="125000"/>
              <a:buFont typeface="Times New Roman"/>
              <a:tabLst/>
              <a:defRPr b="1" sz="3300">
                <a:solidFill>
                  <a:srgbClr val="134142"/>
                </a:solidFill>
                <a:latin typeface="Helvetica"/>
                <a:ea typeface="Helvetica"/>
                <a:cs typeface="Helvetica"/>
                <a:sym typeface="Helvetica"/>
              </a:defRPr>
            </a:pPr>
            <a:r>
              <a:t>Confess any lack of hope in whatever area of your marriage.</a:t>
            </a:r>
          </a:p>
          <a:p>
            <a:pPr marL="415711" indent="-415711">
              <a:lnSpc>
                <a:spcPts val="3900"/>
              </a:lnSpc>
              <a:buClr>
                <a:srgbClr val="5C1316"/>
              </a:buClr>
              <a:buSzPct val="125000"/>
              <a:buFont typeface="Times New Roman"/>
              <a:tabLst/>
              <a:defRPr b="1" sz="3300">
                <a:solidFill>
                  <a:srgbClr val="134142"/>
                </a:solidFill>
                <a:latin typeface="Helvetica"/>
                <a:ea typeface="Helvetica"/>
                <a:cs typeface="Helvetica"/>
                <a:sym typeface="Helvetica"/>
              </a:defRPr>
            </a:pPr>
            <a:r>
              <a:t>Ask the Lord to restore hope to areas of lost hope.</a:t>
            </a:r>
          </a:p>
          <a:p>
            <a:pPr marL="415711" indent="-415711">
              <a:lnSpc>
                <a:spcPts val="3900"/>
              </a:lnSpc>
              <a:buClr>
                <a:srgbClr val="5C1316"/>
              </a:buClr>
              <a:buSzPct val="125000"/>
              <a:buFont typeface="Times New Roman"/>
              <a:tabLst/>
              <a:defRPr b="1" sz="3300">
                <a:solidFill>
                  <a:srgbClr val="134142"/>
                </a:solidFill>
                <a:latin typeface="Helvetica"/>
                <a:ea typeface="Helvetica"/>
                <a:cs typeface="Helvetica"/>
                <a:sym typeface="Helvetica"/>
              </a:defRPr>
            </a:pPr>
            <a:r>
              <a:t>Give God the opportunity to answer your prayer in His time and way. </a:t>
            </a:r>
          </a:p>
          <a:p>
            <a:pPr marL="415711" indent="-415711">
              <a:lnSpc>
                <a:spcPts val="3900"/>
              </a:lnSpc>
              <a:buClr>
                <a:srgbClr val="5C1316"/>
              </a:buClr>
              <a:buSzPct val="125000"/>
              <a:buFont typeface="Times New Roman"/>
              <a:tabLst/>
              <a:defRPr b="1" sz="3300">
                <a:solidFill>
                  <a:srgbClr val="134142"/>
                </a:solidFill>
                <a:latin typeface="Helvetica"/>
                <a:ea typeface="Helvetica"/>
                <a:cs typeface="Helvetica"/>
                <a:sym typeface="Helvetica"/>
              </a:defRPr>
            </a:pPr>
            <a:r>
              <a:t>Share your list with your spouse only if asked.</a:t>
            </a:r>
          </a:p>
        </p:txBody>
      </p:sp>
      <p:sp>
        <p:nvSpPr>
          <p:cNvPr id="296" name="家庭作業"/>
          <p:cNvSpPr txBox="1"/>
          <p:nvPr>
            <p:ph type="title"/>
          </p:nvPr>
        </p:nvSpPr>
        <p:spPr>
          <a:xfrm>
            <a:off x="1498600" y="0"/>
            <a:ext cx="8280400" cy="1397000"/>
          </a:xfrm>
          <a:prstGeom prst="rect">
            <a:avLst/>
          </a:prstGeom>
          <a:effectLst>
            <a:outerShdw sx="100000" sy="100000" kx="0" ky="0" algn="b" rotWithShape="0" blurRad="50800" dist="38100" dir="2700000">
              <a:srgbClr val="FFFEFC">
                <a:alpha val="75000"/>
              </a:srgbClr>
            </a:outerShdw>
          </a:effectLst>
        </p:spPr>
        <p:txBody>
          <a:bodyPr/>
          <a:lstStyle>
            <a:lvl1pPr>
              <a:lnSpc>
                <a:spcPts val="6200"/>
              </a:lnSpc>
              <a:defRPr sz="5200">
                <a:solidFill>
                  <a:srgbClr val="134142"/>
                </a:solidFill>
              </a:defRPr>
            </a:lvl1pPr>
          </a:lstStyle>
          <a:p>
            <a:pPr/>
            <a:r>
              <a:t>家庭作業</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295">
                                            <p:bg/>
                                          </p:spTgt>
                                        </p:tgtEl>
                                        <p:attrNameLst>
                                          <p:attrName>style.visibility</p:attrName>
                                        </p:attrNameLst>
                                      </p:cBhvr>
                                      <p:to>
                                        <p:strVal val="visible"/>
                                      </p:to>
                                    </p:set>
                                    <p:animEffect filter="dissolve" transition="in">
                                      <p:cBhvr>
                                        <p:cTn id="7" dur="1000"/>
                                        <p:tgtEl>
                                          <p:spTgt spid="295">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95">
                                            <p:txEl>
                                              <p:pRg st="0" end="0"/>
                                            </p:txEl>
                                          </p:spTgt>
                                        </p:tgtEl>
                                        <p:attrNameLst>
                                          <p:attrName>style.visibility</p:attrName>
                                        </p:attrNameLst>
                                      </p:cBhvr>
                                      <p:to>
                                        <p:strVal val="visible"/>
                                      </p:to>
                                    </p:set>
                                    <p:animEffect filter="dissolve" transition="in">
                                      <p:cBhvr>
                                        <p:cTn id="10" dur="1000"/>
                                        <p:tgtEl>
                                          <p:spTgt spid="295">
                                            <p:txEl>
                                              <p:pRg st="0" end="0"/>
                                            </p:txEl>
                                          </p:spTgt>
                                        </p:tgtEl>
                                      </p:cBhvr>
                                    </p:animEffect>
                                  </p:childTnLst>
                                </p:cTn>
                              </p:par>
                            </p:childTnLst>
                          </p:cTn>
                        </p:par>
                        <p:par>
                          <p:cTn id="11" fill="hold">
                            <p:stCondLst>
                              <p:cond delay="1000"/>
                            </p:stCondLst>
                            <p:childTnLst>
                              <p:par>
                                <p:cTn id="12" presetClass="entr" nodeType="afterEffect" presetID="9" grpId="1" fill="hold">
                                  <p:stCondLst>
                                    <p:cond delay="0"/>
                                  </p:stCondLst>
                                  <p:iterate type="el" backwards="0">
                                    <p:tmAbs val="0"/>
                                  </p:iterate>
                                  <p:childTnLst>
                                    <p:set>
                                      <p:cBhvr>
                                        <p:cTn id="13" fill="hold"/>
                                        <p:tgtEl>
                                          <p:spTgt spid="295">
                                            <p:txEl>
                                              <p:pRg st="1" end="1"/>
                                            </p:txEl>
                                          </p:spTgt>
                                        </p:tgtEl>
                                        <p:attrNameLst>
                                          <p:attrName>style.visibility</p:attrName>
                                        </p:attrNameLst>
                                      </p:cBhvr>
                                      <p:to>
                                        <p:strVal val="visible"/>
                                      </p:to>
                                    </p:set>
                                    <p:animEffect filter="dissolve" transition="in">
                                      <p:cBhvr>
                                        <p:cTn id="14" dur="1000"/>
                                        <p:tgtEl>
                                          <p:spTgt spid="295">
                                            <p:txEl>
                                              <p:pRg st="1" end="1"/>
                                            </p:txEl>
                                          </p:spTgt>
                                        </p:tgtEl>
                                      </p:cBhvr>
                                    </p:animEffect>
                                  </p:childTnLst>
                                </p:cTn>
                              </p:par>
                            </p:childTnLst>
                          </p:cTn>
                        </p:par>
                        <p:par>
                          <p:cTn id="15" fill="hold">
                            <p:stCondLst>
                              <p:cond delay="2000"/>
                            </p:stCondLst>
                            <p:childTnLst>
                              <p:par>
                                <p:cTn id="16" presetClass="entr" nodeType="afterEffect" presetID="9" grpId="1" fill="hold">
                                  <p:stCondLst>
                                    <p:cond delay="0"/>
                                  </p:stCondLst>
                                  <p:iterate type="el" backwards="0">
                                    <p:tmAbs val="0"/>
                                  </p:iterate>
                                  <p:childTnLst>
                                    <p:set>
                                      <p:cBhvr>
                                        <p:cTn id="17" fill="hold"/>
                                        <p:tgtEl>
                                          <p:spTgt spid="295">
                                            <p:txEl>
                                              <p:pRg st="2" end="2"/>
                                            </p:txEl>
                                          </p:spTgt>
                                        </p:tgtEl>
                                        <p:attrNameLst>
                                          <p:attrName>style.visibility</p:attrName>
                                        </p:attrNameLst>
                                      </p:cBhvr>
                                      <p:to>
                                        <p:strVal val="visible"/>
                                      </p:to>
                                    </p:set>
                                    <p:animEffect filter="dissolve" transition="in">
                                      <p:cBhvr>
                                        <p:cTn id="18" dur="1000"/>
                                        <p:tgtEl>
                                          <p:spTgt spid="295">
                                            <p:txEl>
                                              <p:pRg st="2" end="2"/>
                                            </p:txEl>
                                          </p:spTgt>
                                        </p:tgtEl>
                                      </p:cBhvr>
                                    </p:animEffect>
                                  </p:childTnLst>
                                </p:cTn>
                              </p:par>
                            </p:childTnLst>
                          </p:cTn>
                        </p:par>
                        <p:par>
                          <p:cTn id="19" fill="hold">
                            <p:stCondLst>
                              <p:cond delay="3000"/>
                            </p:stCondLst>
                            <p:childTnLst>
                              <p:par>
                                <p:cTn id="20" presetClass="entr" nodeType="afterEffect" presetID="9" grpId="1" fill="hold">
                                  <p:stCondLst>
                                    <p:cond delay="0"/>
                                  </p:stCondLst>
                                  <p:iterate type="el" backwards="0">
                                    <p:tmAbs val="0"/>
                                  </p:iterate>
                                  <p:childTnLst>
                                    <p:set>
                                      <p:cBhvr>
                                        <p:cTn id="21" fill="hold"/>
                                        <p:tgtEl>
                                          <p:spTgt spid="295">
                                            <p:txEl>
                                              <p:pRg st="3" end="3"/>
                                            </p:txEl>
                                          </p:spTgt>
                                        </p:tgtEl>
                                        <p:attrNameLst>
                                          <p:attrName>style.visibility</p:attrName>
                                        </p:attrNameLst>
                                      </p:cBhvr>
                                      <p:to>
                                        <p:strVal val="visible"/>
                                      </p:to>
                                    </p:set>
                                    <p:animEffect filter="dissolve" transition="in">
                                      <p:cBhvr>
                                        <p:cTn id="22" dur="1000"/>
                                        <p:tgtEl>
                                          <p:spTgt spid="295">
                                            <p:txEl>
                                              <p:pRg st="3" end="3"/>
                                            </p:txEl>
                                          </p:spTgt>
                                        </p:tgtEl>
                                      </p:cBhvr>
                                    </p:animEffect>
                                  </p:childTnLst>
                                </p:cTn>
                              </p:par>
                            </p:childTnLst>
                          </p:cTn>
                        </p:par>
                        <p:par>
                          <p:cTn id="23" fill="hold">
                            <p:stCondLst>
                              <p:cond delay="4000"/>
                            </p:stCondLst>
                            <p:childTnLst>
                              <p:par>
                                <p:cTn id="24" presetClass="entr" nodeType="afterEffect" presetID="9" grpId="1" fill="hold">
                                  <p:stCondLst>
                                    <p:cond delay="0"/>
                                  </p:stCondLst>
                                  <p:iterate type="el" backwards="0">
                                    <p:tmAbs val="0"/>
                                  </p:iterate>
                                  <p:childTnLst>
                                    <p:set>
                                      <p:cBhvr>
                                        <p:cTn id="25" fill="hold"/>
                                        <p:tgtEl>
                                          <p:spTgt spid="295">
                                            <p:txEl>
                                              <p:pRg st="4" end="4"/>
                                            </p:txEl>
                                          </p:spTgt>
                                        </p:tgtEl>
                                        <p:attrNameLst>
                                          <p:attrName>style.visibility</p:attrName>
                                        </p:attrNameLst>
                                      </p:cBhvr>
                                      <p:to>
                                        <p:strVal val="visible"/>
                                      </p:to>
                                    </p:set>
                                    <p:animEffect filter="dissolve" transition="in">
                                      <p:cBhvr>
                                        <p:cTn id="26" dur="1000"/>
                                        <p:tgtEl>
                                          <p:spTgt spid="295">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95" grpId="1"/>
    </p:bld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0" name="一個美滿婚姻"/>
          <p:cNvSpPr txBox="1"/>
          <p:nvPr>
            <p:ph type="title"/>
          </p:nvPr>
        </p:nvSpPr>
        <p:spPr>
          <a:xfrm>
            <a:off x="2874234" y="-36831"/>
            <a:ext cx="7899401" cy="2159001"/>
          </a:xfrm>
          <a:prstGeom prst="rect">
            <a:avLst/>
          </a:prstGeom>
        </p:spPr>
        <p:txBody>
          <a:bodyPr/>
          <a:lstStyle>
            <a:lvl1pPr>
              <a:lnSpc>
                <a:spcPts val="7200"/>
              </a:lnSpc>
              <a:defRPr i="1" spc="720" sz="6000"/>
            </a:lvl1pPr>
          </a:lstStyle>
          <a:p>
            <a:pPr/>
            <a:r>
              <a:t>一個美滿婚姻</a:t>
            </a:r>
          </a:p>
        </p:txBody>
      </p:sp>
      <p:pic>
        <p:nvPicPr>
          <p:cNvPr id="301" name="bloom_blossoming_596570.png" descr="bloom_blossoming_596570.png"/>
          <p:cNvPicPr>
            <a:picLocks noChangeAspect="1"/>
          </p:cNvPicPr>
          <p:nvPr/>
        </p:nvPicPr>
        <p:blipFill>
          <a:blip r:embed="rId3">
            <a:extLst/>
          </a:blip>
          <a:stretch>
            <a:fillRect/>
          </a:stretch>
        </p:blipFill>
        <p:spPr>
          <a:xfrm>
            <a:off x="4258288" y="3774081"/>
            <a:ext cx="4064001" cy="2709334"/>
          </a:xfrm>
          <a:prstGeom prst="rect">
            <a:avLst/>
          </a:prstGeom>
          <a:ln w="12700">
            <a:miter lim="400000"/>
          </a:ln>
          <a:effectLst>
            <a:outerShdw sx="100000" sy="100000" kx="0" ky="0" algn="b" rotWithShape="0" blurRad="38100" dist="25400" dir="21286206">
              <a:srgbClr val="000000">
                <a:alpha val="37691"/>
              </a:srgbClr>
            </a:outerShdw>
          </a:effectLst>
        </p:spPr>
      </p:pic>
      <p:sp>
        <p:nvSpPr>
          <p:cNvPr id="302" name="建立一個美滿婚姻"/>
          <p:cNvSpPr txBox="1"/>
          <p:nvPr/>
        </p:nvSpPr>
        <p:spPr>
          <a:xfrm>
            <a:off x="7701447" y="4269285"/>
            <a:ext cx="3414225" cy="183515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50" sz="5000">
                <a:solidFill>
                  <a:srgbClr val="B64731"/>
                </a:solidFill>
                <a:latin typeface="Brush Script MT"/>
                <a:ea typeface="Brush Script MT"/>
                <a:cs typeface="Brush Script MT"/>
                <a:sym typeface="Brush Script MT"/>
              </a:defRPr>
            </a:lvl1pPr>
          </a:lstStyle>
          <a:p>
            <a:pPr/>
            <a:r>
              <a:t>建立一個美滿婚姻</a:t>
            </a:r>
          </a:p>
        </p:txBody>
      </p:sp>
      <p:sp>
        <p:nvSpPr>
          <p:cNvPr id="303" name="神仍然行神蹟 建立一個美滿婚姻"/>
          <p:cNvSpPr/>
          <p:nvPr/>
        </p:nvSpPr>
        <p:spPr>
          <a:xfrm>
            <a:off x="1589886" y="1915521"/>
            <a:ext cx="4455058" cy="1562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明朝 Pro W3"/>
                <a:ea typeface="ヒラギノ明朝 Pro W3"/>
                <a:cs typeface="ヒラギノ明朝 Pro W3"/>
                <a:sym typeface="ヒラギノ明朝 Pro W3"/>
              </a:defRPr>
            </a:lvl1pPr>
          </a:lstStyle>
          <a:p>
            <a:pPr/>
            <a:r>
              <a:t>神仍然行神蹟 建立一個美滿婚姻</a:t>
            </a:r>
          </a:p>
        </p:txBody>
      </p:sp>
      <p:sp>
        <p:nvSpPr>
          <p:cNvPr id="304" name="神要與我們同工，建立一個美滿的婚姻"/>
          <p:cNvSpPr/>
          <p:nvPr/>
        </p:nvSpPr>
        <p:spPr>
          <a:xfrm>
            <a:off x="7426834" y="1915521"/>
            <a:ext cx="5524501" cy="1562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562600" algn="l"/>
              </a:tabLst>
              <a:defRPr sz="4600">
                <a:solidFill>
                  <a:srgbClr val="000000"/>
                </a:solidFill>
                <a:latin typeface="ヒラギノ明朝 Pro W3"/>
                <a:ea typeface="ヒラギノ明朝 Pro W3"/>
                <a:cs typeface="ヒラギノ明朝 Pro W3"/>
                <a:sym typeface="ヒラギノ明朝 Pro W3"/>
              </a:defRPr>
            </a:lvl1pPr>
          </a:lstStyle>
          <a:p>
            <a:pPr/>
            <a:r>
              <a:t>神要與我們同工，建立一個美滿的婚姻</a:t>
            </a:r>
          </a:p>
        </p:txBody>
      </p:sp>
      <p:sp>
        <p:nvSpPr>
          <p:cNvPr id="305" name="建立美滿婚姻是一個需要時間的過程"/>
          <p:cNvSpPr/>
          <p:nvPr/>
        </p:nvSpPr>
        <p:spPr>
          <a:xfrm>
            <a:off x="1420155" y="6998654"/>
            <a:ext cx="5334001" cy="1562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明朝 Pro W3"/>
                <a:ea typeface="ヒラギノ明朝 Pro W3"/>
                <a:cs typeface="ヒラギノ明朝 Pro W3"/>
                <a:sym typeface="ヒラギノ明朝 Pro W3"/>
              </a:defRPr>
            </a:lvl1pPr>
          </a:lstStyle>
          <a:p>
            <a:pPr/>
            <a:r>
              <a:t>建立美滿婚姻是一個需要時間的過程</a:t>
            </a:r>
          </a:p>
        </p:txBody>
      </p:sp>
      <p:sp>
        <p:nvSpPr>
          <p:cNvPr id="306" name="需要時間是因為我們需要被改變"/>
          <p:cNvSpPr/>
          <p:nvPr/>
        </p:nvSpPr>
        <p:spPr>
          <a:xfrm>
            <a:off x="7391400" y="6896100"/>
            <a:ext cx="4749800" cy="15621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ヒラギノ明朝 Pro W3"/>
                <a:ea typeface="ヒラギノ明朝 Pro W3"/>
                <a:cs typeface="ヒラギノ明朝 Pro W3"/>
                <a:sym typeface="ヒラギノ明朝 Pro W3"/>
              </a:defRPr>
            </a:lvl1pPr>
          </a:lstStyle>
          <a:p>
            <a:pPr/>
            <a:r>
              <a:t>需要時間是因為我們需要被改變</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303"/>
                                        </p:tgtEl>
                                        <p:attrNameLst>
                                          <p:attrName>style.visibility</p:attrName>
                                        </p:attrNameLst>
                                      </p:cBhvr>
                                      <p:to>
                                        <p:strVal val="visible"/>
                                      </p:to>
                                    </p:set>
                                    <p:animEffect filter="wipe(left)" transition="in">
                                      <p:cBhvr>
                                        <p:cTn id="7" dur="1000"/>
                                        <p:tgtEl>
                                          <p:spTgt spid="303"/>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2" grpId="2" fill="hold">
                                  <p:stCondLst>
                                    <p:cond delay="0"/>
                                  </p:stCondLst>
                                  <p:iterate type="el" backwards="0">
                                    <p:tmAbs val="0"/>
                                  </p:iterate>
                                  <p:childTnLst>
                                    <p:set>
                                      <p:cBhvr>
                                        <p:cTn id="11" fill="hold"/>
                                        <p:tgtEl>
                                          <p:spTgt spid="304"/>
                                        </p:tgtEl>
                                        <p:attrNameLst>
                                          <p:attrName>style.visibility</p:attrName>
                                        </p:attrNameLst>
                                      </p:cBhvr>
                                      <p:to>
                                        <p:strVal val="visible"/>
                                      </p:to>
                                    </p:set>
                                    <p:animEffect filter="wipe(left)" transition="in">
                                      <p:cBhvr>
                                        <p:cTn id="12" dur="1000"/>
                                        <p:tgtEl>
                                          <p:spTgt spid="304"/>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8" presetID="22" grpId="3" fill="hold">
                                  <p:stCondLst>
                                    <p:cond delay="0"/>
                                  </p:stCondLst>
                                  <p:iterate type="el" backwards="0">
                                    <p:tmAbs val="0"/>
                                  </p:iterate>
                                  <p:childTnLst>
                                    <p:set>
                                      <p:cBhvr>
                                        <p:cTn id="16" fill="hold"/>
                                        <p:tgtEl>
                                          <p:spTgt spid="305"/>
                                        </p:tgtEl>
                                        <p:attrNameLst>
                                          <p:attrName>style.visibility</p:attrName>
                                        </p:attrNameLst>
                                      </p:cBhvr>
                                      <p:to>
                                        <p:strVal val="visible"/>
                                      </p:to>
                                    </p:set>
                                    <p:animEffect filter="wipe(left)" transition="in">
                                      <p:cBhvr>
                                        <p:cTn id="17" dur="1000"/>
                                        <p:tgtEl>
                                          <p:spTgt spid="305"/>
                                        </p:tgtEl>
                                      </p:cBhvr>
                                    </p:animEffect>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8" presetID="22" grpId="4" fill="hold">
                                  <p:stCondLst>
                                    <p:cond delay="0"/>
                                  </p:stCondLst>
                                  <p:iterate type="el" backwards="0">
                                    <p:tmAbs val="0"/>
                                  </p:iterate>
                                  <p:childTnLst>
                                    <p:set>
                                      <p:cBhvr>
                                        <p:cTn id="21" fill="hold"/>
                                        <p:tgtEl>
                                          <p:spTgt spid="306"/>
                                        </p:tgtEl>
                                        <p:attrNameLst>
                                          <p:attrName>style.visibility</p:attrName>
                                        </p:attrNameLst>
                                      </p:cBhvr>
                                      <p:to>
                                        <p:strVal val="visible"/>
                                      </p:to>
                                    </p:set>
                                    <p:animEffect filter="wipe(left)" transition="in">
                                      <p:cBhvr>
                                        <p:cTn id="22" dur="1000"/>
                                        <p:tgtEl>
                                          <p:spTgt spid="3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06" grpId="4"/>
      <p:bldP build="whole" bldLvl="1" animBg="1" rev="0" advAuto="0" spid="304" grpId="2"/>
      <p:bldP build="whole" bldLvl="1" animBg="1" rev="0" advAuto="0" spid="305" grpId="3"/>
      <p:bldP build="whole" bldLvl="1" animBg="1" rev="0" advAuto="0" spid="303" grpId="1"/>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0" name="第一課"/>
          <p:cNvSpPr txBox="1"/>
          <p:nvPr/>
        </p:nvSpPr>
        <p:spPr>
          <a:xfrm>
            <a:off x="599921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第一課</a:t>
            </a:r>
          </a:p>
        </p:txBody>
      </p:sp>
      <p:sp>
        <p:nvSpPr>
          <p:cNvPr id="311" name="對你的婚姻恢復希望"/>
          <p:cNvSpPr txBox="1"/>
          <p:nvPr/>
        </p:nvSpPr>
        <p:spPr>
          <a:xfrm>
            <a:off x="3217910" y="2781300"/>
            <a:ext cx="12420601" cy="1168400"/>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Georgia"/>
                <a:ea typeface="Georgia"/>
                <a:cs typeface="Georgia"/>
                <a:sym typeface="Georgia"/>
              </a:defRPr>
            </a:lvl1pPr>
          </a:lstStyle>
          <a:p>
            <a:pPr/>
            <a:r>
              <a:t>對你的婚姻恢復希望</a:t>
            </a:r>
          </a:p>
        </p:txBody>
      </p:sp>
      <p:sp>
        <p:nvSpPr>
          <p:cNvPr id="312" name="包恩富牧師 Paul J. Bucknell"/>
          <p:cNvSpPr txBox="1"/>
          <p:nvPr/>
        </p:nvSpPr>
        <p:spPr>
          <a:xfrm>
            <a:off x="7121265" y="6495051"/>
            <a:ext cx="5092701" cy="15621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000">
                <a:solidFill>
                  <a:srgbClr val="E2B83D"/>
                </a:solidFill>
                <a:latin typeface="Arno Pro Bold"/>
                <a:ea typeface="Arno Pro Bold"/>
                <a:cs typeface="Arno Pro Bold"/>
                <a:sym typeface="Arno Pro Bold"/>
              </a:defRPr>
            </a:pPr>
            <a:r>
              <a:rPr sz="4800"/>
              <a:t>包恩富牧師</a:t>
            </a:r>
            <a:br/>
            <a:r>
              <a:t>Paul J. Bucknell</a:t>
            </a:r>
          </a:p>
        </p:txBody>
      </p:sp>
      <p:sp>
        <p:nvSpPr>
          <p:cNvPr id="313" name="建立一個美滿婚姻"/>
          <p:cNvSpPr txBox="1"/>
          <p:nvPr/>
        </p:nvSpPr>
        <p:spPr>
          <a:xfrm>
            <a:off x="753973" y="49988"/>
            <a:ext cx="11919129" cy="20828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3" sz="11100">
                <a:solidFill>
                  <a:srgbClr val="AC2E2F"/>
                </a:solidFill>
                <a:latin typeface="Brush Script MT"/>
                <a:ea typeface="Brush Script MT"/>
                <a:cs typeface="Brush Script MT"/>
                <a:sym typeface="Brush Script MT"/>
              </a:defRPr>
            </a:lvl1pPr>
          </a:lstStyle>
          <a:p>
            <a:pPr/>
            <a:r>
              <a:t>建立一個美滿婚姻</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 name="___________________________________________…"/>
          <p:cNvSpPr txBox="1"/>
          <p:nvPr>
            <p:ph type="body" idx="1"/>
          </p:nvPr>
        </p:nvSpPr>
        <p:spPr>
          <a:xfrm>
            <a:off x="1714500" y="2597150"/>
            <a:ext cx="10198100" cy="6032500"/>
          </a:xfrm>
          <a:prstGeom prst="rect">
            <a:avLst/>
          </a:prstGeom>
        </p:spPr>
        <p:txBody>
          <a:bodyPr/>
          <a:lstStyle/>
          <a:p>
            <a:pPr marL="257653" indent="-257653">
              <a:lnSpc>
                <a:spcPts val="4600"/>
              </a:lnSpc>
              <a:spcBef>
                <a:spcPts val="3800"/>
              </a:spcBef>
              <a:defRPr sz="2800"/>
            </a:pPr>
            <a:r>
              <a:t>___________________________________________</a:t>
            </a:r>
          </a:p>
          <a:p>
            <a:pPr marL="257653" indent="-257653">
              <a:lnSpc>
                <a:spcPts val="4600"/>
              </a:lnSpc>
              <a:spcBef>
                <a:spcPts val="3800"/>
              </a:spcBef>
              <a:defRPr sz="2800"/>
            </a:pPr>
            <a:r>
              <a:t>___________________________________________</a:t>
            </a:r>
          </a:p>
          <a:p>
            <a:pPr marL="257653" indent="-257653">
              <a:lnSpc>
                <a:spcPts val="4600"/>
              </a:lnSpc>
              <a:spcBef>
                <a:spcPts val="3800"/>
              </a:spcBef>
              <a:defRPr sz="2800"/>
            </a:pPr>
            <a:r>
              <a:t>___________________________________________</a:t>
            </a:r>
          </a:p>
          <a:p>
            <a:pPr marL="257653" indent="-257653">
              <a:lnSpc>
                <a:spcPts val="4600"/>
              </a:lnSpc>
              <a:spcBef>
                <a:spcPts val="3800"/>
              </a:spcBef>
              <a:defRPr sz="2800"/>
            </a:pPr>
            <a:r>
              <a:t>___________________________________________</a:t>
            </a:r>
          </a:p>
          <a:p>
            <a:pPr marL="257653" indent="-257653">
              <a:lnSpc>
                <a:spcPts val="4600"/>
              </a:lnSpc>
              <a:spcBef>
                <a:spcPts val="3800"/>
              </a:spcBef>
              <a:defRPr sz="2800"/>
            </a:pPr>
            <a:r>
              <a:t>___________________________________________</a:t>
            </a:r>
          </a:p>
        </p:txBody>
      </p:sp>
      <p:sp>
        <p:nvSpPr>
          <p:cNvPr id="66" name="What makes a great marriage?"/>
          <p:cNvSpPr txBox="1"/>
          <p:nvPr>
            <p:ph type="title"/>
          </p:nvPr>
        </p:nvSpPr>
        <p:spPr>
          <a:xfrm>
            <a:off x="1581150" y="-425450"/>
            <a:ext cx="10160000" cy="1993900"/>
          </a:xfrm>
          <a:prstGeom prst="rect">
            <a:avLst/>
          </a:prstGeom>
        </p:spPr>
        <p:txBody>
          <a:bodyPr/>
          <a:lstStyle/>
          <a:p>
            <a:pPr/>
            <a:r>
              <a:t>What makes a great marriage?</a:t>
            </a:r>
          </a:p>
        </p:txBody>
      </p:sp>
      <p:sp>
        <p:nvSpPr>
          <p:cNvPr id="67" name="Commitment"/>
          <p:cNvSpPr txBox="1"/>
          <p:nvPr/>
        </p:nvSpPr>
        <p:spPr>
          <a:xfrm>
            <a:off x="2273300" y="3016250"/>
            <a:ext cx="6350000" cy="711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388100" algn="l"/>
              </a:tabLst>
              <a:defRPr sz="3900">
                <a:solidFill>
                  <a:srgbClr val="5C1B18"/>
                </a:solidFill>
                <a:latin typeface="Arno Pro Semibold Caption"/>
                <a:ea typeface="Arno Pro Semibold Caption"/>
                <a:cs typeface="Arno Pro Semibold Caption"/>
                <a:sym typeface="Arno Pro Semibold Caption"/>
              </a:defRPr>
            </a:lvl1pPr>
          </a:lstStyle>
          <a:p>
            <a:pPr/>
            <a:r>
              <a:t>Commitment</a:t>
            </a:r>
          </a:p>
        </p:txBody>
      </p:sp>
      <p:sp>
        <p:nvSpPr>
          <p:cNvPr id="68" name="Care and love"/>
          <p:cNvSpPr txBox="1"/>
          <p:nvPr/>
        </p:nvSpPr>
        <p:spPr>
          <a:xfrm>
            <a:off x="2273300" y="4133850"/>
            <a:ext cx="6350000" cy="711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6388100" algn="l"/>
              </a:tabLst>
              <a:defRPr sz="3900">
                <a:solidFill>
                  <a:srgbClr val="5C1B18"/>
                </a:solidFill>
                <a:latin typeface="Arno Pro Semibold Caption"/>
                <a:ea typeface="Arno Pro Semibold Caption"/>
                <a:cs typeface="Arno Pro Semibold Caption"/>
                <a:sym typeface="Arno Pro Semibold Caption"/>
              </a:defRPr>
            </a:lvl1pPr>
          </a:lstStyle>
          <a:p>
            <a:pPr/>
            <a:r>
              <a:t>Care and love</a:t>
            </a:r>
          </a:p>
        </p:txBody>
      </p:sp>
      <p:sp>
        <p:nvSpPr>
          <p:cNvPr id="69" name="God’s standards and principles"/>
          <p:cNvSpPr txBox="1"/>
          <p:nvPr/>
        </p:nvSpPr>
        <p:spPr>
          <a:xfrm>
            <a:off x="2324100" y="5238750"/>
            <a:ext cx="9334500" cy="711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975600" algn="l"/>
              </a:tabLst>
              <a:defRPr sz="3900">
                <a:solidFill>
                  <a:srgbClr val="5C1B18"/>
                </a:solidFill>
                <a:latin typeface="Arno Pro Semibold Caption"/>
                <a:ea typeface="Arno Pro Semibold Caption"/>
                <a:cs typeface="Arno Pro Semibold Caption"/>
                <a:sym typeface="Arno Pro Semibold Caption"/>
              </a:defRPr>
            </a:lvl1pPr>
          </a:lstStyle>
          <a:p>
            <a:pPr/>
            <a:r>
              <a:t>God’s standards and principles</a:t>
            </a:r>
          </a:p>
        </p:txBody>
      </p:sp>
      <p:sp>
        <p:nvSpPr>
          <p:cNvPr id="70" name="Humility to acknowledge wrongs"/>
          <p:cNvSpPr txBox="1"/>
          <p:nvPr/>
        </p:nvSpPr>
        <p:spPr>
          <a:xfrm>
            <a:off x="2235200" y="6305550"/>
            <a:ext cx="10198100" cy="711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8572500" algn="l"/>
              </a:tabLst>
              <a:defRPr sz="3900">
                <a:solidFill>
                  <a:srgbClr val="5C1B18"/>
                </a:solidFill>
                <a:latin typeface="Arno Pro Semibold Caption"/>
                <a:ea typeface="Arno Pro Semibold Caption"/>
                <a:cs typeface="Arno Pro Semibold Caption"/>
                <a:sym typeface="Arno Pro Semibold Caption"/>
              </a:defRPr>
            </a:lvl1pPr>
          </a:lstStyle>
          <a:p>
            <a:pPr/>
            <a:r>
              <a:t>Humility to acknowledge wrongs</a:t>
            </a:r>
          </a:p>
        </p:txBody>
      </p:sp>
      <p:sp>
        <p:nvSpPr>
          <p:cNvPr id="71" name="Willingness to keep growing"/>
          <p:cNvSpPr txBox="1"/>
          <p:nvPr/>
        </p:nvSpPr>
        <p:spPr>
          <a:xfrm>
            <a:off x="2197100" y="7410450"/>
            <a:ext cx="8928100" cy="711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670800" algn="l"/>
              </a:tabLst>
              <a:defRPr sz="3900">
                <a:solidFill>
                  <a:srgbClr val="5C1B18"/>
                </a:solidFill>
                <a:latin typeface="Arno Pro Semibold Caption"/>
                <a:ea typeface="Arno Pro Semibold Caption"/>
                <a:cs typeface="Arno Pro Semibold Caption"/>
                <a:sym typeface="Arno Pro Semibold Caption"/>
              </a:defRPr>
            </a:lvl1pPr>
          </a:lstStyle>
          <a:p>
            <a:pPr/>
            <a:r>
              <a:t>Willingness to keep growing</a:t>
            </a:r>
          </a:p>
        </p:txBody>
      </p:sp>
      <p:sp>
        <p:nvSpPr>
          <p:cNvPr id="72" name="有何因素會使婚姻美滿？"/>
          <p:cNvSpPr/>
          <p:nvPr/>
        </p:nvSpPr>
        <p:spPr>
          <a:xfrm>
            <a:off x="2769120" y="1498600"/>
            <a:ext cx="8444459" cy="1174750"/>
          </a:xfrm>
          <a:prstGeom prst="rect">
            <a:avLst/>
          </a:prstGeom>
          <a:solidFill>
            <a:srgbClr val="FFE6B7"/>
          </a:solidFill>
          <a:ln w="254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61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5100">
                <a:solidFill>
                  <a:srgbClr val="000000"/>
                </a:solidFill>
                <a:effectLst>
                  <a:outerShdw sx="100000" sy="100000" kx="0" ky="0" algn="b" rotWithShape="0" blurRad="38100" dist="12700" dir="5400000">
                    <a:srgbClr val="000000">
                      <a:alpha val="50000"/>
                    </a:srgbClr>
                  </a:outerShdw>
                </a:effectLst>
              </a:defRPr>
            </a:lvl1pPr>
          </a:lstStyle>
          <a:p>
            <a:pPr>
              <a:defRPr>
                <a:solidFill>
                  <a:srgbClr val="444444"/>
                </a:solidFill>
              </a:defRPr>
            </a:pPr>
            <a:r>
              <a:rPr>
                <a:solidFill>
                  <a:srgbClr val="000000"/>
                </a:solidFill>
              </a:rPr>
              <a:t>有何因素會使婚姻美滿？</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2" grpId="1" fill="hold">
                                  <p:stCondLst>
                                    <p:cond delay="0"/>
                                  </p:stCondLst>
                                  <p:iterate type="el" backwards="0">
                                    <p:tmAbs val="0"/>
                                  </p:iterate>
                                  <p:childTnLst>
                                    <p:set>
                                      <p:cBhvr>
                                        <p:cTn id="6" fill="hold"/>
                                        <p:tgtEl>
                                          <p:spTgt spid="67"/>
                                        </p:tgtEl>
                                        <p:attrNameLst>
                                          <p:attrName>style.visibility</p:attrName>
                                        </p:attrNameLst>
                                      </p:cBhvr>
                                      <p:to>
                                        <p:strVal val="visible"/>
                                      </p:to>
                                    </p:set>
                                    <p:animEffect filter="wipe(up)" transition="in">
                                      <p:cBhvr>
                                        <p:cTn id="7" dur="10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1" presetID="22" grpId="2" fill="hold">
                                  <p:stCondLst>
                                    <p:cond delay="0"/>
                                  </p:stCondLst>
                                  <p:iterate type="el" backwards="0">
                                    <p:tmAbs val="0"/>
                                  </p:iterate>
                                  <p:childTnLst>
                                    <p:set>
                                      <p:cBhvr>
                                        <p:cTn id="11" fill="hold"/>
                                        <p:tgtEl>
                                          <p:spTgt spid="68"/>
                                        </p:tgtEl>
                                        <p:attrNameLst>
                                          <p:attrName>style.visibility</p:attrName>
                                        </p:attrNameLst>
                                      </p:cBhvr>
                                      <p:to>
                                        <p:strVal val="visible"/>
                                      </p:to>
                                    </p:set>
                                    <p:animEffect filter="wipe(up)" transition="in">
                                      <p:cBhvr>
                                        <p:cTn id="12" dur="1000"/>
                                        <p:tgtEl>
                                          <p:spTgt spid="68"/>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 presetID="22" grpId="3" fill="hold">
                                  <p:stCondLst>
                                    <p:cond delay="0"/>
                                  </p:stCondLst>
                                  <p:iterate type="el" backwards="0">
                                    <p:tmAbs val="0"/>
                                  </p:iterate>
                                  <p:childTnLst>
                                    <p:set>
                                      <p:cBhvr>
                                        <p:cTn id="16" fill="hold"/>
                                        <p:tgtEl>
                                          <p:spTgt spid="69"/>
                                        </p:tgtEl>
                                        <p:attrNameLst>
                                          <p:attrName>style.visibility</p:attrName>
                                        </p:attrNameLst>
                                      </p:cBhvr>
                                      <p:to>
                                        <p:strVal val="visible"/>
                                      </p:to>
                                    </p:set>
                                    <p:animEffect filter="wipe(up)" transition="in">
                                      <p:cBhvr>
                                        <p:cTn id="17" dur="1000"/>
                                        <p:tgtEl>
                                          <p:spTgt spid="69"/>
                                        </p:tgtEl>
                                      </p:cBhvr>
                                    </p:animEffect>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1" presetID="22" grpId="4" fill="hold">
                                  <p:stCondLst>
                                    <p:cond delay="0"/>
                                  </p:stCondLst>
                                  <p:iterate type="el" backwards="0">
                                    <p:tmAbs val="0"/>
                                  </p:iterate>
                                  <p:childTnLst>
                                    <p:set>
                                      <p:cBhvr>
                                        <p:cTn id="21" fill="hold"/>
                                        <p:tgtEl>
                                          <p:spTgt spid="70"/>
                                        </p:tgtEl>
                                        <p:attrNameLst>
                                          <p:attrName>style.visibility</p:attrName>
                                        </p:attrNameLst>
                                      </p:cBhvr>
                                      <p:to>
                                        <p:strVal val="visible"/>
                                      </p:to>
                                    </p:set>
                                    <p:animEffect filter="wipe(up)" transition="in">
                                      <p:cBhvr>
                                        <p:cTn id="22" dur="1000"/>
                                        <p:tgtEl>
                                          <p:spTgt spid="70"/>
                                        </p:tgtEl>
                                      </p:cBhvr>
                                    </p:animEffect>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1" presetID="22" grpId="5" fill="hold">
                                  <p:stCondLst>
                                    <p:cond delay="0"/>
                                  </p:stCondLst>
                                  <p:iterate type="el" backwards="0">
                                    <p:tmAbs val="0"/>
                                  </p:iterate>
                                  <p:childTnLst>
                                    <p:set>
                                      <p:cBhvr>
                                        <p:cTn id="26" fill="hold"/>
                                        <p:tgtEl>
                                          <p:spTgt spid="71"/>
                                        </p:tgtEl>
                                        <p:attrNameLst>
                                          <p:attrName>style.visibility</p:attrName>
                                        </p:attrNameLst>
                                      </p:cBhvr>
                                      <p:to>
                                        <p:strVal val="visible"/>
                                      </p:to>
                                    </p:set>
                                    <p:animEffect filter="wipe(up)" transition="in">
                                      <p:cBhvr>
                                        <p:cTn id="27" dur="1000"/>
                                        <p:tgtEl>
                                          <p:spTgt spid="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7" grpId="1"/>
      <p:bldP build="whole" bldLvl="1" animBg="1" rev="0" advAuto="0" spid="70" grpId="4"/>
      <p:bldP build="whole" bldLvl="1" animBg="1" rev="0" advAuto="0" spid="68" grpId="2"/>
      <p:bldP build="whole" bldLvl="1" animBg="1" rev="0" advAuto="0" spid="71" grpId="5"/>
      <p:bldP build="whole" bldLvl="1" animBg="1" rev="0" advAuto="0" spid="69" grpId="3"/>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4" name="放棄婚姻的癥兆"/>
          <p:cNvSpPr txBox="1"/>
          <p:nvPr>
            <p:ph type="title"/>
          </p:nvPr>
        </p:nvSpPr>
        <p:spPr>
          <a:xfrm>
            <a:off x="1435100" y="76200"/>
            <a:ext cx="10893269" cy="1219200"/>
          </a:xfrm>
          <a:prstGeom prst="rect">
            <a:avLst/>
          </a:prstGeom>
        </p:spPr>
        <p:txBody>
          <a:bodyPr anchor="t"/>
          <a:lstStyle/>
          <a:p>
            <a:pPr/>
            <a:r>
              <a:t>放棄婚姻的癥兆</a:t>
            </a:r>
          </a:p>
        </p:txBody>
      </p:sp>
      <p:sp>
        <p:nvSpPr>
          <p:cNvPr id="75" name="內在"/>
          <p:cNvSpPr txBox="1"/>
          <p:nvPr/>
        </p:nvSpPr>
        <p:spPr>
          <a:xfrm>
            <a:off x="1936993" y="984250"/>
            <a:ext cx="4648201" cy="1028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6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5200">
                <a:solidFill>
                  <a:srgbClr val="444444"/>
                </a:solidFill>
              </a:defRPr>
            </a:lvl1pPr>
          </a:lstStyle>
          <a:p>
            <a:pPr/>
            <a:r>
              <a:t>內在</a:t>
            </a:r>
          </a:p>
        </p:txBody>
      </p:sp>
      <p:sp>
        <p:nvSpPr>
          <p:cNvPr id="76" name="外在"/>
          <p:cNvSpPr txBox="1"/>
          <p:nvPr/>
        </p:nvSpPr>
        <p:spPr>
          <a:xfrm>
            <a:off x="7075130" y="984250"/>
            <a:ext cx="3992677" cy="1028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nSpc>
                <a:spcPts val="62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5200">
                <a:solidFill>
                  <a:srgbClr val="444444"/>
                </a:solidFill>
              </a:defRPr>
            </a:lvl1pPr>
          </a:lstStyle>
          <a:p>
            <a:pPr/>
            <a:r>
              <a:t>外在</a:t>
            </a:r>
          </a:p>
        </p:txBody>
      </p:sp>
      <p:graphicFrame>
        <p:nvGraphicFramePr>
          <p:cNvPr id="77" name="Table"/>
          <p:cNvGraphicFramePr/>
          <p:nvPr/>
        </p:nvGraphicFramePr>
        <p:xfrm>
          <a:off x="1760602" y="2247303"/>
          <a:ext cx="11213169" cy="7192921"/>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5593883"/>
                <a:gridCol w="5593883"/>
              </a:tblGrid>
              <a:tr h="1427306">
                <a:tc>
                  <a:txBody>
                    <a:bodyPr/>
                    <a:lstStyle/>
                    <a:p>
                      <a:pPr marL="76200" marR="63500" algn="l">
                        <a:lnSpc>
                          <a:spcPts val="33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867400" algn="l"/>
                        </a:tabLst>
                        <a:defRPr sz="1800">
                          <a:solidFill>
                            <a:srgbClr val="000000"/>
                          </a:solidFill>
                        </a:defRPr>
                      </a:pPr>
                      <a:r>
                        <a:rPr b="1" sz="2800">
                          <a:solidFill>
                            <a:srgbClr val="020206"/>
                          </a:solidFill>
                          <a:latin typeface="Helvetica"/>
                          <a:ea typeface="Helvetica"/>
                          <a:cs typeface="Helvetica"/>
                          <a:sym typeface="Helvetica"/>
                        </a:rPr>
                        <a:t>Lack of contentment</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gs>
                        <a:gs pos="100000">
                          <a:srgbClr val="BBBDE0">
                            <a:alpha val="35000"/>
                          </a:srgbClr>
                        </a:gs>
                      </a:gsLst>
                      <a:lin ang="5400000" scaled="0"/>
                    </a:gradFill>
                  </a:tcPr>
                </a:tc>
                <a:tc>
                  <a:txBody>
                    <a:bodyPr/>
                    <a:lstStyle/>
                    <a:p>
                      <a:pPr marL="76200" marR="63500" algn="l">
                        <a:lnSpc>
                          <a:spcPts val="33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867400" algn="l"/>
                        </a:tabLst>
                        <a:defRPr sz="1800">
                          <a:solidFill>
                            <a:srgbClr val="000000"/>
                          </a:solidFill>
                        </a:defRPr>
                      </a:pPr>
                      <a:r>
                        <a:rPr b="1" sz="2800">
                          <a:solidFill>
                            <a:srgbClr val="393939"/>
                          </a:solidFill>
                          <a:latin typeface="Helvetica"/>
                          <a:ea typeface="Helvetica"/>
                          <a:cs typeface="Helvetica"/>
                          <a:sym typeface="Helvetica"/>
                        </a:rPr>
                        <a:t>Distracted by busy lives</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gs>
                        <a:gs pos="100000">
                          <a:srgbClr val="C48890"/>
                        </a:gs>
                      </a:gsLst>
                      <a:lin ang="5400000" scaled="0"/>
                    </a:gradFill>
                  </a:tcPr>
                </a:tc>
              </a:tr>
              <a:tr h="1442802">
                <a:tc>
                  <a:txBody>
                    <a:bodyPr/>
                    <a:lstStyle/>
                    <a:p>
                      <a:pPr marL="76200" marR="63500" algn="l">
                        <a:lnSpc>
                          <a:spcPts val="33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867400" algn="l"/>
                        </a:tabLst>
                        <a:defRPr sz="1800">
                          <a:solidFill>
                            <a:srgbClr val="000000"/>
                          </a:solidFill>
                        </a:defRPr>
                      </a:pPr>
                      <a:r>
                        <a:rPr b="1" sz="2800">
                          <a:solidFill>
                            <a:srgbClr val="020206"/>
                          </a:solidFill>
                          <a:latin typeface="Helvetica"/>
                          <a:ea typeface="Helvetica"/>
                          <a:cs typeface="Helvetica"/>
                          <a:sym typeface="Helvetica"/>
                        </a:rPr>
                        <a:t>Bitterness or spirit of revenge</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gs>
                        <a:gs pos="100000">
                          <a:srgbClr val="BBBDE0">
                            <a:alpha val="35000"/>
                          </a:srgbClr>
                        </a:gs>
                      </a:gsLst>
                      <a:lin ang="5400000" scaled="0"/>
                    </a:gradFill>
                  </a:tcPr>
                </a:tc>
                <a:tc>
                  <a:txBody>
                    <a:bodyPr/>
                    <a:lstStyle/>
                    <a:p>
                      <a:pPr marL="76200" marR="63500" algn="l">
                        <a:lnSpc>
                          <a:spcPts val="33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867400" algn="l"/>
                        </a:tabLst>
                        <a:defRPr sz="1800">
                          <a:solidFill>
                            <a:srgbClr val="000000"/>
                          </a:solidFill>
                        </a:defRPr>
                      </a:pPr>
                      <a:r>
                        <a:rPr b="1" sz="2800">
                          <a:solidFill>
                            <a:srgbClr val="393939"/>
                          </a:solidFill>
                          <a:latin typeface="Helvetica"/>
                          <a:ea typeface="Helvetica"/>
                          <a:cs typeface="Helvetica"/>
                          <a:sym typeface="Helvetica"/>
                        </a:rPr>
                        <a:t>Imagination/ Pornography</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gs>
                        <a:gs pos="100000">
                          <a:srgbClr val="C48890"/>
                        </a:gs>
                      </a:gsLst>
                      <a:lin ang="5400000" scaled="0"/>
                    </a:gradFill>
                  </a:tcPr>
                </a:tc>
              </a:tr>
              <a:tr h="1442821">
                <a:tc>
                  <a:txBody>
                    <a:bodyPr/>
                    <a:lstStyle/>
                    <a:p>
                      <a:pPr marL="76200" marR="63500" algn="l">
                        <a:lnSpc>
                          <a:spcPts val="33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867400" algn="l"/>
                        </a:tabLst>
                        <a:defRPr sz="1800">
                          <a:solidFill>
                            <a:srgbClr val="000000"/>
                          </a:solidFill>
                        </a:defRPr>
                      </a:pPr>
                      <a:r>
                        <a:rPr b="1" sz="2800">
                          <a:solidFill>
                            <a:srgbClr val="020206"/>
                          </a:solidFill>
                          <a:latin typeface="Helvetica"/>
                          <a:ea typeface="Helvetica"/>
                          <a:cs typeface="Helvetica"/>
                          <a:sym typeface="Helvetica"/>
                        </a:rPr>
                        <a:t>No excitement </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gs>
                        <a:gs pos="100000">
                          <a:srgbClr val="BBBDE0">
                            <a:alpha val="35000"/>
                          </a:srgbClr>
                        </a:gs>
                      </a:gsLst>
                      <a:lin ang="5400000" scaled="0"/>
                    </a:gradFill>
                  </a:tcPr>
                </a:tc>
                <a:tc>
                  <a:txBody>
                    <a:bodyPr/>
                    <a:lstStyle/>
                    <a:p>
                      <a:pPr marL="76200" marR="63500" algn="l">
                        <a:lnSpc>
                          <a:spcPts val="33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867400" algn="l"/>
                        </a:tabLst>
                        <a:defRPr sz="1800">
                          <a:solidFill>
                            <a:srgbClr val="000000"/>
                          </a:solidFill>
                        </a:defRPr>
                      </a:pPr>
                      <a:r>
                        <a:rPr b="1" sz="2800">
                          <a:solidFill>
                            <a:srgbClr val="393939"/>
                          </a:solidFill>
                          <a:latin typeface="Helvetica"/>
                          <a:ea typeface="Helvetica"/>
                          <a:cs typeface="Helvetica"/>
                          <a:sym typeface="Helvetica"/>
                        </a:rPr>
                        <a:t>Flirting</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gs>
                        <a:gs pos="100000">
                          <a:srgbClr val="C48890"/>
                        </a:gs>
                      </a:gsLst>
                      <a:lin ang="5400000" scaled="0"/>
                    </a:gradFill>
                  </a:tcPr>
                </a:tc>
              </a:tr>
              <a:tr h="1427292">
                <a:tc>
                  <a:txBody>
                    <a:bodyPr/>
                    <a:lstStyle/>
                    <a:p>
                      <a:pPr marL="76200" marR="63500" algn="l">
                        <a:lnSpc>
                          <a:spcPts val="33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867400" algn="l"/>
                        </a:tabLst>
                        <a:defRPr sz="1800">
                          <a:solidFill>
                            <a:srgbClr val="000000"/>
                          </a:solidFill>
                        </a:defRPr>
                      </a:pPr>
                      <a:r>
                        <a:rPr b="1" sz="2800">
                          <a:solidFill>
                            <a:srgbClr val="020206"/>
                          </a:solidFill>
                          <a:latin typeface="Helvetica"/>
                          <a:ea typeface="Helvetica"/>
                          <a:cs typeface="Helvetica"/>
                          <a:sym typeface="Helvetica"/>
                        </a:rPr>
                        <a:t>Unforgiving spirit</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gs>
                        <a:gs pos="100000">
                          <a:srgbClr val="BBBDE0">
                            <a:alpha val="35000"/>
                          </a:srgbClr>
                        </a:gs>
                      </a:gsLst>
                      <a:lin ang="5400000" scaled="0"/>
                    </a:gradFill>
                  </a:tcPr>
                </a:tc>
                <a:tc>
                  <a:txBody>
                    <a:bodyPr/>
                    <a:lstStyle/>
                    <a:p>
                      <a:pPr marL="76200" marR="63500" algn="l">
                        <a:lnSpc>
                          <a:spcPts val="33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867400" algn="l"/>
                        </a:tabLst>
                        <a:defRPr sz="1800">
                          <a:solidFill>
                            <a:srgbClr val="000000"/>
                          </a:solidFill>
                        </a:defRPr>
                      </a:pPr>
                      <a:r>
                        <a:rPr b="1" sz="2800">
                          <a:solidFill>
                            <a:srgbClr val="393939"/>
                          </a:solidFill>
                          <a:latin typeface="Helvetica"/>
                          <a:ea typeface="Helvetica"/>
                          <a:cs typeface="Helvetica"/>
                          <a:sym typeface="Helvetica"/>
                        </a:rPr>
                        <a:t>Marital affairs</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gs>
                        <a:gs pos="100000">
                          <a:srgbClr val="C48890"/>
                        </a:gs>
                      </a:gsLst>
                      <a:lin ang="5400000" scaled="0"/>
                    </a:gradFill>
                  </a:tcPr>
                </a:tc>
              </a:tr>
              <a:tr h="1427297">
                <a:tc>
                  <a:txBody>
                    <a:bodyPr/>
                    <a:lstStyle/>
                    <a:p>
                      <a:pPr marL="76200" marR="63500" algn="l">
                        <a:lnSpc>
                          <a:spcPts val="33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867400" algn="l"/>
                        </a:tabLst>
                        <a:defRPr sz="1800">
                          <a:solidFill>
                            <a:srgbClr val="000000"/>
                          </a:solidFill>
                        </a:defRPr>
                      </a:pPr>
                      <a:r>
                        <a:rPr b="1" sz="2800">
                          <a:solidFill>
                            <a:srgbClr val="020206"/>
                          </a:solidFill>
                          <a:latin typeface="Helvetica"/>
                          <a:ea typeface="Helvetica"/>
                          <a:cs typeface="Helvetica"/>
                          <a:sym typeface="Helvetica"/>
                        </a:rPr>
                        <a:t>Disrespectful attitude of spouse</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gs>
                        <a:gs pos="100000">
                          <a:srgbClr val="BBBDE0">
                            <a:alpha val="35000"/>
                          </a:srgbClr>
                        </a:gs>
                      </a:gsLst>
                      <a:lin ang="5400000" scaled="0"/>
                    </a:gradFill>
                  </a:tcPr>
                </a:tc>
                <a:tc>
                  <a:txBody>
                    <a:bodyPr/>
                    <a:lstStyle/>
                    <a:p>
                      <a:pPr marL="76200" marR="63500" algn="l">
                        <a:lnSpc>
                          <a:spcPts val="33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5867400" algn="l"/>
                        </a:tabLst>
                        <a:defRPr sz="1800">
                          <a:solidFill>
                            <a:srgbClr val="000000"/>
                          </a:solidFill>
                        </a:defRPr>
                      </a:pPr>
                      <a:r>
                        <a:rPr b="1" sz="2800">
                          <a:solidFill>
                            <a:srgbClr val="393939"/>
                          </a:solidFill>
                          <a:latin typeface="Helvetica"/>
                          <a:ea typeface="Helvetica"/>
                          <a:cs typeface="Helvetica"/>
                          <a:sym typeface="Helvetica"/>
                        </a:rPr>
                        <a:t>Disrespectful words about spouse</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gradFill flip="none" rotWithShape="1">
                      <a:gsLst>
                        <a:gs pos="0">
                          <a:srgbClr val="FFFFFF"/>
                        </a:gs>
                        <a:gs pos="100000">
                          <a:srgbClr val="C48890"/>
                        </a:gs>
                      </a:gsLst>
                      <a:lin ang="5400000" scaled="0"/>
                    </a:gradFill>
                  </a:tcPr>
                </a:tc>
              </a:tr>
            </a:tbl>
          </a:graphicData>
        </a:graphic>
      </p:graphicFrame>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77"/>
                                        </p:tgtEl>
                                        <p:attrNameLst>
                                          <p:attrName>style.visibility</p:attrName>
                                        </p:attrNameLst>
                                      </p:cBhvr>
                                      <p:to>
                                        <p:strVal val="visible"/>
                                      </p:to>
                                    </p:set>
                                    <p:animEffect filter="wipe(left)" transition="in">
                                      <p:cBhvr>
                                        <p:cTn id="7" dur="1500"/>
                                        <p:tgtEl>
                                          <p:spTgt spid="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77" grpId="1"/>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9" name="How Does Hope Help?"/>
          <p:cNvSpPr txBox="1"/>
          <p:nvPr/>
        </p:nvSpPr>
        <p:spPr>
          <a:xfrm>
            <a:off x="1511300" y="101600"/>
            <a:ext cx="9385300" cy="977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6900"/>
              </a:lnSpc>
              <a:tabLst>
                <a:tab pos="1219200" algn="l"/>
                <a:tab pos="10160000" algn="l"/>
              </a:tabLst>
              <a:defRPr sz="5800">
                <a:solidFill>
                  <a:srgbClr val="000000"/>
                </a:solidFill>
              </a:defRPr>
            </a:lvl1pPr>
          </a:lstStyle>
          <a:p>
            <a:pPr/>
            <a:r>
              <a:t>How Does Hope Help?</a:t>
            </a:r>
          </a:p>
        </p:txBody>
      </p:sp>
      <p:sp>
        <p:nvSpPr>
          <p:cNvPr id="80" name="I get married."/>
          <p:cNvSpPr txBox="1"/>
          <p:nvPr/>
        </p:nvSpPr>
        <p:spPr>
          <a:xfrm>
            <a:off x="1587499" y="1930400"/>
            <a:ext cx="3223490" cy="711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200">
                <a:solidFill>
                  <a:srgbClr val="000000"/>
                </a:solidFill>
                <a:latin typeface="Marker Felt"/>
                <a:ea typeface="Marker Felt"/>
                <a:cs typeface="Marker Felt"/>
                <a:sym typeface="Marker Felt"/>
              </a:defRPr>
            </a:lvl1pPr>
          </a:lstStyle>
          <a:p>
            <a:pPr/>
            <a:r>
              <a:t>I get married.</a:t>
            </a:r>
          </a:p>
        </p:txBody>
      </p:sp>
      <p:sp>
        <p:nvSpPr>
          <p:cNvPr id="81" name="My problems are solved!"/>
          <p:cNvSpPr txBox="1"/>
          <p:nvPr/>
        </p:nvSpPr>
        <p:spPr>
          <a:xfrm>
            <a:off x="1790700" y="3175000"/>
            <a:ext cx="5808345" cy="711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200">
                <a:solidFill>
                  <a:srgbClr val="000000"/>
                </a:solidFill>
                <a:latin typeface="Marker Felt"/>
                <a:ea typeface="Marker Felt"/>
                <a:cs typeface="Marker Felt"/>
                <a:sym typeface="Marker Felt"/>
              </a:defRPr>
            </a:lvl1pPr>
          </a:lstStyle>
          <a:p>
            <a:pPr/>
            <a:r>
              <a:t>My problems are solved!</a:t>
            </a:r>
          </a:p>
        </p:txBody>
      </p:sp>
      <p:sp>
        <p:nvSpPr>
          <p:cNvPr id="82" name="Right?"/>
          <p:cNvSpPr txBox="1"/>
          <p:nvPr/>
        </p:nvSpPr>
        <p:spPr>
          <a:xfrm>
            <a:off x="9423400" y="2590800"/>
            <a:ext cx="2397222" cy="914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6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5600">
                <a:solidFill>
                  <a:srgbClr val="000000"/>
                </a:solidFill>
                <a:latin typeface="Marker Felt"/>
                <a:ea typeface="Marker Felt"/>
                <a:cs typeface="Marker Felt"/>
                <a:sym typeface="Marker Felt"/>
              </a:defRPr>
            </a:lvl1pPr>
          </a:lstStyle>
          <a:p>
            <a:pPr/>
            <a:r>
              <a:t>Right?</a:t>
            </a:r>
          </a:p>
        </p:txBody>
      </p:sp>
      <p:sp>
        <p:nvSpPr>
          <p:cNvPr id="83" name="Wrong!"/>
          <p:cNvSpPr txBox="1"/>
          <p:nvPr/>
        </p:nvSpPr>
        <p:spPr>
          <a:xfrm rot="20580000">
            <a:off x="9335068" y="3936562"/>
            <a:ext cx="3644901" cy="1270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9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8000">
                <a:solidFill>
                  <a:srgbClr val="000000"/>
                </a:solidFill>
                <a:latin typeface="Marker Felt"/>
                <a:ea typeface="Marker Felt"/>
                <a:cs typeface="Marker Felt"/>
                <a:sym typeface="Marker Felt"/>
              </a:defRPr>
            </a:lvl1pPr>
          </a:lstStyle>
          <a:p>
            <a:pPr/>
            <a:r>
              <a:t>Wrong!</a:t>
            </a:r>
          </a:p>
        </p:txBody>
      </p:sp>
      <p:grpSp>
        <p:nvGrpSpPr>
          <p:cNvPr id="86" name="Group"/>
          <p:cNvGrpSpPr/>
          <p:nvPr/>
        </p:nvGrpSpPr>
        <p:grpSpPr>
          <a:xfrm>
            <a:off x="1663700" y="5613400"/>
            <a:ext cx="11163300" cy="4127500"/>
            <a:chOff x="0" y="0"/>
            <a:chExt cx="11163300" cy="4127500"/>
          </a:xfrm>
        </p:grpSpPr>
        <p:sp>
          <p:nvSpPr>
            <p:cNvPr id="84" name="Rectangle"/>
            <p:cNvSpPr/>
            <p:nvPr/>
          </p:nvSpPr>
          <p:spPr>
            <a:xfrm>
              <a:off x="0" y="0"/>
              <a:ext cx="11163300" cy="4127500"/>
            </a:xfrm>
            <a:prstGeom prst="rect">
              <a:avLst/>
            </a:prstGeom>
            <a:gradFill flip="none" rotWithShape="1">
              <a:gsLst>
                <a:gs pos="0">
                  <a:srgbClr val="C4671F">
                    <a:alpha val="45748"/>
                  </a:srgbClr>
                </a:gs>
                <a:gs pos="100000">
                  <a:srgbClr val="FBFBFB"/>
                </a:gs>
              </a:gsLst>
              <a:lin ang="5400000" scaled="0"/>
            </a:gradFill>
            <a:ln w="12700" cap="flat">
              <a:noFill/>
              <a:miter lim="400000"/>
            </a:ln>
            <a:effectLst>
              <a:outerShdw sx="100000" sy="100000" kx="0" ky="0" algn="b" rotWithShape="0" blurRad="38100" dist="25400" dir="5400000">
                <a:srgbClr val="000000">
                  <a:alpha val="50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85" name="Hope does not solve problems, but it places us on the right track to work out the big and small difficulties in our marriages."/>
            <p:cNvSpPr txBox="1"/>
            <p:nvPr/>
          </p:nvSpPr>
          <p:spPr>
            <a:xfrm>
              <a:off x="244219" y="1187353"/>
              <a:ext cx="10668258" cy="258064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just">
                <a:lnSpc>
                  <a:spcPts val="5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836400" algn="l"/>
                </a:tabLst>
                <a:defRPr>
                  <a:solidFill>
                    <a:srgbClr val="000000"/>
                  </a:solidFill>
                  <a:latin typeface="Arno Pro Bold"/>
                  <a:ea typeface="Arno Pro Bold"/>
                  <a:cs typeface="Arno Pro Bold"/>
                  <a:sym typeface="Arno Pro Bold"/>
                </a:defRPr>
              </a:lvl1pPr>
            </a:lstStyle>
            <a:p>
              <a:pPr/>
              <a:r>
                <a:t>Hope does not solve problems, but it places us on the right track to work out the big and small difficulties in our marriages.</a:t>
              </a:r>
            </a:p>
          </p:txBody>
        </p:sp>
      </p:grpSp>
      <p:sp>
        <p:nvSpPr>
          <p:cNvPr id="87" name="How Does Hope Help?"/>
          <p:cNvSpPr txBox="1"/>
          <p:nvPr/>
        </p:nvSpPr>
        <p:spPr>
          <a:xfrm>
            <a:off x="2184400" y="5867400"/>
            <a:ext cx="10121900" cy="79906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5800"/>
              </a:lnSpc>
              <a:tabLst>
                <a:tab pos="1219200" algn="l"/>
                <a:tab pos="10160000" algn="l"/>
              </a:tabLst>
              <a:defRPr b="1" i="1" sz="4900">
                <a:solidFill>
                  <a:srgbClr val="4153BE"/>
                </a:solidFill>
                <a:effectLst>
                  <a:outerShdw sx="100000" sy="100000" kx="0" ky="0" algn="b" rotWithShape="0" blurRad="12700" dist="25400" dir="1876926">
                    <a:srgbClr val="000000">
                      <a:alpha val="80000"/>
                    </a:srgbClr>
                  </a:outerShdw>
                </a:effectLst>
              </a:defRPr>
            </a:lvl1pPr>
          </a:lstStyle>
          <a:p>
            <a:pPr/>
            <a:r>
              <a:t>How Does Hope Help?</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80"/>
                                        </p:tgtEl>
                                        <p:attrNameLst>
                                          <p:attrName>style.visibility</p:attrName>
                                        </p:attrNameLst>
                                      </p:cBhvr>
                                      <p:to>
                                        <p:strVal val="visible"/>
                                      </p:to>
                                    </p:set>
                                    <p:animEffect filter="dissolve" transition="in">
                                      <p:cBhvr>
                                        <p:cTn id="7" dur="1500"/>
                                        <p:tgtEl>
                                          <p:spTgt spid="80"/>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ID="9" grpId="2" fill="hold">
                                  <p:stCondLst>
                                    <p:cond delay="0"/>
                                  </p:stCondLst>
                                  <p:iterate type="el" backwards="0">
                                    <p:tmAbs val="0"/>
                                  </p:iterate>
                                  <p:childTnLst>
                                    <p:set>
                                      <p:cBhvr>
                                        <p:cTn id="11" fill="hold"/>
                                        <p:tgtEl>
                                          <p:spTgt spid="81"/>
                                        </p:tgtEl>
                                        <p:attrNameLst>
                                          <p:attrName>style.visibility</p:attrName>
                                        </p:attrNameLst>
                                      </p:cBhvr>
                                      <p:to>
                                        <p:strVal val="visible"/>
                                      </p:to>
                                    </p:set>
                                    <p:animEffect filter="dissolve" transition="in">
                                      <p:cBhvr>
                                        <p:cTn id="12" dur="1000"/>
                                        <p:tgtEl>
                                          <p:spTgt spid="81"/>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2" presetID="15" grpId="3" fill="hold">
                                  <p:stCondLst>
                                    <p:cond delay="0"/>
                                  </p:stCondLst>
                                  <p:iterate type="el" backwards="0">
                                    <p:tmAbs val="0"/>
                                  </p:iterate>
                                  <p:childTnLst>
                                    <p:set>
                                      <p:cBhvr>
                                        <p:cTn id="16" fill="hold"/>
                                        <p:tgtEl>
                                          <p:spTgt spid="82"/>
                                        </p:tgtEl>
                                        <p:attrNameLst>
                                          <p:attrName>style.visibility</p:attrName>
                                        </p:attrNameLst>
                                      </p:cBhvr>
                                      <p:to>
                                        <p:strVal val="visible"/>
                                      </p:to>
                                    </p:set>
                                    <p:anim calcmode="lin" valueType="num">
                                      <p:cBhvr>
                                        <p:cTn id="17" dur="1000" fill="hold"/>
                                        <p:tgtEl>
                                          <p:spTgt spid="82"/>
                                        </p:tgtEl>
                                        <p:attrNameLst>
                                          <p:attrName>ppt_w</p:attrName>
                                        </p:attrNameLst>
                                      </p:cBhvr>
                                      <p:tavLst>
                                        <p:tav tm="0">
                                          <p:val>
                                            <p:fltVal val="0"/>
                                          </p:val>
                                        </p:tav>
                                        <p:tav tm="100000">
                                          <p:val>
                                            <p:strVal val="#ppt_w"/>
                                          </p:val>
                                        </p:tav>
                                      </p:tavLst>
                                    </p:anim>
                                    <p:anim calcmode="lin" valueType="num">
                                      <p:cBhvr>
                                        <p:cTn id="18" dur="1000" fill="hold"/>
                                        <p:tgtEl>
                                          <p:spTgt spid="82"/>
                                        </p:tgtEl>
                                        <p:attrNameLst>
                                          <p:attrName>ppt_h</p:attrName>
                                        </p:attrNameLst>
                                      </p:cBhvr>
                                      <p:tavLst>
                                        <p:tav tm="0">
                                          <p:val>
                                            <p:fltVal val="0"/>
                                          </p:val>
                                        </p:tav>
                                        <p:tav tm="100000">
                                          <p:val>
                                            <p:strVal val="#ppt_h"/>
                                          </p:val>
                                        </p:tav>
                                      </p:tavLst>
                                    </p:anim>
                                    <p:anim calcmode="lin" valueType="num">
                                      <p:cBhvr>
                                        <p:cTn id="19" dur="1000" fill="hold"/>
                                        <p:tgtEl>
                                          <p:spTgt spid="8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8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1" fill="hold">
                      <p:stCondLst>
                        <p:cond delay="indefinite"/>
                      </p:stCondLst>
                      <p:childTnLst>
                        <p:par>
                          <p:cTn id="22" fill="hold">
                            <p:stCondLst>
                              <p:cond delay="0"/>
                            </p:stCondLst>
                            <p:childTnLst>
                              <p:par>
                                <p:cTn id="23" presetClass="exit" nodeType="clickEffect" presetID="9" grpId="4" fill="hold">
                                  <p:stCondLst>
                                    <p:cond delay="0"/>
                                  </p:stCondLst>
                                  <p:iterate type="el" backwards="0">
                                    <p:tmAbs val="0"/>
                                  </p:iterate>
                                  <p:childTnLst>
                                    <p:animEffect filter="dissolve" transition="out">
                                      <p:cBhvr>
                                        <p:cTn id="24" dur="1000" fill="hold"/>
                                        <p:tgtEl>
                                          <p:spTgt spid="82"/>
                                        </p:tgtEl>
                                      </p:cBhvr>
                                    </p:animEffect>
                                    <p:set>
                                      <p:cBhvr>
                                        <p:cTn id="25" fill="hold">
                                          <p:stCondLst>
                                            <p:cond delay="999"/>
                                          </p:stCondLst>
                                        </p:cTn>
                                        <p:tgtEl>
                                          <p:spTgt spid="82"/>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1" presetID="2" grpId="5" fill="hold">
                                  <p:stCondLst>
                                    <p:cond delay="0"/>
                                  </p:stCondLst>
                                  <p:iterate type="el" backwards="0">
                                    <p:tmAbs val="0"/>
                                  </p:iterate>
                                  <p:childTnLst>
                                    <p:set>
                                      <p:cBhvr>
                                        <p:cTn id="29" fill="hold"/>
                                        <p:tgtEl>
                                          <p:spTgt spid="83"/>
                                        </p:tgtEl>
                                        <p:attrNameLst>
                                          <p:attrName>style.visibility</p:attrName>
                                        </p:attrNameLst>
                                      </p:cBhvr>
                                      <p:to>
                                        <p:strVal val="visible"/>
                                      </p:to>
                                    </p:set>
                                    <p:anim calcmode="lin" valueType="num">
                                      <p:cBhvr>
                                        <p:cTn id="30" dur="1000" fill="hold"/>
                                        <p:tgtEl>
                                          <p:spTgt spid="83"/>
                                        </p:tgtEl>
                                        <p:attrNameLst>
                                          <p:attrName>ppt_x</p:attrName>
                                        </p:attrNameLst>
                                      </p:cBhvr>
                                      <p:tavLst>
                                        <p:tav tm="0">
                                          <p:val>
                                            <p:strVal val="#ppt_x"/>
                                          </p:val>
                                        </p:tav>
                                        <p:tav tm="100000">
                                          <p:val>
                                            <p:strVal val="#ppt_x"/>
                                          </p:val>
                                        </p:tav>
                                      </p:tavLst>
                                    </p:anim>
                                    <p:anim calcmode="lin" valueType="num">
                                      <p:cBhvr>
                                        <p:cTn id="31" dur="1000" fill="hold"/>
                                        <p:tgtEl>
                                          <p:spTgt spid="83"/>
                                        </p:tgtEl>
                                        <p:attrNameLst>
                                          <p:attrName>ppt_y</p:attrName>
                                        </p:attrNameLst>
                                      </p:cBhvr>
                                      <p:tavLst>
                                        <p:tav tm="0">
                                          <p:val>
                                            <p:strVal val="0-#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Class="entr" nodeType="clickEffect" presetSubtype="8" presetID="22" grpId="6" fill="hold">
                                  <p:stCondLst>
                                    <p:cond delay="0"/>
                                  </p:stCondLst>
                                  <p:iterate type="el" backwards="0">
                                    <p:tmAbs val="0"/>
                                  </p:iterate>
                                  <p:childTnLst>
                                    <p:set>
                                      <p:cBhvr>
                                        <p:cTn id="35" fill="hold"/>
                                        <p:tgtEl>
                                          <p:spTgt spid="87"/>
                                        </p:tgtEl>
                                        <p:attrNameLst>
                                          <p:attrName>style.visibility</p:attrName>
                                        </p:attrNameLst>
                                      </p:cBhvr>
                                      <p:to>
                                        <p:strVal val="visible"/>
                                      </p:to>
                                    </p:set>
                                    <p:animEffect filter="wipe(left)" transition="in">
                                      <p:cBhvr>
                                        <p:cTn id="36" dur="1000"/>
                                        <p:tgtEl>
                                          <p:spTgt spid="87"/>
                                        </p:tgtEl>
                                      </p:cBhvr>
                                    </p:animEffect>
                                  </p:childTnLst>
                                </p:cTn>
                              </p:par>
                            </p:childTnLst>
                          </p:cTn>
                        </p:par>
                      </p:childTnLst>
                    </p:cTn>
                  </p:par>
                  <p:par>
                    <p:cTn id="37" fill="hold">
                      <p:stCondLst>
                        <p:cond delay="indefinite"/>
                      </p:stCondLst>
                      <p:childTnLst>
                        <p:par>
                          <p:cTn id="38" fill="hold">
                            <p:stCondLst>
                              <p:cond delay="0"/>
                            </p:stCondLst>
                            <p:childTnLst>
                              <p:par>
                                <p:cTn id="39" presetClass="entr" nodeType="clickEffect" presetID="9" grpId="7" fill="hold">
                                  <p:stCondLst>
                                    <p:cond delay="0"/>
                                  </p:stCondLst>
                                  <p:iterate type="el" backwards="0">
                                    <p:tmAbs val="0"/>
                                  </p:iterate>
                                  <p:childTnLst>
                                    <p:set>
                                      <p:cBhvr>
                                        <p:cTn id="40" fill="hold"/>
                                        <p:tgtEl>
                                          <p:spTgt spid="86"/>
                                        </p:tgtEl>
                                        <p:attrNameLst>
                                          <p:attrName>style.visibility</p:attrName>
                                        </p:attrNameLst>
                                      </p:cBhvr>
                                      <p:to>
                                        <p:strVal val="visible"/>
                                      </p:to>
                                    </p:set>
                                    <p:animEffect filter="dissolve" transition="in">
                                      <p:cBhvr>
                                        <p:cTn id="41" dur="1000"/>
                                        <p:tgtEl>
                                          <p:spTgt spid="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7" grpId="6"/>
      <p:bldP build="whole" bldLvl="1" animBg="1" rev="0" advAuto="0" spid="86" grpId="7"/>
      <p:bldP build="whole" bldLvl="1" animBg="1" rev="0" advAuto="0" spid="80" grpId="1"/>
      <p:bldP build="whole" bldLvl="1" animBg="1" rev="0" advAuto="0" spid="83" grpId="5"/>
      <p:bldP build="whole" bldLvl="1" animBg="1" rev="0" advAuto="0" spid="82" grpId="4"/>
      <p:bldP build="whole" bldLvl="1" animBg="1" rev="0" advAuto="0" spid="82" grpId="3"/>
      <p:bldP build="whole" bldLvl="1" animBg="1" rev="0" advAuto="0" spid="81" grpId="2"/>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9" name="Two Pictures of Marriage"/>
          <p:cNvSpPr txBox="1"/>
          <p:nvPr>
            <p:ph type="title"/>
          </p:nvPr>
        </p:nvSpPr>
        <p:spPr>
          <a:xfrm>
            <a:off x="1422400" y="0"/>
            <a:ext cx="10160000" cy="1333500"/>
          </a:xfrm>
          <a:prstGeom prst="rect">
            <a:avLst/>
          </a:prstGeom>
        </p:spPr>
        <p:txBody>
          <a:bodyPr/>
          <a:lstStyle/>
          <a:p>
            <a:pPr/>
            <a:r>
              <a:t>Two Pictures of Marriage</a:t>
            </a:r>
          </a:p>
        </p:txBody>
      </p:sp>
      <p:sp>
        <p:nvSpPr>
          <p:cNvPr id="90" name="This is the world’s concept of marriage–only a legally-binding contract between husband and wife."/>
          <p:cNvSpPr txBox="1"/>
          <p:nvPr/>
        </p:nvSpPr>
        <p:spPr>
          <a:xfrm>
            <a:off x="1778000" y="7061200"/>
            <a:ext cx="4978400" cy="226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3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2800">
                <a:solidFill>
                  <a:srgbClr val="000000"/>
                </a:solidFill>
                <a:latin typeface="Helvetica"/>
                <a:ea typeface="Helvetica"/>
                <a:cs typeface="Helvetica"/>
                <a:sym typeface="Helvetica"/>
              </a:defRPr>
            </a:pPr>
          </a:p>
          <a:p>
            <a:pPr algn="l">
              <a:lnSpc>
                <a:spcPts val="3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2800">
                <a:solidFill>
                  <a:srgbClr val="000000"/>
                </a:solidFill>
                <a:latin typeface="Helvetica"/>
                <a:ea typeface="Helvetica"/>
                <a:cs typeface="Helvetica"/>
                <a:sym typeface="Helvetica"/>
              </a:defRPr>
            </a:pPr>
            <a:r>
              <a:t>This is the world’s concept of marriage–only a legally-binding </a:t>
            </a:r>
            <a:r>
              <a:rPr>
                <a:solidFill>
                  <a:srgbClr val="E84050"/>
                </a:solidFill>
              </a:rPr>
              <a:t>contract</a:t>
            </a:r>
            <a:r>
              <a:t> between husband and wife.</a:t>
            </a:r>
          </a:p>
        </p:txBody>
      </p:sp>
      <p:grpSp>
        <p:nvGrpSpPr>
          <p:cNvPr id="94" name="Group"/>
          <p:cNvGrpSpPr/>
          <p:nvPr/>
        </p:nvGrpSpPr>
        <p:grpSpPr>
          <a:xfrm>
            <a:off x="8178800" y="4241800"/>
            <a:ext cx="3289300" cy="1816100"/>
            <a:chOff x="0" y="0"/>
            <a:chExt cx="3289300" cy="1816100"/>
          </a:xfrm>
        </p:grpSpPr>
        <p:sp>
          <p:nvSpPr>
            <p:cNvPr id="91" name="Line"/>
            <p:cNvSpPr/>
            <p:nvPr/>
          </p:nvSpPr>
          <p:spPr>
            <a:xfrm>
              <a:off x="0" y="1778000"/>
              <a:ext cx="3238500" cy="38100"/>
            </a:xfrm>
            <a:prstGeom prst="line">
              <a:avLst/>
            </a:prstGeom>
            <a:noFill/>
            <a:ln w="101600" cap="flat">
              <a:solidFill>
                <a:srgbClr val="444444"/>
              </a:solidFill>
              <a:prstDash val="solid"/>
              <a:miter lim="400000"/>
            </a:ln>
            <a:effectLst>
              <a:outerShdw sx="100000" sy="100000" kx="0" ky="0" algn="b" rotWithShape="0" blurRad="139700" dist="25400" dir="5400000">
                <a:srgbClr val="000000">
                  <a:alpha val="50000"/>
                </a:srgbClr>
              </a:outerShdw>
            </a:effectLst>
          </p:spPr>
          <p:txBody>
            <a:bodyPr wrap="square" lIns="0" tIns="0" rIns="0" bIns="0" numCol="1" anchor="t">
              <a:noAutofit/>
            </a:bodyPr>
            <a:lstStyle/>
            <a:p>
              <a:pPr algn="l" defTabSz="457200">
                <a:lnSpc>
                  <a:spcPct val="100000"/>
                </a:lnSpc>
                <a:tabLst/>
                <a:defRPr sz="1200">
                  <a:solidFill>
                    <a:srgbClr val="000000"/>
                  </a:solidFill>
                  <a:latin typeface="Helvetica"/>
                  <a:ea typeface="Helvetica"/>
                  <a:cs typeface="Helvetica"/>
                  <a:sym typeface="Helvetica"/>
                </a:defRPr>
              </a:pPr>
            </a:p>
          </p:txBody>
        </p:sp>
        <p:sp>
          <p:nvSpPr>
            <p:cNvPr id="92" name="Line"/>
            <p:cNvSpPr/>
            <p:nvPr/>
          </p:nvSpPr>
          <p:spPr>
            <a:xfrm flipV="1">
              <a:off x="0" y="38100"/>
              <a:ext cx="1625600" cy="1752600"/>
            </a:xfrm>
            <a:prstGeom prst="line">
              <a:avLst/>
            </a:prstGeom>
            <a:noFill/>
            <a:ln w="101600" cap="flat">
              <a:solidFill>
                <a:srgbClr val="444444"/>
              </a:solidFill>
              <a:prstDash val="solid"/>
              <a:miter lim="400000"/>
            </a:ln>
            <a:effectLst/>
          </p:spPr>
          <p:txBody>
            <a:bodyPr wrap="square" lIns="0" tIns="0" rIns="0" bIns="0" numCol="1" anchor="t">
              <a:noAutofit/>
            </a:bodyPr>
            <a:lstStyle/>
            <a:p>
              <a:pPr algn="l" defTabSz="457200">
                <a:lnSpc>
                  <a:spcPct val="100000"/>
                </a:lnSpc>
                <a:tabLst/>
                <a:defRPr sz="1200">
                  <a:solidFill>
                    <a:srgbClr val="000000"/>
                  </a:solidFill>
                  <a:latin typeface="Helvetica"/>
                  <a:ea typeface="Helvetica"/>
                  <a:cs typeface="Helvetica"/>
                  <a:sym typeface="Helvetica"/>
                </a:defRPr>
              </a:pPr>
            </a:p>
          </p:txBody>
        </p:sp>
        <p:sp>
          <p:nvSpPr>
            <p:cNvPr id="93" name="Line"/>
            <p:cNvSpPr/>
            <p:nvPr/>
          </p:nvSpPr>
          <p:spPr>
            <a:xfrm flipH="1" flipV="1">
              <a:off x="1587500" y="0"/>
              <a:ext cx="1701800" cy="1803400"/>
            </a:xfrm>
            <a:prstGeom prst="line">
              <a:avLst/>
            </a:prstGeom>
            <a:noFill/>
            <a:ln w="101600" cap="flat">
              <a:solidFill>
                <a:srgbClr val="444444"/>
              </a:solidFill>
              <a:prstDash val="solid"/>
              <a:miter lim="400000"/>
            </a:ln>
            <a:effectLst/>
          </p:spPr>
          <p:txBody>
            <a:bodyPr wrap="square" lIns="0" tIns="0" rIns="0" bIns="0" numCol="1" anchor="t">
              <a:noAutofit/>
            </a:bodyPr>
            <a:lstStyle/>
            <a:p>
              <a:pPr algn="l" defTabSz="457200">
                <a:lnSpc>
                  <a:spcPct val="100000"/>
                </a:lnSpc>
                <a:tabLst/>
                <a:defRPr sz="1200">
                  <a:solidFill>
                    <a:srgbClr val="000000"/>
                  </a:solidFill>
                  <a:latin typeface="Helvetica"/>
                  <a:ea typeface="Helvetica"/>
                  <a:cs typeface="Helvetica"/>
                  <a:sym typeface="Helvetica"/>
                </a:defRPr>
              </a:pPr>
            </a:p>
          </p:txBody>
        </p:sp>
      </p:grpSp>
      <p:grpSp>
        <p:nvGrpSpPr>
          <p:cNvPr id="97" name="Group"/>
          <p:cNvGrpSpPr/>
          <p:nvPr/>
        </p:nvGrpSpPr>
        <p:grpSpPr>
          <a:xfrm>
            <a:off x="1685957" y="4487398"/>
            <a:ext cx="4914901" cy="1841501"/>
            <a:chOff x="-155542" y="279400"/>
            <a:chExt cx="4914900" cy="1841500"/>
          </a:xfrm>
        </p:grpSpPr>
        <p:sp>
          <p:nvSpPr>
            <p:cNvPr id="95" name="Rectangle"/>
            <p:cNvSpPr/>
            <p:nvPr/>
          </p:nvSpPr>
          <p:spPr>
            <a:xfrm>
              <a:off x="-155543" y="279400"/>
              <a:ext cx="4914901" cy="1841500"/>
            </a:xfrm>
            <a:prstGeom prst="rect">
              <a:avLst/>
            </a:prstGeom>
            <a:noFill/>
            <a:ln w="63500" cap="flat">
              <a:solidFill>
                <a:srgbClr val="444444"/>
              </a:solidFill>
              <a:prstDash val="solid"/>
              <a:miter lim="400000"/>
            </a:ln>
            <a:effectLst/>
          </p:spPr>
          <p:txBody>
            <a:bodyPr wrap="square" lIns="38100" tIns="38100" rIns="38100" bIns="38100" numCol="1" anchor="ctr">
              <a:noAutofit/>
            </a:bodyPr>
            <a:lstStyle/>
            <a:p>
              <a:pPr>
                <a:lnSpc>
                  <a:spcPts val="4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400">
                  <a:solidFill>
                    <a:srgbClr val="444444"/>
                  </a:solidFill>
                  <a:effectLst>
                    <a:outerShdw sx="100000" sy="100000" kx="0" ky="0" algn="b" rotWithShape="0" blurRad="38100" dist="12700" dir="5400000">
                      <a:srgbClr val="000000">
                        <a:alpha val="50000"/>
                      </a:srgbClr>
                    </a:outerShdw>
                  </a:effectLst>
                </a:defRPr>
              </a:pPr>
            </a:p>
          </p:txBody>
        </p:sp>
        <p:sp>
          <p:nvSpPr>
            <p:cNvPr id="96" name="Line"/>
            <p:cNvSpPr/>
            <p:nvPr/>
          </p:nvSpPr>
          <p:spPr>
            <a:xfrm flipV="1">
              <a:off x="650640" y="971549"/>
              <a:ext cx="3302536" cy="1"/>
            </a:xfrm>
            <a:prstGeom prst="line">
              <a:avLst/>
            </a:prstGeom>
            <a:noFill/>
            <a:ln w="101600" cap="flat">
              <a:solidFill>
                <a:srgbClr val="444444"/>
              </a:solidFill>
              <a:prstDash val="solid"/>
              <a:miter lim="400000"/>
            </a:ln>
            <a:effectLst/>
          </p:spPr>
          <p:txBody>
            <a:bodyPr wrap="square" lIns="0" tIns="0" rIns="0" bIns="0" numCol="1" anchor="t">
              <a:noAutofit/>
            </a:bodyPr>
            <a:lstStyle/>
            <a:p>
              <a:pPr algn="l" defTabSz="457200">
                <a:lnSpc>
                  <a:spcPct val="100000"/>
                </a:lnSpc>
                <a:tabLst/>
                <a:defRPr sz="1200">
                  <a:solidFill>
                    <a:srgbClr val="000000"/>
                  </a:solidFill>
                  <a:latin typeface="Helvetica"/>
                  <a:ea typeface="Helvetica"/>
                  <a:cs typeface="Helvetica"/>
                  <a:sym typeface="Helvetica"/>
                </a:defRPr>
              </a:pPr>
            </a:p>
          </p:txBody>
        </p:sp>
      </p:grpSp>
      <p:grpSp>
        <p:nvGrpSpPr>
          <p:cNvPr id="100" name="Group"/>
          <p:cNvGrpSpPr/>
          <p:nvPr/>
        </p:nvGrpSpPr>
        <p:grpSpPr>
          <a:xfrm>
            <a:off x="1879600" y="4940300"/>
            <a:ext cx="1021966" cy="1155700"/>
            <a:chOff x="0" y="0"/>
            <a:chExt cx="1021965" cy="1155700"/>
          </a:xfrm>
        </p:grpSpPr>
        <p:sp>
          <p:nvSpPr>
            <p:cNvPr id="98" name="Circle"/>
            <p:cNvSpPr/>
            <p:nvPr/>
          </p:nvSpPr>
          <p:spPr>
            <a:xfrm>
              <a:off x="254000" y="0"/>
              <a:ext cx="482600" cy="482600"/>
            </a:xfrm>
            <a:prstGeom prst="ellipse">
              <a:avLst/>
            </a:prstGeom>
            <a:solidFill>
              <a:srgbClr val="E77988"/>
            </a:solidFill>
            <a:ln w="25400" cap="flat">
              <a:noFill/>
              <a:miter lim="400000"/>
            </a:ln>
            <a:effectLst/>
          </p:spPr>
          <p:txBody>
            <a:bodyPr wrap="square" lIns="38100" tIns="38100" rIns="38100" bIns="38100" numCol="1" anchor="ctr">
              <a:noAutofit/>
            </a:bodyPr>
            <a:lstStyle/>
            <a:p>
              <a:pPr>
                <a:lnSpc>
                  <a:spcPts val="4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400">
                  <a:solidFill>
                    <a:srgbClr val="444444"/>
                  </a:solidFill>
                  <a:effectLst>
                    <a:outerShdw sx="100000" sy="100000" kx="0" ky="0" algn="b" rotWithShape="0" blurRad="38100" dist="12700" dir="5400000">
                      <a:srgbClr val="000000">
                        <a:alpha val="50000"/>
                      </a:srgbClr>
                    </a:outerShdw>
                  </a:effectLst>
                </a:defRPr>
              </a:pPr>
            </a:p>
          </p:txBody>
        </p:sp>
        <p:sp>
          <p:nvSpPr>
            <p:cNvPr id="99" name="Wife"/>
            <p:cNvSpPr txBox="1"/>
            <p:nvPr/>
          </p:nvSpPr>
          <p:spPr>
            <a:xfrm>
              <a:off x="0" y="533400"/>
              <a:ext cx="1021966" cy="622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4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400">
                  <a:solidFill>
                    <a:srgbClr val="000000"/>
                  </a:solidFill>
                  <a:latin typeface="Helvetica"/>
                  <a:ea typeface="Helvetica"/>
                  <a:cs typeface="Helvetica"/>
                  <a:sym typeface="Helvetica"/>
                </a:defRPr>
              </a:lvl1pPr>
            </a:lstStyle>
            <a:p>
              <a:pPr/>
              <a:r>
                <a:t>Wife</a:t>
              </a:r>
            </a:p>
          </p:txBody>
        </p:sp>
      </p:grpSp>
      <p:grpSp>
        <p:nvGrpSpPr>
          <p:cNvPr id="103" name="Group"/>
          <p:cNvGrpSpPr/>
          <p:nvPr/>
        </p:nvGrpSpPr>
        <p:grpSpPr>
          <a:xfrm>
            <a:off x="4343400" y="4953000"/>
            <a:ext cx="1961468" cy="1143000"/>
            <a:chOff x="0" y="0"/>
            <a:chExt cx="1961467" cy="1143000"/>
          </a:xfrm>
        </p:grpSpPr>
        <p:sp>
          <p:nvSpPr>
            <p:cNvPr id="101" name="Circle"/>
            <p:cNvSpPr/>
            <p:nvPr/>
          </p:nvSpPr>
          <p:spPr>
            <a:xfrm>
              <a:off x="990600" y="0"/>
              <a:ext cx="482600" cy="482600"/>
            </a:xfrm>
            <a:prstGeom prst="ellipse">
              <a:avLst/>
            </a:prstGeom>
            <a:solidFill>
              <a:srgbClr val="8268E5"/>
            </a:solidFill>
            <a:ln w="25400" cap="flat">
              <a:noFill/>
              <a:miter lim="400000"/>
            </a:ln>
            <a:effectLst/>
          </p:spPr>
          <p:txBody>
            <a:bodyPr wrap="square" lIns="38100" tIns="38100" rIns="38100" bIns="38100" numCol="1" anchor="ctr">
              <a:noAutofit/>
            </a:bodyPr>
            <a:lstStyle/>
            <a:p>
              <a:pPr>
                <a:lnSpc>
                  <a:spcPts val="4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400">
                  <a:solidFill>
                    <a:srgbClr val="444444"/>
                  </a:solidFill>
                  <a:effectLst>
                    <a:outerShdw sx="100000" sy="100000" kx="0" ky="0" algn="b" rotWithShape="0" blurRad="38100" dist="12700" dir="5400000">
                      <a:srgbClr val="000000">
                        <a:alpha val="50000"/>
                      </a:srgbClr>
                    </a:outerShdw>
                  </a:effectLst>
                </a:defRPr>
              </a:pPr>
            </a:p>
          </p:txBody>
        </p:sp>
        <p:sp>
          <p:nvSpPr>
            <p:cNvPr id="102" name="Husband"/>
            <p:cNvSpPr txBox="1"/>
            <p:nvPr/>
          </p:nvSpPr>
          <p:spPr>
            <a:xfrm>
              <a:off x="0" y="520700"/>
              <a:ext cx="1961468" cy="622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4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400">
                  <a:solidFill>
                    <a:srgbClr val="000000"/>
                  </a:solidFill>
                  <a:latin typeface="Helvetica"/>
                  <a:ea typeface="Helvetica"/>
                  <a:cs typeface="Helvetica"/>
                  <a:sym typeface="Helvetica"/>
                </a:defRPr>
              </a:lvl1pPr>
            </a:lstStyle>
            <a:p>
              <a:pPr/>
              <a:r>
                <a:t>Husband</a:t>
              </a:r>
            </a:p>
          </p:txBody>
        </p:sp>
      </p:grpSp>
      <p:grpSp>
        <p:nvGrpSpPr>
          <p:cNvPr id="108" name="Group"/>
          <p:cNvGrpSpPr/>
          <p:nvPr/>
        </p:nvGrpSpPr>
        <p:grpSpPr>
          <a:xfrm>
            <a:off x="7569200" y="5791200"/>
            <a:ext cx="4780868" cy="1104900"/>
            <a:chOff x="0" y="0"/>
            <a:chExt cx="4780867" cy="1104900"/>
          </a:xfrm>
        </p:grpSpPr>
        <p:sp>
          <p:nvSpPr>
            <p:cNvPr id="104" name="Circle"/>
            <p:cNvSpPr/>
            <p:nvPr/>
          </p:nvSpPr>
          <p:spPr>
            <a:xfrm>
              <a:off x="342900" y="0"/>
              <a:ext cx="482600" cy="482600"/>
            </a:xfrm>
            <a:prstGeom prst="ellipse">
              <a:avLst/>
            </a:prstGeom>
            <a:solidFill>
              <a:srgbClr val="E77988"/>
            </a:solidFill>
            <a:ln w="25400" cap="flat">
              <a:noFill/>
              <a:miter lim="400000"/>
            </a:ln>
            <a:effectLst/>
          </p:spPr>
          <p:txBody>
            <a:bodyPr wrap="square" lIns="38100" tIns="38100" rIns="38100" bIns="38100" numCol="1" anchor="ctr">
              <a:noAutofit/>
            </a:bodyPr>
            <a:lstStyle/>
            <a:p>
              <a:pPr>
                <a:lnSpc>
                  <a:spcPts val="4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400">
                  <a:solidFill>
                    <a:srgbClr val="444444"/>
                  </a:solidFill>
                  <a:effectLst>
                    <a:outerShdw sx="100000" sy="100000" kx="0" ky="0" algn="b" rotWithShape="0" blurRad="38100" dist="12700" dir="5400000">
                      <a:srgbClr val="000000">
                        <a:alpha val="50000"/>
                      </a:srgbClr>
                    </a:outerShdw>
                  </a:effectLst>
                </a:defRPr>
              </a:pPr>
            </a:p>
          </p:txBody>
        </p:sp>
        <p:sp>
          <p:nvSpPr>
            <p:cNvPr id="105" name="Circle"/>
            <p:cNvSpPr/>
            <p:nvPr/>
          </p:nvSpPr>
          <p:spPr>
            <a:xfrm>
              <a:off x="3619500" y="0"/>
              <a:ext cx="482600" cy="482600"/>
            </a:xfrm>
            <a:prstGeom prst="ellipse">
              <a:avLst/>
            </a:prstGeom>
            <a:solidFill>
              <a:srgbClr val="8268E5"/>
            </a:solidFill>
            <a:ln w="25400" cap="flat">
              <a:noFill/>
              <a:miter lim="400000"/>
            </a:ln>
            <a:effectLst/>
          </p:spPr>
          <p:txBody>
            <a:bodyPr wrap="square" lIns="38100" tIns="38100" rIns="38100" bIns="38100" numCol="1" anchor="ctr">
              <a:noAutofit/>
            </a:bodyPr>
            <a:lstStyle/>
            <a:p>
              <a:pPr>
                <a:lnSpc>
                  <a:spcPts val="4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400">
                  <a:solidFill>
                    <a:srgbClr val="444444"/>
                  </a:solidFill>
                  <a:effectLst>
                    <a:outerShdw sx="100000" sy="100000" kx="0" ky="0" algn="b" rotWithShape="0" blurRad="38100" dist="12700" dir="5400000">
                      <a:srgbClr val="000000">
                        <a:alpha val="50000"/>
                      </a:srgbClr>
                    </a:outerShdw>
                  </a:effectLst>
                </a:defRPr>
              </a:pPr>
            </a:p>
          </p:txBody>
        </p:sp>
        <p:sp>
          <p:nvSpPr>
            <p:cNvPr id="106" name="Wife"/>
            <p:cNvSpPr txBox="1"/>
            <p:nvPr/>
          </p:nvSpPr>
          <p:spPr>
            <a:xfrm>
              <a:off x="0" y="482600"/>
              <a:ext cx="1021966" cy="622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4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400">
                  <a:solidFill>
                    <a:srgbClr val="000000"/>
                  </a:solidFill>
                  <a:latin typeface="Helvetica"/>
                  <a:ea typeface="Helvetica"/>
                  <a:cs typeface="Helvetica"/>
                  <a:sym typeface="Helvetica"/>
                </a:defRPr>
              </a:lvl1pPr>
            </a:lstStyle>
            <a:p>
              <a:pPr/>
              <a:r>
                <a:t>Wife</a:t>
              </a:r>
            </a:p>
          </p:txBody>
        </p:sp>
        <p:sp>
          <p:nvSpPr>
            <p:cNvPr id="107" name="Husband"/>
            <p:cNvSpPr txBox="1"/>
            <p:nvPr/>
          </p:nvSpPr>
          <p:spPr>
            <a:xfrm>
              <a:off x="2819400" y="469900"/>
              <a:ext cx="1961468" cy="622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4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400">
                  <a:solidFill>
                    <a:srgbClr val="000000"/>
                  </a:solidFill>
                  <a:latin typeface="Helvetica"/>
                  <a:ea typeface="Helvetica"/>
                  <a:cs typeface="Helvetica"/>
                  <a:sym typeface="Helvetica"/>
                </a:defRPr>
              </a:lvl1pPr>
            </a:lstStyle>
            <a:p>
              <a:pPr/>
              <a:r>
                <a:t>Husband</a:t>
              </a:r>
            </a:p>
          </p:txBody>
        </p:sp>
      </p:grpSp>
      <p:grpSp>
        <p:nvGrpSpPr>
          <p:cNvPr id="111" name="Group"/>
          <p:cNvGrpSpPr/>
          <p:nvPr/>
        </p:nvGrpSpPr>
        <p:grpSpPr>
          <a:xfrm>
            <a:off x="9245600" y="3352800"/>
            <a:ext cx="977690" cy="1181100"/>
            <a:chOff x="0" y="0"/>
            <a:chExt cx="977689" cy="1181100"/>
          </a:xfrm>
        </p:grpSpPr>
        <p:sp>
          <p:nvSpPr>
            <p:cNvPr id="109" name="Circle"/>
            <p:cNvSpPr/>
            <p:nvPr/>
          </p:nvSpPr>
          <p:spPr>
            <a:xfrm>
              <a:off x="292100" y="698500"/>
              <a:ext cx="482600" cy="482600"/>
            </a:xfrm>
            <a:prstGeom prst="ellipse">
              <a:avLst/>
            </a:prstGeom>
            <a:solidFill>
              <a:srgbClr val="A97A6B"/>
            </a:solidFill>
            <a:ln w="25400" cap="flat">
              <a:noFill/>
              <a:miter lim="400000"/>
            </a:ln>
            <a:effectLst/>
          </p:spPr>
          <p:txBody>
            <a:bodyPr wrap="square" lIns="38100" tIns="38100" rIns="38100" bIns="38100" numCol="1" anchor="ctr">
              <a:noAutofit/>
            </a:bodyPr>
            <a:lstStyle/>
            <a:p>
              <a:pPr>
                <a:lnSpc>
                  <a:spcPts val="4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400">
                  <a:solidFill>
                    <a:srgbClr val="444444"/>
                  </a:solidFill>
                  <a:effectLst>
                    <a:outerShdw sx="100000" sy="100000" kx="0" ky="0" algn="b" rotWithShape="0" blurRad="38100" dist="12700" dir="5400000">
                      <a:srgbClr val="000000">
                        <a:alpha val="50000"/>
                      </a:srgbClr>
                    </a:outerShdw>
                  </a:effectLst>
                </a:defRPr>
              </a:pPr>
            </a:p>
          </p:txBody>
        </p:sp>
        <p:sp>
          <p:nvSpPr>
            <p:cNvPr id="110" name="God"/>
            <p:cNvSpPr txBox="1"/>
            <p:nvPr/>
          </p:nvSpPr>
          <p:spPr>
            <a:xfrm>
              <a:off x="0" y="0"/>
              <a:ext cx="977690" cy="622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4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400">
                  <a:solidFill>
                    <a:srgbClr val="000000"/>
                  </a:solidFill>
                  <a:latin typeface="Helvetica"/>
                  <a:ea typeface="Helvetica"/>
                  <a:cs typeface="Helvetica"/>
                  <a:sym typeface="Helvetica"/>
                </a:defRPr>
              </a:lvl1pPr>
            </a:lstStyle>
            <a:p>
              <a:pPr/>
              <a:r>
                <a:t>God</a:t>
              </a:r>
            </a:p>
          </p:txBody>
        </p:sp>
      </p:grpSp>
      <p:pic>
        <p:nvPicPr>
          <p:cNvPr id="112" name="pasted11.pdf" descr="pasted11.pdf"/>
          <p:cNvPicPr>
            <a:picLocks noChangeAspect="1"/>
          </p:cNvPicPr>
          <p:nvPr/>
        </p:nvPicPr>
        <p:blipFill>
          <a:blip r:embed="rId3">
            <a:extLst/>
          </a:blip>
          <a:stretch>
            <a:fillRect/>
          </a:stretch>
        </p:blipFill>
        <p:spPr>
          <a:xfrm>
            <a:off x="9309100" y="5981700"/>
            <a:ext cx="916242" cy="1541613"/>
          </a:xfrm>
          <a:prstGeom prst="rect">
            <a:avLst/>
          </a:prstGeom>
          <a:ln w="12700">
            <a:miter lim="400000"/>
          </a:ln>
          <a:effectLst>
            <a:outerShdw sx="100000" sy="100000" kx="0" ky="0" algn="b" rotWithShape="0" blurRad="139700" dist="47296" dir="7986035">
              <a:srgbClr val="000000">
                <a:alpha val="50000"/>
              </a:srgbClr>
            </a:outerShdw>
          </a:effectLst>
        </p:spPr>
      </p:pic>
      <p:sp>
        <p:nvSpPr>
          <p:cNvPr id="113" name="This is God’s concept of marriage–a God-created covenant uniting a man and a woman before Him for life."/>
          <p:cNvSpPr txBox="1"/>
          <p:nvPr/>
        </p:nvSpPr>
        <p:spPr>
          <a:xfrm>
            <a:off x="7251700" y="7480300"/>
            <a:ext cx="5638800" cy="182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33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5880100" algn="l"/>
              </a:tabLst>
              <a:defRPr b="1" sz="2800">
                <a:solidFill>
                  <a:srgbClr val="000000"/>
                </a:solidFill>
                <a:latin typeface="Helvetica"/>
                <a:ea typeface="Helvetica"/>
                <a:cs typeface="Helvetica"/>
                <a:sym typeface="Helvetica"/>
              </a:defRPr>
            </a:pPr>
            <a:r>
              <a:t>This is God’s concept of marriage–a God-created </a:t>
            </a:r>
            <a:r>
              <a:rPr>
                <a:solidFill>
                  <a:srgbClr val="E84050"/>
                </a:solidFill>
              </a:rPr>
              <a:t>covenant</a:t>
            </a:r>
            <a:r>
              <a:t> uniting a man and a woman before Him for life. </a:t>
            </a:r>
          </a:p>
        </p:txBody>
      </p:sp>
      <p:sp>
        <p:nvSpPr>
          <p:cNvPr id="114" name="Secular View"/>
          <p:cNvSpPr txBox="1"/>
          <p:nvPr/>
        </p:nvSpPr>
        <p:spPr>
          <a:xfrm>
            <a:off x="1066800" y="2095500"/>
            <a:ext cx="5930900" cy="850900"/>
          </a:xfrm>
          <a:prstGeom prst="rect">
            <a:avLst/>
          </a:prstGeom>
          <a:ln w="12700">
            <a:miter lim="400000"/>
          </a:ln>
          <a:effectLst>
            <a:outerShdw sx="100000" sy="100000" kx="0" ky="0" algn="b" rotWithShape="0" blurRad="127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5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i="1" sz="4600">
                <a:solidFill>
                  <a:srgbClr val="444444"/>
                </a:solidFill>
                <a:latin typeface="Helvetica"/>
                <a:ea typeface="Helvetica"/>
                <a:cs typeface="Helvetica"/>
                <a:sym typeface="Helvetica"/>
              </a:defRPr>
            </a:lvl1pPr>
          </a:lstStyle>
          <a:p>
            <a:pPr/>
            <a:r>
              <a:t>Secular View</a:t>
            </a:r>
          </a:p>
        </p:txBody>
      </p:sp>
      <p:sp>
        <p:nvSpPr>
          <p:cNvPr id="115" name="Biblical View"/>
          <p:cNvSpPr txBox="1"/>
          <p:nvPr/>
        </p:nvSpPr>
        <p:spPr>
          <a:xfrm>
            <a:off x="6858000" y="2095500"/>
            <a:ext cx="5930900" cy="850900"/>
          </a:xfrm>
          <a:prstGeom prst="rect">
            <a:avLst/>
          </a:prstGeom>
          <a:ln w="12700">
            <a:miter lim="400000"/>
          </a:ln>
          <a:effectLst>
            <a:outerShdw sx="100000" sy="100000" kx="0" ky="0" algn="b" rotWithShape="0" blurRad="127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5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i="1" sz="4600">
                <a:solidFill>
                  <a:srgbClr val="444444"/>
                </a:solidFill>
                <a:latin typeface="Helvetica"/>
                <a:ea typeface="Helvetica"/>
                <a:cs typeface="Helvetica"/>
                <a:sym typeface="Helvetica"/>
              </a:defRPr>
            </a:lvl1pPr>
          </a:lstStyle>
          <a:p>
            <a:pPr/>
            <a:r>
              <a:t>Biblical View</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32" presetID="4" grpId="1" fill="hold">
                                  <p:stCondLst>
                                    <p:cond delay="0"/>
                                  </p:stCondLst>
                                  <p:iterate type="el" backwards="0">
                                    <p:tmAbs val="0"/>
                                  </p:iterate>
                                  <p:childTnLst>
                                    <p:set>
                                      <p:cBhvr>
                                        <p:cTn id="6" fill="hold"/>
                                        <p:tgtEl>
                                          <p:spTgt spid="114"/>
                                        </p:tgtEl>
                                        <p:attrNameLst>
                                          <p:attrName>style.visibility</p:attrName>
                                        </p:attrNameLst>
                                      </p:cBhvr>
                                      <p:to>
                                        <p:strVal val="visible"/>
                                      </p:to>
                                    </p:set>
                                    <p:animEffect filter="box(out)" transition="in">
                                      <p:cBhvr>
                                        <p:cTn id="7" dur="1000"/>
                                        <p:tgtEl>
                                          <p:spTgt spid="114"/>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ID="9" grpId="2" fill="hold">
                                  <p:stCondLst>
                                    <p:cond delay="0"/>
                                  </p:stCondLst>
                                  <p:iterate type="el" backwards="0">
                                    <p:tmAbs val="0"/>
                                  </p:iterate>
                                  <p:childTnLst>
                                    <p:set>
                                      <p:cBhvr>
                                        <p:cTn id="11" fill="hold"/>
                                        <p:tgtEl>
                                          <p:spTgt spid="100"/>
                                        </p:tgtEl>
                                        <p:attrNameLst>
                                          <p:attrName>style.visibility</p:attrName>
                                        </p:attrNameLst>
                                      </p:cBhvr>
                                      <p:to>
                                        <p:strVal val="visible"/>
                                      </p:to>
                                    </p:set>
                                    <p:animEffect filter="dissolve" transition="in">
                                      <p:cBhvr>
                                        <p:cTn id="12" dur="1500"/>
                                        <p:tgtEl>
                                          <p:spTgt spid="100"/>
                                        </p:tgtEl>
                                      </p:cBhvr>
                                    </p:animEffect>
                                  </p:childTnLst>
                                </p:cTn>
                              </p:par>
                            </p:childTnLst>
                          </p:cTn>
                        </p:par>
                        <p:par>
                          <p:cTn id="13" fill="hold">
                            <p:stCondLst>
                              <p:cond delay="1500"/>
                            </p:stCondLst>
                            <p:childTnLst>
                              <p:par>
                                <p:cTn id="14" presetClass="entr" nodeType="afterEffect" presetID="9" grpId="3" fill="hold">
                                  <p:stCondLst>
                                    <p:cond delay="0"/>
                                  </p:stCondLst>
                                  <p:iterate type="el" backwards="0">
                                    <p:tmAbs val="0"/>
                                  </p:iterate>
                                  <p:childTnLst>
                                    <p:set>
                                      <p:cBhvr>
                                        <p:cTn id="15" fill="hold"/>
                                        <p:tgtEl>
                                          <p:spTgt spid="103"/>
                                        </p:tgtEl>
                                        <p:attrNameLst>
                                          <p:attrName>style.visibility</p:attrName>
                                        </p:attrNameLst>
                                      </p:cBhvr>
                                      <p:to>
                                        <p:strVal val="visible"/>
                                      </p:to>
                                    </p:set>
                                    <p:animEffect filter="dissolve" transition="in">
                                      <p:cBhvr>
                                        <p:cTn id="16" dur="1000"/>
                                        <p:tgtEl>
                                          <p:spTgt spid="103"/>
                                        </p:tgtEl>
                                      </p:cBhvr>
                                    </p:animEffect>
                                  </p:childTnLst>
                                </p:cTn>
                              </p:par>
                            </p:childTnLst>
                          </p:cTn>
                        </p:par>
                        <p:par>
                          <p:cTn id="17" fill="hold">
                            <p:stCondLst>
                              <p:cond delay="2500"/>
                            </p:stCondLst>
                            <p:childTnLst>
                              <p:par>
                                <p:cTn id="18" presetClass="entr" nodeType="afterEffect" presetID="9" grpId="4" fill="hold">
                                  <p:stCondLst>
                                    <p:cond delay="0"/>
                                  </p:stCondLst>
                                  <p:iterate type="el" backwards="0">
                                    <p:tmAbs val="0"/>
                                  </p:iterate>
                                  <p:childTnLst>
                                    <p:set>
                                      <p:cBhvr>
                                        <p:cTn id="19" fill="hold"/>
                                        <p:tgtEl>
                                          <p:spTgt spid="97"/>
                                        </p:tgtEl>
                                        <p:attrNameLst>
                                          <p:attrName>style.visibility</p:attrName>
                                        </p:attrNameLst>
                                      </p:cBhvr>
                                      <p:to>
                                        <p:strVal val="visible"/>
                                      </p:to>
                                    </p:set>
                                    <p:animEffect filter="dissolve" transition="in">
                                      <p:cBhvr>
                                        <p:cTn id="20" dur="2500"/>
                                        <p:tgtEl>
                                          <p:spTgt spid="97"/>
                                        </p:tgtEl>
                                      </p:cBhvr>
                                    </p:animEffect>
                                  </p:childTnLst>
                                </p:cTn>
                              </p:par>
                            </p:childTnLst>
                          </p:cTn>
                        </p:par>
                        <p:par>
                          <p:cTn id="21" fill="hold">
                            <p:stCondLst>
                              <p:cond delay="5000"/>
                            </p:stCondLst>
                            <p:childTnLst>
                              <p:par>
                                <p:cTn id="22" presetClass="entr" nodeType="afterEffect" presetSubtype="10" presetID="19" grpId="5" fill="hold">
                                  <p:stCondLst>
                                    <p:cond delay="0"/>
                                  </p:stCondLst>
                                  <p:iterate type="el" backwards="0">
                                    <p:tmAbs val="0"/>
                                  </p:iterate>
                                  <p:childTnLst>
                                    <p:set>
                                      <p:cBhvr>
                                        <p:cTn id="23" fill="hold"/>
                                        <p:tgtEl>
                                          <p:spTgt spid="90"/>
                                        </p:tgtEl>
                                        <p:attrNameLst>
                                          <p:attrName>style.visibility</p:attrName>
                                        </p:attrNameLst>
                                      </p:cBhvr>
                                      <p:to>
                                        <p:strVal val="visible"/>
                                      </p:to>
                                    </p:set>
                                    <p:anim calcmode="lin" valueType="num">
                                      <p:cBhvr>
                                        <p:cTn id="24" dur="1000" fill="hold"/>
                                        <p:tgtEl>
                                          <p:spTgt spid="90"/>
                                        </p:tgtEl>
                                        <p:attrNameLst>
                                          <p:attrName>ppt_w</p:attrName>
                                        </p:attrNameLst>
                                      </p:cBhvr>
                                      <p:tavLst>
                                        <p:tav tm="0" fmla="#ppt_w*sin(2.5*pi*$)">
                                          <p:val>
                                            <p:fltVal val="0"/>
                                          </p:val>
                                        </p:tav>
                                        <p:tav tm="100000">
                                          <p:val>
                                            <p:fltVal val="1"/>
                                          </p:val>
                                        </p:tav>
                                      </p:tavLst>
                                    </p:anim>
                                    <p:anim calcmode="lin" valueType="num">
                                      <p:cBhvr>
                                        <p:cTn id="25" dur="1000" fill="hold"/>
                                        <p:tgtEl>
                                          <p:spTgt spid="90"/>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32" presetID="4" grpId="6" fill="hold">
                                  <p:stCondLst>
                                    <p:cond delay="0"/>
                                  </p:stCondLst>
                                  <p:iterate type="el" backwards="0">
                                    <p:tmAbs val="0"/>
                                  </p:iterate>
                                  <p:childTnLst>
                                    <p:set>
                                      <p:cBhvr>
                                        <p:cTn id="29" fill="hold"/>
                                        <p:tgtEl>
                                          <p:spTgt spid="115"/>
                                        </p:tgtEl>
                                        <p:attrNameLst>
                                          <p:attrName>style.visibility</p:attrName>
                                        </p:attrNameLst>
                                      </p:cBhvr>
                                      <p:to>
                                        <p:strVal val="visible"/>
                                      </p:to>
                                    </p:set>
                                    <p:animEffect filter="box(out)" transition="in">
                                      <p:cBhvr>
                                        <p:cTn id="30" dur="1000"/>
                                        <p:tgtEl>
                                          <p:spTgt spid="115"/>
                                        </p:tgtEl>
                                      </p:cBhvr>
                                    </p:animEffec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0" presetID="1" grpId="7" fill="hold">
                                  <p:stCondLst>
                                    <p:cond delay="0"/>
                                  </p:stCondLst>
                                  <p:iterate type="el" backwards="0">
                                    <p:tmAbs val="0"/>
                                  </p:iterate>
                                  <p:childTnLst>
                                    <p:set>
                                      <p:cBhvr>
                                        <p:cTn id="34" fill="hold"/>
                                        <p:tgtEl>
                                          <p:spTgt spid="1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1" presetID="22" grpId="8" fill="hold">
                                  <p:stCondLst>
                                    <p:cond delay="0"/>
                                  </p:stCondLst>
                                  <p:iterate type="el" backwards="0">
                                    <p:tmAbs val="0"/>
                                  </p:iterate>
                                  <p:childTnLst>
                                    <p:set>
                                      <p:cBhvr>
                                        <p:cTn id="38" fill="hold"/>
                                        <p:tgtEl>
                                          <p:spTgt spid="108"/>
                                        </p:tgtEl>
                                        <p:attrNameLst>
                                          <p:attrName>style.visibility</p:attrName>
                                        </p:attrNameLst>
                                      </p:cBhvr>
                                      <p:to>
                                        <p:strVal val="visible"/>
                                      </p:to>
                                    </p:set>
                                    <p:animEffect filter="wipe(up)" transition="in">
                                      <p:cBhvr>
                                        <p:cTn id="39" dur="1000"/>
                                        <p:tgtEl>
                                          <p:spTgt spid="108"/>
                                        </p:tgtEl>
                                      </p:cBhvr>
                                    </p:animEffect>
                                  </p:childTnLst>
                                </p:cTn>
                              </p:par>
                            </p:childTnLst>
                          </p:cTn>
                        </p:par>
                      </p:childTnLst>
                    </p:cTn>
                  </p:par>
                  <p:par>
                    <p:cTn id="40" fill="hold">
                      <p:stCondLst>
                        <p:cond delay="indefinite"/>
                      </p:stCondLst>
                      <p:childTnLst>
                        <p:par>
                          <p:cTn id="41" fill="hold">
                            <p:stCondLst>
                              <p:cond delay="0"/>
                            </p:stCondLst>
                            <p:childTnLst>
                              <p:par>
                                <p:cTn id="42" presetClass="entr" nodeType="clickEffect" presetSubtype="1" presetID="22" grpId="9" fill="hold">
                                  <p:stCondLst>
                                    <p:cond delay="0"/>
                                  </p:stCondLst>
                                  <p:iterate type="el" backwards="0">
                                    <p:tmAbs val="0"/>
                                  </p:iterate>
                                  <p:childTnLst>
                                    <p:set>
                                      <p:cBhvr>
                                        <p:cTn id="43" fill="hold"/>
                                        <p:tgtEl>
                                          <p:spTgt spid="94"/>
                                        </p:tgtEl>
                                        <p:attrNameLst>
                                          <p:attrName>style.visibility</p:attrName>
                                        </p:attrNameLst>
                                      </p:cBhvr>
                                      <p:to>
                                        <p:strVal val="visible"/>
                                      </p:to>
                                    </p:set>
                                    <p:animEffect filter="wipe(up)" transition="in">
                                      <p:cBhvr>
                                        <p:cTn id="44" dur="2500"/>
                                        <p:tgtEl>
                                          <p:spTgt spid="94"/>
                                        </p:tgtEl>
                                      </p:cBhvr>
                                    </p:animEffect>
                                  </p:childTnLst>
                                </p:cTn>
                              </p:par>
                            </p:childTnLst>
                          </p:cTn>
                        </p:par>
                        <p:par>
                          <p:cTn id="45" fill="hold">
                            <p:stCondLst>
                              <p:cond delay="2500"/>
                            </p:stCondLst>
                            <p:childTnLst>
                              <p:par>
                                <p:cTn id="46" presetClass="entr" nodeType="afterEffect" presetSubtype="10" presetID="19" grpId="10" fill="hold">
                                  <p:stCondLst>
                                    <p:cond delay="0"/>
                                  </p:stCondLst>
                                  <p:iterate type="el" backwards="0">
                                    <p:tmAbs val="0"/>
                                  </p:iterate>
                                  <p:childTnLst>
                                    <p:set>
                                      <p:cBhvr>
                                        <p:cTn id="47" fill="hold"/>
                                        <p:tgtEl>
                                          <p:spTgt spid="113"/>
                                        </p:tgtEl>
                                        <p:attrNameLst>
                                          <p:attrName>style.visibility</p:attrName>
                                        </p:attrNameLst>
                                      </p:cBhvr>
                                      <p:to>
                                        <p:strVal val="visible"/>
                                      </p:to>
                                    </p:set>
                                    <p:anim calcmode="lin" valueType="num">
                                      <p:cBhvr>
                                        <p:cTn id="48" dur="1000" fill="hold"/>
                                        <p:tgtEl>
                                          <p:spTgt spid="113"/>
                                        </p:tgtEl>
                                        <p:attrNameLst>
                                          <p:attrName>ppt_w</p:attrName>
                                        </p:attrNameLst>
                                      </p:cBhvr>
                                      <p:tavLst>
                                        <p:tav tm="0" fmla="#ppt_w*sin(2.5*pi*$)">
                                          <p:val>
                                            <p:fltVal val="0"/>
                                          </p:val>
                                        </p:tav>
                                        <p:tav tm="100000">
                                          <p:val>
                                            <p:fltVal val="1"/>
                                          </p:val>
                                        </p:tav>
                                      </p:tavLst>
                                    </p:anim>
                                    <p:anim calcmode="lin" valueType="num">
                                      <p:cBhvr>
                                        <p:cTn id="49" dur="1000" fill="hold"/>
                                        <p:tgtEl>
                                          <p:spTgt spid="113"/>
                                        </p:tgtEl>
                                        <p:attrNameLst>
                                          <p:attrName>ppt_h</p:attrName>
                                        </p:attrNameLst>
                                      </p:cBhvr>
                                      <p:tavLst>
                                        <p:tav tm="0">
                                          <p:val>
                                            <p:strVal val="#ppt_h"/>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Class="entr" nodeType="clickEffect" presetSubtype="1" presetID="22" grpId="11" fill="hold">
                                  <p:stCondLst>
                                    <p:cond delay="0"/>
                                  </p:stCondLst>
                                  <p:iterate type="el" backwards="0">
                                    <p:tmAbs val="0"/>
                                  </p:iterate>
                                  <p:childTnLst>
                                    <p:set>
                                      <p:cBhvr>
                                        <p:cTn id="53" fill="hold"/>
                                        <p:tgtEl>
                                          <p:spTgt spid="112"/>
                                        </p:tgtEl>
                                        <p:attrNameLst>
                                          <p:attrName>style.visibility</p:attrName>
                                        </p:attrNameLst>
                                      </p:cBhvr>
                                      <p:to>
                                        <p:strVal val="visible"/>
                                      </p:to>
                                    </p:set>
                                    <p:animEffect filter="wipe(up)" transition="in">
                                      <p:cBhvr>
                                        <p:cTn id="54" dur="2500"/>
                                        <p:tgtEl>
                                          <p:spTgt spid="1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4" grpId="9"/>
      <p:bldP build="whole" bldLvl="1" animBg="1" rev="0" advAuto="0" spid="111" grpId="7"/>
      <p:bldP build="whole" bldLvl="1" animBg="1" rev="0" advAuto="0" spid="114" grpId="1"/>
      <p:bldP build="whole" bldLvl="1" animBg="1" rev="0" advAuto="0" spid="100" grpId="2"/>
      <p:bldP build="whole" bldLvl="1" animBg="1" rev="0" advAuto="0" spid="90" grpId="5"/>
      <p:bldP build="whole" bldLvl="1" animBg="1" rev="0" advAuto="0" spid="97" grpId="4"/>
      <p:bldP build="whole" bldLvl="1" animBg="1" rev="0" advAuto="0" spid="108" grpId="8"/>
      <p:bldP build="whole" bldLvl="1" animBg="1" rev="0" advAuto="0" spid="115" grpId="6"/>
      <p:bldP build="whole" bldLvl="1" animBg="1" rev="0" advAuto="0" spid="113" grpId="10"/>
      <p:bldP build="whole" bldLvl="1" animBg="1" rev="0" advAuto="0" spid="112" grpId="11"/>
      <p:bldP build="whole" bldLvl="1" animBg="1" rev="0" advAuto="0" spid="103" grpId="3"/>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9" name="Oval"/>
          <p:cNvSpPr/>
          <p:nvPr/>
        </p:nvSpPr>
        <p:spPr>
          <a:xfrm>
            <a:off x="1841500" y="1866900"/>
            <a:ext cx="7556500" cy="7150100"/>
          </a:xfrm>
          <a:prstGeom prst="ellipse">
            <a:avLst/>
          </a:prstGeom>
          <a:solidFill>
            <a:srgbClr val="D1D1D1"/>
          </a:solidFill>
          <a:ln w="25400">
            <a:miter lim="400000"/>
          </a:ln>
        </p:spPr>
        <p:txBody>
          <a:bodyPr lIns="38100" tIns="38100" rIns="38100" bIns="38100" anchor="ctr"/>
          <a:lstStyle/>
          <a:p>
            <a:pPr>
              <a:lnSpc>
                <a:spcPts val="4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400">
                <a:solidFill>
                  <a:srgbClr val="444444"/>
                </a:solidFill>
                <a:effectLst>
                  <a:outerShdw sx="100000" sy="100000" kx="0" ky="0" algn="b" rotWithShape="0" blurRad="38100" dist="12700" dir="5400000">
                    <a:srgbClr val="000000">
                      <a:alpha val="50000"/>
                    </a:srgbClr>
                  </a:outerShdw>
                </a:effectLst>
              </a:defRPr>
            </a:pPr>
          </a:p>
        </p:txBody>
      </p:sp>
      <p:sp>
        <p:nvSpPr>
          <p:cNvPr id="120" name="Marriage is a triangle of relationships involving God, the husband and his wife.…"/>
          <p:cNvSpPr txBox="1"/>
          <p:nvPr/>
        </p:nvSpPr>
        <p:spPr>
          <a:xfrm>
            <a:off x="9601200" y="2628900"/>
            <a:ext cx="3213100" cy="6553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4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a:solidFill>
                  <a:srgbClr val="134142"/>
                </a:solidFill>
                <a:latin typeface="Helvetica"/>
                <a:ea typeface="Helvetica"/>
                <a:cs typeface="Helvetica"/>
                <a:sym typeface="Helvetica"/>
              </a:defRPr>
            </a:pPr>
            <a:r>
              <a:t>Marriage is a triangle of relationships involving God, the husband and his wife. </a:t>
            </a:r>
          </a:p>
          <a:p>
            <a:pPr>
              <a:lnSpc>
                <a:spcPts val="4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a:solidFill>
                  <a:srgbClr val="134142"/>
                </a:solidFill>
                <a:latin typeface="Helvetica"/>
                <a:ea typeface="Helvetica"/>
                <a:cs typeface="Helvetica"/>
                <a:sym typeface="Helvetica"/>
              </a:defRPr>
            </a:pPr>
          </a:p>
          <a:p>
            <a:pPr>
              <a:lnSpc>
                <a:spcPts val="4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a:solidFill>
                  <a:srgbClr val="134142"/>
                </a:solidFill>
                <a:latin typeface="Helvetica"/>
                <a:ea typeface="Helvetica"/>
                <a:cs typeface="Helvetica"/>
                <a:sym typeface="Helvetica"/>
              </a:defRPr>
            </a:pPr>
            <a:r>
              <a:t>Governmental laws help protect the marriage.</a:t>
            </a:r>
          </a:p>
        </p:txBody>
      </p:sp>
      <p:sp>
        <p:nvSpPr>
          <p:cNvPr id="121" name="The Marriage Trio"/>
          <p:cNvSpPr txBox="1"/>
          <p:nvPr>
            <p:ph type="title"/>
          </p:nvPr>
        </p:nvSpPr>
        <p:spPr>
          <a:xfrm>
            <a:off x="1435100" y="114300"/>
            <a:ext cx="8902700" cy="1333500"/>
          </a:xfrm>
          <a:prstGeom prst="rect">
            <a:avLst/>
          </a:prstGeom>
        </p:spPr>
        <p:txBody>
          <a:bodyPr/>
          <a:lstStyle/>
          <a:p>
            <a:pPr/>
            <a:r>
              <a:t>The Marriage Trio</a:t>
            </a:r>
          </a:p>
        </p:txBody>
      </p:sp>
      <p:pic>
        <p:nvPicPr>
          <p:cNvPr id="122" name="Marriage_Triangle_cht.gif" descr="Marriage_Triangle_cht.gif"/>
          <p:cNvPicPr>
            <a:picLocks noChangeAspect="1"/>
          </p:cNvPicPr>
          <p:nvPr/>
        </p:nvPicPr>
        <p:blipFill>
          <a:blip r:embed="rId2">
            <a:extLst/>
          </a:blip>
          <a:stretch>
            <a:fillRect/>
          </a:stretch>
        </p:blipFill>
        <p:spPr>
          <a:xfrm>
            <a:off x="1797827" y="1904532"/>
            <a:ext cx="7212554" cy="6448433"/>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2" grpId="1" fill="hold">
                                  <p:stCondLst>
                                    <p:cond delay="1000"/>
                                  </p:stCondLst>
                                  <p:iterate type="el" backwards="0">
                                    <p:tmAbs val="0"/>
                                  </p:iterate>
                                  <p:childTnLst>
                                    <p:set>
                                      <p:cBhvr>
                                        <p:cTn id="6" fill="hold"/>
                                        <p:tgtEl>
                                          <p:spTgt spid="120"/>
                                        </p:tgtEl>
                                        <p:attrNameLst>
                                          <p:attrName>style.visibility</p:attrName>
                                        </p:attrNameLst>
                                      </p:cBhvr>
                                      <p:to>
                                        <p:strVal val="visible"/>
                                      </p:to>
                                    </p:set>
                                    <p:animEffect filter="wipe(up)" transition="in">
                                      <p:cBhvr>
                                        <p:cTn id="7" dur="3000"/>
                                        <p:tgtEl>
                                          <p:spTgt spid="1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0" grpId="1"/>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4" name="神設計的婚姻"/>
          <p:cNvSpPr txBox="1"/>
          <p:nvPr>
            <p:ph type="title"/>
          </p:nvPr>
        </p:nvSpPr>
        <p:spPr>
          <a:xfrm>
            <a:off x="1409700" y="76200"/>
            <a:ext cx="8712200" cy="1333500"/>
          </a:xfrm>
          <a:prstGeom prst="rect">
            <a:avLst/>
          </a:prstGeom>
        </p:spPr>
        <p:txBody>
          <a:bodyPr/>
          <a:lstStyle/>
          <a:p>
            <a:pPr/>
            <a:r>
              <a:t>神設計的婚姻</a:t>
            </a:r>
          </a:p>
        </p:txBody>
      </p:sp>
      <p:sp>
        <p:nvSpPr>
          <p:cNvPr id="125" name="因此、人要離開父母、與妻子連合、二人成為一體。創 2:24"/>
          <p:cNvSpPr txBox="1"/>
          <p:nvPr/>
        </p:nvSpPr>
        <p:spPr>
          <a:xfrm>
            <a:off x="6634988" y="1543050"/>
            <a:ext cx="6223001" cy="203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ヒラギノ明朝 Pro W3"/>
                <a:ea typeface="ヒラギノ明朝 Pro W3"/>
                <a:cs typeface="ヒラギノ明朝 Pro W3"/>
                <a:sym typeface="ヒラギノ明朝 Pro W3"/>
              </a:defRPr>
            </a:pPr>
            <a:r>
              <a:t>因此、人要離開父母、與妻子連合、二人成為一體。</a:t>
            </a:r>
            <a:r>
              <a:rPr sz="3400">
                <a:latin typeface="ヒラギノ角ゴ Pro W3"/>
                <a:ea typeface="ヒラギノ角ゴ Pro W3"/>
                <a:cs typeface="ヒラギノ角ゴ Pro W3"/>
                <a:sym typeface="ヒラギノ角ゴ Pro W3"/>
              </a:rPr>
              <a:t>創 </a:t>
            </a:r>
            <a:r>
              <a:t>2:24</a:t>
            </a:r>
          </a:p>
        </p:txBody>
      </p:sp>
      <p:sp>
        <p:nvSpPr>
          <p:cNvPr id="126" name="所以 神配合的、…"/>
          <p:cNvSpPr txBox="1"/>
          <p:nvPr/>
        </p:nvSpPr>
        <p:spPr>
          <a:xfrm>
            <a:off x="6901688" y="3708400"/>
            <a:ext cx="5689601" cy="260325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ヒラギノ明朝 Pro W3"/>
                <a:ea typeface="ヒラギノ明朝 Pro W3"/>
                <a:cs typeface="ヒラギノ明朝 Pro W3"/>
                <a:sym typeface="ヒラギノ明朝 Pro W3"/>
              </a:defRPr>
            </a:pPr>
            <a:r>
              <a:t>所以　神配合的、</a:t>
            </a:r>
          </a:p>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ヒラギノ明朝 Pro W3"/>
                <a:ea typeface="ヒラギノ明朝 Pro W3"/>
                <a:cs typeface="ヒラギノ明朝 Pro W3"/>
                <a:sym typeface="ヒラギノ明朝 Pro W3"/>
              </a:defRPr>
            </a:pPr>
            <a:r>
              <a:t>人不可分開。</a:t>
            </a:r>
          </a:p>
          <a:p>
            <a:pPr>
              <a:lnSpc>
                <a:spcPts val="4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3800">
                <a:solidFill>
                  <a:srgbClr val="000000"/>
                </a:solidFill>
                <a:latin typeface="ヒラギノ明朝 Pro W3"/>
                <a:ea typeface="ヒラギノ明朝 Pro W3"/>
                <a:cs typeface="ヒラギノ明朝 Pro W3"/>
                <a:sym typeface="ヒラギノ明朝 Pro W3"/>
              </a:defRPr>
            </a:pPr>
            <a:r>
              <a:t>馬 可 福 音10:9</a:t>
            </a:r>
            <a:endParaRPr>
              <a:latin typeface="+mn-lt"/>
              <a:ea typeface="+mn-ea"/>
              <a:cs typeface="+mn-cs"/>
              <a:sym typeface="Times New Roman"/>
            </a:endParaRPr>
          </a:p>
          <a:p>
            <a:pPr algn="r">
              <a:lnSpc>
                <a:spcPts val="2800"/>
              </a:lnSpc>
              <a:tabLst>
                <a:tab pos="5702300" algn="l"/>
              </a:tabLst>
              <a:defRPr sz="2400">
                <a:solidFill>
                  <a:srgbClr val="5C1B18"/>
                </a:solidFill>
              </a:defRPr>
            </a:pPr>
            <a:r>
              <a:t>(by Jesus)</a:t>
            </a:r>
          </a:p>
        </p:txBody>
      </p:sp>
      <p:sp>
        <p:nvSpPr>
          <p:cNvPr id="127" name="Every marriage is spiritual in nature because of God’s declaration."/>
          <p:cNvSpPr txBox="1"/>
          <p:nvPr/>
        </p:nvSpPr>
        <p:spPr>
          <a:xfrm>
            <a:off x="1447800" y="1879600"/>
            <a:ext cx="4914900" cy="1397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300"/>
              </a:lnSpc>
              <a:tabLst>
                <a:tab pos="5791200" algn="l"/>
              </a:tabLst>
              <a:defRPr b="1" sz="2800">
                <a:solidFill>
                  <a:srgbClr val="000000"/>
                </a:solidFill>
                <a:latin typeface="Helvetica"/>
                <a:ea typeface="Helvetica"/>
                <a:cs typeface="Helvetica"/>
                <a:sym typeface="Helvetica"/>
              </a:defRPr>
            </a:lvl1pPr>
          </a:lstStyle>
          <a:p>
            <a:pPr/>
            <a:r>
              <a:t>Every marriage is spiritual in nature because of God’s declaration.  </a:t>
            </a:r>
          </a:p>
        </p:txBody>
      </p:sp>
      <p:sp>
        <p:nvSpPr>
          <p:cNvPr id="128" name="Rectangle"/>
          <p:cNvSpPr/>
          <p:nvPr/>
        </p:nvSpPr>
        <p:spPr>
          <a:xfrm>
            <a:off x="673100" y="9715500"/>
            <a:ext cx="11658600" cy="3200400"/>
          </a:xfrm>
          <a:prstGeom prst="rect">
            <a:avLst/>
          </a:prstGeom>
          <a:solidFill>
            <a:srgbClr val="F6FDC0"/>
          </a:solidFill>
          <a:ln w="25400">
            <a:miter lim="400000"/>
          </a:ln>
        </p:spPr>
        <p:txBody>
          <a:bodyPr lIns="38100" tIns="38100" rIns="38100" bIns="38100" anchor="ctr"/>
          <a:lstStyle/>
          <a:p>
            <a:pPr>
              <a:lnSpc>
                <a:spcPts val="4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400">
                <a:solidFill>
                  <a:srgbClr val="444444"/>
                </a:solidFill>
                <a:effectLst>
                  <a:outerShdw sx="100000" sy="100000" kx="0" ky="0" algn="b" rotWithShape="0" blurRad="38100" dist="12700" dir="5400000">
                    <a:srgbClr val="000000">
                      <a:alpha val="50000"/>
                    </a:srgbClr>
                  </a:outerShdw>
                </a:effectLst>
              </a:defRPr>
            </a:pPr>
          </a:p>
        </p:txBody>
      </p:sp>
      <p:sp>
        <p:nvSpPr>
          <p:cNvPr id="129" name="好的婚姻遵守神的設計"/>
          <p:cNvSpPr/>
          <p:nvPr/>
        </p:nvSpPr>
        <p:spPr>
          <a:xfrm>
            <a:off x="4782852" y="6071577"/>
            <a:ext cx="5956301" cy="72319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標楷體"/>
                <a:ea typeface="標楷體"/>
                <a:cs typeface="標楷體"/>
                <a:sym typeface="標楷體"/>
              </a:defRPr>
            </a:pPr>
            <a:r>
              <a:t>好的婚姻</a:t>
            </a:r>
            <a:r>
              <a:rPr u="sng">
                <a:solidFill>
                  <a:schemeClr val="accent5"/>
                </a:solidFill>
              </a:rPr>
              <a:t>遵守</a:t>
            </a:r>
            <a:r>
              <a:t>神的設計</a:t>
            </a:r>
          </a:p>
        </p:txBody>
      </p:sp>
      <p:sp>
        <p:nvSpPr>
          <p:cNvPr id="130" name="壞的婚姻不遵守神的設計"/>
          <p:cNvSpPr txBox="1"/>
          <p:nvPr/>
        </p:nvSpPr>
        <p:spPr>
          <a:xfrm>
            <a:off x="877276" y="7063821"/>
            <a:ext cx="12750801" cy="71551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40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12776200" algn="l"/>
              </a:tabLst>
              <a:defRPr sz="3400">
                <a:solidFill>
                  <a:srgbClr val="444444"/>
                </a:solidFill>
              </a:defRPr>
            </a:pPr>
            <a:r>
              <a:t>壞的婚姻</a:t>
            </a:r>
            <a:r>
              <a:rPr u="sng">
                <a:solidFill>
                  <a:schemeClr val="accent5"/>
                </a:solidFill>
              </a:rPr>
              <a:t>不</a:t>
            </a:r>
            <a:r>
              <a:t>遵守神的設計</a:t>
            </a:r>
          </a:p>
        </p:txBody>
      </p:sp>
      <p:sp>
        <p:nvSpPr>
          <p:cNvPr id="131" name="In Mark 10:9 Jesus states that every marriage has been joined together by God. No person should treat marriage as a mere man-made union."/>
          <p:cNvSpPr txBox="1"/>
          <p:nvPr/>
        </p:nvSpPr>
        <p:spPr>
          <a:xfrm>
            <a:off x="1524000" y="4076700"/>
            <a:ext cx="5067300" cy="19431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ts val="2800"/>
              </a:lnSpc>
              <a:tabLst>
                <a:tab pos="6324600" algn="l"/>
              </a:tabLst>
              <a:defRPr b="1" sz="2400">
                <a:solidFill>
                  <a:srgbClr val="000000"/>
                </a:solidFill>
                <a:latin typeface="Helvetica"/>
                <a:ea typeface="Helvetica"/>
                <a:cs typeface="Helvetica"/>
                <a:sym typeface="Helvetica"/>
              </a:defRPr>
            </a:lvl1pPr>
          </a:lstStyle>
          <a:p>
            <a:pPr/>
            <a:r>
              <a:t>In Mark 10:9 Jesus states that every marriage has been joined together by God. No person should treat marriage as a mere man-made union.</a:t>
            </a:r>
          </a:p>
        </p:txBody>
      </p:sp>
      <p:sp>
        <p:nvSpPr>
          <p:cNvPr id="132" name="二流的婚姻並沒有完全依從神的設計"/>
          <p:cNvSpPr txBox="1"/>
          <p:nvPr/>
        </p:nvSpPr>
        <p:spPr>
          <a:xfrm>
            <a:off x="1704437" y="8495367"/>
            <a:ext cx="9461501" cy="72319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600">
                <a:solidFill>
                  <a:srgbClr val="000000"/>
                </a:solidFill>
                <a:latin typeface="標楷體"/>
                <a:ea typeface="標楷體"/>
                <a:cs typeface="標楷體"/>
                <a:sym typeface="標楷體"/>
              </a:defRPr>
            </a:pPr>
            <a:r>
              <a:t>二流的婚姻並沒有</a:t>
            </a:r>
            <a:r>
              <a:rPr u="sng">
                <a:solidFill>
                  <a:schemeClr val="accent5"/>
                </a:solidFill>
              </a:rPr>
              <a:t>完全</a:t>
            </a:r>
            <a:r>
              <a:t>依從神的設計</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0" presetID="1" grpId="1" fill="hold">
                                  <p:stCondLst>
                                    <p:cond delay="0"/>
                                  </p:stCondLst>
                                  <p:iterate type="el" backwards="0">
                                    <p:tmAbs val="0"/>
                                  </p:iterate>
                                  <p:childTnLst>
                                    <p:set>
                                      <p:cBhvr>
                                        <p:cTn id="6" fill="hold"/>
                                        <p:tgtEl>
                                          <p:spTgt spid="1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1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1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1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ID="9" grpId="5" fill="hold">
                                  <p:stCondLst>
                                    <p:cond delay="0"/>
                                  </p:stCondLst>
                                  <p:iterate type="el" backwards="0">
                                    <p:tmAbs val="0"/>
                                  </p:iterate>
                                  <p:childTnLst>
                                    <p:set>
                                      <p:cBhvr>
                                        <p:cTn id="22" fill="hold"/>
                                        <p:tgtEl>
                                          <p:spTgt spid="130"/>
                                        </p:tgtEl>
                                        <p:attrNameLst>
                                          <p:attrName>style.visibility</p:attrName>
                                        </p:attrNameLst>
                                      </p:cBhvr>
                                      <p:to>
                                        <p:strVal val="visible"/>
                                      </p:to>
                                    </p:set>
                                    <p:animEffect filter="dissolve" transition="in">
                                      <p:cBhvr>
                                        <p:cTn id="23" dur="1000"/>
                                        <p:tgtEl>
                                          <p:spTgt spid="1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7" grpId="1"/>
      <p:bldP build="whole" bldLvl="1" animBg="1" rev="0" advAuto="0" spid="125" grpId="2"/>
      <p:bldP build="whole" bldLvl="1" animBg="1" rev="0" advAuto="0" spid="131" grpId="3"/>
      <p:bldP build="whole" bldLvl="1" animBg="1" rev="0" advAuto="0" spid="126" grpId="4"/>
      <p:bldP build="whole" bldLvl="1" animBg="1" rev="0" advAuto="0" spid="130" grpId="5"/>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6" name="• God wants to build great marriages.…"/>
          <p:cNvSpPr txBox="1"/>
          <p:nvPr>
            <p:ph type="body" sz="half" idx="1"/>
          </p:nvPr>
        </p:nvSpPr>
        <p:spPr>
          <a:xfrm>
            <a:off x="1549400" y="2476500"/>
            <a:ext cx="11303000" cy="3962400"/>
          </a:xfrm>
          <a:prstGeom prst="rect">
            <a:avLst/>
          </a:prstGeom>
        </p:spPr>
        <p:txBody>
          <a:bodyPr/>
          <a:lstStyle/>
          <a:p>
            <a:pPr marL="0" indent="0">
              <a:lnSpc>
                <a:spcPts val="3800"/>
              </a:lnSpc>
              <a:spcBef>
                <a:spcPts val="2900"/>
              </a:spcBef>
              <a:buSz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200">
                <a:solidFill>
                  <a:srgbClr val="134142"/>
                </a:solidFill>
                <a:latin typeface="Helvetica"/>
                <a:ea typeface="Helvetica"/>
                <a:cs typeface="Helvetica"/>
                <a:sym typeface="Helvetica"/>
              </a:defRPr>
            </a:pPr>
            <a:r>
              <a:t>• God wants to build great marriages.</a:t>
            </a:r>
          </a:p>
          <a:p>
            <a:pPr marL="0" indent="0">
              <a:lnSpc>
                <a:spcPts val="3800"/>
              </a:lnSpc>
              <a:spcBef>
                <a:spcPts val="2900"/>
              </a:spcBef>
              <a:buSz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200">
                <a:solidFill>
                  <a:srgbClr val="134142"/>
                </a:solidFill>
                <a:latin typeface="Helvetica"/>
                <a:ea typeface="Helvetica"/>
                <a:cs typeface="Helvetica"/>
                <a:sym typeface="Helvetica"/>
              </a:defRPr>
            </a:pPr>
            <a:r>
              <a:t>• God has a way to restore a broken marriage.</a:t>
            </a:r>
          </a:p>
          <a:p>
            <a:pPr marL="0" indent="0">
              <a:lnSpc>
                <a:spcPts val="3800"/>
              </a:lnSpc>
              <a:spcBef>
                <a:spcPts val="2900"/>
              </a:spcBef>
              <a:buSz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200">
                <a:solidFill>
                  <a:srgbClr val="134142"/>
                </a:solidFill>
                <a:latin typeface="Helvetica"/>
                <a:ea typeface="Helvetica"/>
                <a:cs typeface="Helvetica"/>
                <a:sym typeface="Helvetica"/>
              </a:defRPr>
            </a:pPr>
            <a:r>
              <a:t>• God works with those who are listening to Him.</a:t>
            </a:r>
          </a:p>
          <a:p>
            <a:pPr marL="0" indent="0">
              <a:lnSpc>
                <a:spcPts val="3800"/>
              </a:lnSpc>
              <a:spcBef>
                <a:spcPts val="2900"/>
              </a:spcBef>
              <a:buSz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200">
                <a:solidFill>
                  <a:srgbClr val="134142"/>
                </a:solidFill>
                <a:latin typeface="Helvetica"/>
                <a:ea typeface="Helvetica"/>
                <a:cs typeface="Helvetica"/>
                <a:sym typeface="Helvetica"/>
              </a:defRPr>
            </a:pPr>
            <a:r>
              <a:t>• God leads us back by having us live by His design.</a:t>
            </a:r>
          </a:p>
        </p:txBody>
      </p:sp>
      <p:grpSp>
        <p:nvGrpSpPr>
          <p:cNvPr id="139" name="Group"/>
          <p:cNvGrpSpPr/>
          <p:nvPr/>
        </p:nvGrpSpPr>
        <p:grpSpPr>
          <a:xfrm>
            <a:off x="960207" y="5969026"/>
            <a:ext cx="9871032" cy="3546088"/>
            <a:chOff x="-606677" y="36527"/>
            <a:chExt cx="9871030" cy="3546087"/>
          </a:xfrm>
        </p:grpSpPr>
        <p:sp>
          <p:nvSpPr>
            <p:cNvPr id="137" name="Oval"/>
            <p:cNvSpPr/>
            <p:nvPr/>
          </p:nvSpPr>
          <p:spPr>
            <a:xfrm rot="21180000">
              <a:off x="-497162" y="615771"/>
              <a:ext cx="9652001" cy="2387601"/>
            </a:xfrm>
            <a:prstGeom prst="ellipse">
              <a:avLst/>
            </a:prstGeom>
            <a:gradFill flip="none" rotWithShape="1">
              <a:gsLst>
                <a:gs pos="0">
                  <a:srgbClr val="B9BAE0"/>
                </a:gs>
                <a:gs pos="100000">
                  <a:srgbClr val="B44757"/>
                </a:gs>
              </a:gsLst>
              <a:lin ang="5400000" scaled="0"/>
            </a:gradFill>
            <a:ln w="25400" cap="flat">
              <a:noFill/>
              <a:miter lim="400000"/>
            </a:ln>
            <a:effectLst>
              <a:outerShdw sx="100000" sy="100000" kx="0" ky="0" algn="b" rotWithShape="0" blurRad="139700" dist="266700" dir="2340000">
                <a:srgbClr val="FFFEFC">
                  <a:alpha val="50000"/>
                </a:srgbClr>
              </a:outerShdw>
            </a:effectLst>
          </p:spPr>
          <p:txBody>
            <a:bodyPr wrap="square" lIns="38100" tIns="38100" rIns="38100" bIns="38100" numCol="1" anchor="ctr">
              <a:noAutofit/>
            </a:bodyPr>
            <a:lstStyle/>
            <a:p>
              <a:pPr>
                <a:lnSpc>
                  <a:spcPts val="4000"/>
                </a:lnSpc>
                <a:defRPr sz="3400">
                  <a:effectLst>
                    <a:outerShdw sx="100000" sy="100000" kx="0" ky="0" algn="b" rotWithShape="0" blurRad="38100" dist="12700" dir="5400000">
                      <a:srgbClr val="000000">
                        <a:alpha val="50000"/>
                      </a:srgbClr>
                    </a:outerShdw>
                  </a:effectLst>
                </a:defRPr>
              </a:pPr>
            </a:p>
          </p:txBody>
        </p:sp>
        <p:pic>
          <p:nvPicPr>
            <p:cNvPr id="138" name="pasted2.pdf" descr="pasted2.pdf"/>
            <p:cNvPicPr>
              <a:picLocks noChangeAspect="1"/>
            </p:cNvPicPr>
            <p:nvPr/>
          </p:nvPicPr>
          <p:blipFill>
            <a:blip r:embed="rId3">
              <a:extLst/>
            </a:blip>
            <a:stretch>
              <a:fillRect/>
            </a:stretch>
          </p:blipFill>
          <p:spPr>
            <a:xfrm>
              <a:off x="2244226" y="941193"/>
              <a:ext cx="6132855" cy="1663701"/>
            </a:xfrm>
            <a:prstGeom prst="rect">
              <a:avLst/>
            </a:prstGeom>
            <a:ln w="12700" cap="flat">
              <a:noFill/>
              <a:miter lim="400000"/>
            </a:ln>
            <a:effectLst/>
          </p:spPr>
        </p:pic>
      </p:grpSp>
      <p:sp>
        <p:nvSpPr>
          <p:cNvPr id="140" name="Safe assumptions from the Bible."/>
          <p:cNvSpPr txBox="1"/>
          <p:nvPr/>
        </p:nvSpPr>
        <p:spPr>
          <a:xfrm>
            <a:off x="1562100" y="1816100"/>
            <a:ext cx="10718800" cy="736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lvl="1" indent="0" algn="l">
              <a:lnSpc>
                <a:spcPts val="5000"/>
              </a:lnSpc>
              <a:spcBef>
                <a:spcPts val="300"/>
              </a:spcBef>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4200">
                <a:solidFill>
                  <a:srgbClr val="134142"/>
                </a:solidFill>
                <a:latin typeface="Helvetica"/>
                <a:ea typeface="Helvetica"/>
                <a:cs typeface="Helvetica"/>
                <a:sym typeface="Helvetica"/>
              </a:defRPr>
            </a:pPr>
            <a:r>
              <a:t>Safe assumptions from the Bible.</a:t>
            </a:r>
          </a:p>
        </p:txBody>
      </p:sp>
      <p:sp>
        <p:nvSpPr>
          <p:cNvPr id="141" name="我們能夠從聖經中採取四件事"/>
          <p:cNvSpPr txBox="1"/>
          <p:nvPr>
            <p:ph type="title"/>
          </p:nvPr>
        </p:nvSpPr>
        <p:spPr>
          <a:xfrm>
            <a:off x="1473200" y="50800"/>
            <a:ext cx="10541977" cy="1841500"/>
          </a:xfrm>
          <a:prstGeom prst="rect">
            <a:avLst/>
          </a:prstGeom>
        </p:spPr>
        <p:txBody>
          <a:bodyPr/>
          <a:lstStyle>
            <a:lvl1pPr>
              <a:lnSpc>
                <a:spcPts val="7200"/>
              </a:lnSpc>
              <a:spcBef>
                <a:spcPts val="0"/>
              </a:spcBef>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0" sz="6000">
                <a:latin typeface="蘋果儷中黑"/>
                <a:ea typeface="蘋果儷中黑"/>
                <a:cs typeface="蘋果儷中黑"/>
                <a:sym typeface="蘋果儷中黑"/>
              </a:defRPr>
            </a:lvl1pPr>
          </a:lstStyle>
          <a:p>
            <a:pPr/>
            <a:r>
              <a:t>我們能夠從聖經中採取四件事</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2" grpId="1" fill="hold">
                                  <p:stCondLst>
                                    <p:cond delay="0"/>
                                  </p:stCondLst>
                                  <p:iterate type="el" backwards="0">
                                    <p:tmAbs val="0"/>
                                  </p:iterate>
                                  <p:childTnLst>
                                    <p:set>
                                      <p:cBhvr>
                                        <p:cTn id="6" fill="hold"/>
                                        <p:tgtEl>
                                          <p:spTgt spid="136">
                                            <p:bg/>
                                          </p:spTgt>
                                        </p:tgtEl>
                                        <p:attrNameLst>
                                          <p:attrName>style.visibility</p:attrName>
                                        </p:attrNameLst>
                                      </p:cBhvr>
                                      <p:to>
                                        <p:strVal val="visible"/>
                                      </p:to>
                                    </p:set>
                                    <p:animEffect filter="wipe(left)" transition="in">
                                      <p:cBhvr>
                                        <p:cTn id="7" dur="1000"/>
                                        <p:tgtEl>
                                          <p:spTgt spid="136">
                                            <p:bg/>
                                          </p:spTgt>
                                        </p:tgtEl>
                                      </p:cBhvr>
                                    </p:animEffect>
                                  </p:childTnLst>
                                </p:cTn>
                              </p:par>
                              <p:par>
                                <p:cTn id="8" presetClass="entr" nodeType="withEffect" presetSubtype="8" presetID="22" grpId="1" fill="hold">
                                  <p:stCondLst>
                                    <p:cond delay="0"/>
                                  </p:stCondLst>
                                  <p:iterate type="el" backwards="0">
                                    <p:tmAbs val="0"/>
                                  </p:iterate>
                                  <p:childTnLst>
                                    <p:set>
                                      <p:cBhvr>
                                        <p:cTn id="9" fill="hold"/>
                                        <p:tgtEl>
                                          <p:spTgt spid="136">
                                            <p:txEl>
                                              <p:pRg st="0" end="0"/>
                                            </p:txEl>
                                          </p:spTgt>
                                        </p:tgtEl>
                                        <p:attrNameLst>
                                          <p:attrName>style.visibility</p:attrName>
                                        </p:attrNameLst>
                                      </p:cBhvr>
                                      <p:to>
                                        <p:strVal val="visible"/>
                                      </p:to>
                                    </p:set>
                                    <p:animEffect filter="wipe(left)" transition="in">
                                      <p:cBhvr>
                                        <p:cTn id="10" dur="1000"/>
                                        <p:tgtEl>
                                          <p:spTgt spid="136">
                                            <p:txEl>
                                              <p:pRg st="0" end="0"/>
                                            </p:txEl>
                                          </p:spTgt>
                                        </p:tgtEl>
                                      </p:cBhvr>
                                    </p:animEffect>
                                  </p:childTnLst>
                                </p:cTn>
                              </p:par>
                            </p:childTnLst>
                          </p:cTn>
                        </p:par>
                        <p:par>
                          <p:cTn id="11" fill="hold">
                            <p:stCondLst>
                              <p:cond delay="1000"/>
                            </p:stCondLst>
                            <p:childTnLst>
                              <p:par>
                                <p:cTn id="12" presetClass="entr" nodeType="afterEffect" presetSubtype="8" presetID="22" grpId="1" fill="hold">
                                  <p:stCondLst>
                                    <p:cond delay="0"/>
                                  </p:stCondLst>
                                  <p:iterate type="el" backwards="0">
                                    <p:tmAbs val="0"/>
                                  </p:iterate>
                                  <p:childTnLst>
                                    <p:set>
                                      <p:cBhvr>
                                        <p:cTn id="13" fill="hold"/>
                                        <p:tgtEl>
                                          <p:spTgt spid="136">
                                            <p:txEl>
                                              <p:pRg st="1" end="1"/>
                                            </p:txEl>
                                          </p:spTgt>
                                        </p:tgtEl>
                                        <p:attrNameLst>
                                          <p:attrName>style.visibility</p:attrName>
                                        </p:attrNameLst>
                                      </p:cBhvr>
                                      <p:to>
                                        <p:strVal val="visible"/>
                                      </p:to>
                                    </p:set>
                                    <p:animEffect filter="wipe(left)" transition="in">
                                      <p:cBhvr>
                                        <p:cTn id="14" dur="1000"/>
                                        <p:tgtEl>
                                          <p:spTgt spid="136">
                                            <p:txEl>
                                              <p:pRg st="1" end="1"/>
                                            </p:txEl>
                                          </p:spTgt>
                                        </p:tgtEl>
                                      </p:cBhvr>
                                    </p:animEffect>
                                  </p:childTnLst>
                                </p:cTn>
                              </p:par>
                            </p:childTnLst>
                          </p:cTn>
                        </p:par>
                        <p:par>
                          <p:cTn id="15" fill="hold">
                            <p:stCondLst>
                              <p:cond delay="2000"/>
                            </p:stCondLst>
                            <p:childTnLst>
                              <p:par>
                                <p:cTn id="16" presetClass="entr" nodeType="afterEffect" presetSubtype="8" presetID="22" grpId="1" fill="hold">
                                  <p:stCondLst>
                                    <p:cond delay="0"/>
                                  </p:stCondLst>
                                  <p:iterate type="el" backwards="0">
                                    <p:tmAbs val="0"/>
                                  </p:iterate>
                                  <p:childTnLst>
                                    <p:set>
                                      <p:cBhvr>
                                        <p:cTn id="17" fill="hold"/>
                                        <p:tgtEl>
                                          <p:spTgt spid="136">
                                            <p:txEl>
                                              <p:pRg st="2" end="2"/>
                                            </p:txEl>
                                          </p:spTgt>
                                        </p:tgtEl>
                                        <p:attrNameLst>
                                          <p:attrName>style.visibility</p:attrName>
                                        </p:attrNameLst>
                                      </p:cBhvr>
                                      <p:to>
                                        <p:strVal val="visible"/>
                                      </p:to>
                                    </p:set>
                                    <p:animEffect filter="wipe(left)" transition="in">
                                      <p:cBhvr>
                                        <p:cTn id="18" dur="1000"/>
                                        <p:tgtEl>
                                          <p:spTgt spid="136">
                                            <p:txEl>
                                              <p:pRg st="2" end="2"/>
                                            </p:txEl>
                                          </p:spTgt>
                                        </p:tgtEl>
                                      </p:cBhvr>
                                    </p:animEffect>
                                  </p:childTnLst>
                                </p:cTn>
                              </p:par>
                            </p:childTnLst>
                          </p:cTn>
                        </p:par>
                        <p:par>
                          <p:cTn id="19" fill="hold">
                            <p:stCondLst>
                              <p:cond delay="3000"/>
                            </p:stCondLst>
                            <p:childTnLst>
                              <p:par>
                                <p:cTn id="20" presetClass="entr" nodeType="afterEffect" presetSubtype="8" presetID="22" grpId="1" fill="hold">
                                  <p:stCondLst>
                                    <p:cond delay="0"/>
                                  </p:stCondLst>
                                  <p:iterate type="el" backwards="0">
                                    <p:tmAbs val="0"/>
                                  </p:iterate>
                                  <p:childTnLst>
                                    <p:set>
                                      <p:cBhvr>
                                        <p:cTn id="21" fill="hold"/>
                                        <p:tgtEl>
                                          <p:spTgt spid="136">
                                            <p:txEl>
                                              <p:pRg st="3" end="3"/>
                                            </p:txEl>
                                          </p:spTgt>
                                        </p:tgtEl>
                                        <p:attrNameLst>
                                          <p:attrName>style.visibility</p:attrName>
                                        </p:attrNameLst>
                                      </p:cBhvr>
                                      <p:to>
                                        <p:strVal val="visible"/>
                                      </p:to>
                                    </p:set>
                                    <p:animEffect filter="wipe(left)" transition="in">
                                      <p:cBhvr>
                                        <p:cTn id="22" dur="1000"/>
                                        <p:tgtEl>
                                          <p:spTgt spid="13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16" presetID="23" grpId="2" fill="hold">
                                  <p:stCondLst>
                                    <p:cond delay="0"/>
                                  </p:stCondLst>
                                  <p:iterate type="el" backwards="0">
                                    <p:tmAbs val="0"/>
                                  </p:iterate>
                                  <p:childTnLst>
                                    <p:set>
                                      <p:cBhvr>
                                        <p:cTn id="26" fill="hold"/>
                                        <p:tgtEl>
                                          <p:spTgt spid="139"/>
                                        </p:tgtEl>
                                        <p:attrNameLst>
                                          <p:attrName>style.visibility</p:attrName>
                                        </p:attrNameLst>
                                      </p:cBhvr>
                                      <p:to>
                                        <p:strVal val="visible"/>
                                      </p:to>
                                    </p:set>
                                    <p:anim calcmode="lin" valueType="num">
                                      <p:cBhvr>
                                        <p:cTn id="27" dur="1000" fill="hold"/>
                                        <p:tgtEl>
                                          <p:spTgt spid="139"/>
                                        </p:tgtEl>
                                        <p:attrNameLst>
                                          <p:attrName>ppt_w</p:attrName>
                                        </p:attrNameLst>
                                      </p:cBhvr>
                                      <p:tavLst>
                                        <p:tav tm="0">
                                          <p:val>
                                            <p:fltVal val="0"/>
                                          </p:val>
                                        </p:tav>
                                        <p:tav tm="100000">
                                          <p:val>
                                            <p:strVal val="#ppt_w"/>
                                          </p:val>
                                        </p:tav>
                                      </p:tavLst>
                                    </p:anim>
                                    <p:anim calcmode="lin" valueType="num">
                                      <p:cBhvr>
                                        <p:cTn id="28" dur="1000" fill="hold"/>
                                        <p:tgtEl>
                                          <p:spTgt spid="1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9" grpId="2"/>
      <p:bldP build="p" bldLvl="5" animBg="1" rev="0" advAuto="0" spid="136" grpId="1"/>
    </p:bldLst>
  </p:timing>
</p:sld>
</file>

<file path=ppt/theme/_rels/theme1.xml.rels><?xml version="1.0" encoding="UTF-8"?>
<Relationships xmlns="http://schemas.openxmlformats.org/package/2006/relationships"><Relationship Id="rId1" Type="http://schemas.openxmlformats.org/officeDocument/2006/relationships/image" Target="../media/image2.jpeg"/></Relationships>

</file>

<file path=ppt/theme/_rels/theme2.xml.rels><?xml version="1.0" encoding="UTF-8"?>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xmlns:r="http://schemas.openxmlformats.org/officeDocument/2006/relationships" name="White">
  <a:themeElements>
    <a:clrScheme name="White">
      <a:dk1>
        <a:srgbClr val="FFFFF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Times New Roman"/>
        <a:ea typeface="Times New Roman"/>
        <a:cs typeface="Times New Roman"/>
      </a:majorFont>
      <a:minorFont>
        <a:latin typeface="Times New Roman"/>
        <a:ea typeface="Times New Roman"/>
        <a:cs typeface="Times New Roma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uFillTx/>
            <a:latin typeface="+mn-lt"/>
            <a:ea typeface="+mn-ea"/>
            <a:cs typeface="+mn-cs"/>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Times New Roman"/>
        <a:ea typeface="Times New Roman"/>
        <a:cs typeface="Times New Roman"/>
      </a:majorFont>
      <a:minorFont>
        <a:latin typeface="Times New Roman"/>
        <a:ea typeface="Times New Roman"/>
        <a:cs typeface="Times New Roma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3800"/>
          </a:lnSpc>
          <a:spcBef>
            <a:spcPts val="0"/>
          </a:spcBef>
          <a:spcAft>
            <a:spcPts val="0"/>
          </a:spcAft>
          <a:buClrTx/>
          <a:buSzTx/>
          <a:buFontTx/>
          <a:buNone/>
          <a:tabLst>
            <a:tab pos="1219200" algn="l"/>
          </a:tabLst>
          <a:defRPr b="0" baseline="0" cap="none" i="0" spc="0" strike="noStrike" sz="3200" u="none" kumimoji="0" normalizeH="0">
            <a:ln>
              <a:noFill/>
            </a:ln>
            <a:solidFill>
              <a:srgbClr val="FFFFFF"/>
            </a:solidFill>
            <a:effectLst/>
            <a:uFillTx/>
            <a:latin typeface="+mn-lt"/>
            <a:ea typeface="+mn-ea"/>
            <a:cs typeface="+mn-cs"/>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