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3.jpeg" ContentType="image/jpe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media/image4.jpeg" ContentType="image/jpeg"/>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75" name="Shape 75"/>
          <p:cNvSpPr/>
          <p:nvPr>
            <p:ph type="sldImg"/>
          </p:nvPr>
        </p:nvSpPr>
        <p:spPr>
          <a:xfrm>
            <a:off x="1143000" y="685800"/>
            <a:ext cx="4572000" cy="3429000"/>
          </a:xfrm>
          <a:prstGeom prst="rect">
            <a:avLst/>
          </a:prstGeom>
        </p:spPr>
        <p:txBody>
          <a:bodyPr/>
          <a:lstStyle/>
          <a:p>
            <a:pPr/>
          </a:p>
        </p:txBody>
      </p:sp>
      <p:sp>
        <p:nvSpPr>
          <p:cNvPr id="76" name="Shape 7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Lucida Grande"/>
        <a:ea typeface="Lucida Grande"/>
        <a:cs typeface="Lucida Grande"/>
        <a:sym typeface="Lucida Grande"/>
      </a:defRPr>
    </a:lvl1pPr>
    <a:lvl2pPr indent="228600" defTabSz="584200" latinLnBrk="0">
      <a:defRPr sz="1600">
        <a:latin typeface="Lucida Grande"/>
        <a:ea typeface="Lucida Grande"/>
        <a:cs typeface="Lucida Grande"/>
        <a:sym typeface="Lucida Grande"/>
      </a:defRPr>
    </a:lvl2pPr>
    <a:lvl3pPr indent="457200" defTabSz="584200" latinLnBrk="0">
      <a:defRPr sz="1600">
        <a:latin typeface="Lucida Grande"/>
        <a:ea typeface="Lucida Grande"/>
        <a:cs typeface="Lucida Grande"/>
        <a:sym typeface="Lucida Grande"/>
      </a:defRPr>
    </a:lvl3pPr>
    <a:lvl4pPr indent="685800" defTabSz="584200" latinLnBrk="0">
      <a:defRPr sz="1600">
        <a:latin typeface="Lucida Grande"/>
        <a:ea typeface="Lucida Grande"/>
        <a:cs typeface="Lucida Grande"/>
        <a:sym typeface="Lucida Grande"/>
      </a:defRPr>
    </a:lvl4pPr>
    <a:lvl5pPr indent="914400" defTabSz="584200" latinLnBrk="0">
      <a:defRPr sz="1600">
        <a:latin typeface="Lucida Grande"/>
        <a:ea typeface="Lucida Grande"/>
        <a:cs typeface="Lucida Grande"/>
        <a:sym typeface="Lucida Grande"/>
      </a:defRPr>
    </a:lvl5pPr>
    <a:lvl6pPr indent="1143000" defTabSz="584200" latinLnBrk="0">
      <a:defRPr sz="1600">
        <a:latin typeface="Lucida Grande"/>
        <a:ea typeface="Lucida Grande"/>
        <a:cs typeface="Lucida Grande"/>
        <a:sym typeface="Lucida Grande"/>
      </a:defRPr>
    </a:lvl6pPr>
    <a:lvl7pPr indent="1371600" defTabSz="584200" latinLnBrk="0">
      <a:defRPr sz="1600">
        <a:latin typeface="Lucida Grande"/>
        <a:ea typeface="Lucida Grande"/>
        <a:cs typeface="Lucida Grande"/>
        <a:sym typeface="Lucida Grande"/>
      </a:defRPr>
    </a:lvl7pPr>
    <a:lvl8pPr indent="1600200" defTabSz="584200" latinLnBrk="0">
      <a:defRPr sz="1600">
        <a:latin typeface="Lucida Grande"/>
        <a:ea typeface="Lucida Grande"/>
        <a:cs typeface="Lucida Grande"/>
        <a:sym typeface="Lucida Grande"/>
      </a:defRPr>
    </a:lvl8pPr>
    <a:lvl9pPr indent="1828800" defTabSz="584200" latinLnBrk="0">
      <a:defRPr sz="1600">
        <a:latin typeface="Lucida Grande"/>
        <a:ea typeface="Lucida Grande"/>
        <a:cs typeface="Lucida Grande"/>
        <a:sym typeface="Lucida Grand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 name="Shape 87"/>
          <p:cNvSpPr/>
          <p:nvPr>
            <p:ph type="sldImg"/>
          </p:nvPr>
        </p:nvSpPr>
        <p:spPr>
          <a:prstGeom prst="rect">
            <a:avLst/>
          </a:prstGeom>
        </p:spPr>
        <p:txBody>
          <a:bodyPr/>
          <a:lstStyle/>
          <a:p>
            <a:pPr/>
          </a:p>
        </p:txBody>
      </p:sp>
      <p:sp>
        <p:nvSpPr>
          <p:cNvPr id="88" name="Shape 88"/>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   Session #3</a:t>
            </a:r>
          </a:p>
          <a:p>
            <a:pPr algn="just">
              <a:lnSpc>
                <a:spcPts val="1400"/>
              </a:lnSpc>
              <a:defRPr sz="1200">
                <a:latin typeface="Times New Roman"/>
                <a:ea typeface="Times New Roman"/>
                <a:cs typeface="Times New Roman"/>
                <a:sym typeface="Times New Roman"/>
              </a:defRPr>
            </a:pPr>
          </a:p>
          <a:p>
            <a:pPr>
              <a:lnSpc>
                <a:spcPts val="2100"/>
              </a:lnSpc>
              <a:defRPr b="1" sz="1800">
                <a:latin typeface="+mn-lt"/>
                <a:ea typeface="+mn-ea"/>
                <a:cs typeface="+mn-cs"/>
                <a:sym typeface="Helvetica Neue"/>
              </a:defRPr>
            </a:pPr>
            <a:r>
              <a:t>Life Principle #2: Humble Submission</a:t>
            </a:r>
            <a:endParaRPr sz="1000"/>
          </a:p>
          <a:p>
            <a:pPr>
              <a:lnSpc>
                <a:spcPts val="1200"/>
              </a:lnSpc>
              <a:defRPr b="1" sz="1000">
                <a:latin typeface="+mn-lt"/>
                <a:ea typeface="+mn-ea"/>
                <a:cs typeface="+mn-cs"/>
                <a:sym typeface="Helvetica Neue"/>
              </a:defRPr>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5" name="Shape 195"/>
          <p:cNvSpPr/>
          <p:nvPr>
            <p:ph type="sldImg"/>
          </p:nvPr>
        </p:nvSpPr>
        <p:spPr>
          <a:prstGeom prst="rect">
            <a:avLst/>
          </a:prstGeom>
        </p:spPr>
        <p:txBody>
          <a:bodyPr/>
          <a:lstStyle/>
          <a:p>
            <a:pPr/>
          </a:p>
        </p:txBody>
      </p:sp>
      <p:sp>
        <p:nvSpPr>
          <p:cNvPr id="196" name="Shape 196"/>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The Choice of Obedience</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Follow own Leading</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Follow God’s command</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But as the church is subject to Christ, so also the wives </a:t>
            </a:r>
            <a:r>
              <a:rPr i="1">
                <a:latin typeface="+mn-lt"/>
                <a:ea typeface="+mn-ea"/>
                <a:cs typeface="+mn-cs"/>
                <a:sym typeface="Helvetica Neue"/>
              </a:rPr>
              <a:t>ought to be</a:t>
            </a:r>
            <a:r>
              <a:t> to their husbands in everything. (Ephesians 5:24)</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1" name="Shape 201"/>
          <p:cNvSpPr/>
          <p:nvPr>
            <p:ph type="sldImg"/>
          </p:nvPr>
        </p:nvSpPr>
        <p:spPr>
          <a:prstGeom prst="rect">
            <a:avLst/>
          </a:prstGeom>
        </p:spPr>
        <p:txBody>
          <a:bodyPr/>
          <a:lstStyle/>
          <a:p>
            <a:pPr/>
          </a:p>
        </p:txBody>
      </p:sp>
      <p:sp>
        <p:nvSpPr>
          <p:cNvPr id="202" name="Shape 202"/>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Keeping Focused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Four important truths to keep in mind.</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latin typeface="+mn-lt"/>
                <a:ea typeface="+mn-ea"/>
                <a:cs typeface="+mn-cs"/>
                <a:sym typeface="Helvetica Neue"/>
              </a:defRPr>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latin typeface="+mn-lt"/>
                <a:ea typeface="+mn-ea"/>
                <a:cs typeface="+mn-cs"/>
                <a:sym typeface="Helvetica Neue"/>
              </a:defRPr>
            </a:pPr>
            <a:r>
              <a:t>(1) She will subject herself to her husband __in everything__. (Ephesians 5:24).</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latin typeface="+mn-lt"/>
                <a:ea typeface="+mn-ea"/>
                <a:cs typeface="+mn-cs"/>
                <a:sym typeface="Helvetica Neue"/>
              </a:defRPr>
            </a:pPr>
            <a:r>
              <a:t>(2) She will seek her husband’s guidance on what and how to do things. </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latin typeface="+mn-lt"/>
                <a:ea typeface="+mn-ea"/>
                <a:cs typeface="+mn-cs"/>
                <a:sym typeface="Helvetica Neue"/>
              </a:defRPr>
            </a:pPr>
            <a:r>
              <a:t>(3) She will find inner satisfaction primarily from God’s own love for her as His child.</a:t>
            </a: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900">
                <a:latin typeface="+mn-lt"/>
                <a:ea typeface="+mn-ea"/>
                <a:cs typeface="+mn-cs"/>
                <a:sym typeface="Helvetica Neue"/>
              </a:defRPr>
            </a:pPr>
            <a:r>
              <a:t>(4) She will trust the Lord as her ultimate Protector and Provider.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9" name="Shape 209"/>
          <p:cNvSpPr/>
          <p:nvPr>
            <p:ph type="sldImg"/>
          </p:nvPr>
        </p:nvSpPr>
        <p:spPr>
          <a:prstGeom prst="rect">
            <a:avLst/>
          </a:prstGeom>
        </p:spPr>
        <p:txBody>
          <a:bodyPr/>
          <a:lstStyle/>
          <a:p>
            <a:pPr/>
          </a:p>
        </p:txBody>
      </p:sp>
      <p:sp>
        <p:nvSpPr>
          <p:cNvPr id="210" name="Shape 210"/>
          <p:cNvSpPr/>
          <p:nvPr>
            <p:ph type="body" sz="quarter" idx="1"/>
          </p:nvPr>
        </p:nvSpPr>
        <p:spPr>
          <a:prstGeom prst="rect">
            <a:avLst/>
          </a:prstGeom>
        </p:spPr>
        <p:txBody>
          <a:bodyPr/>
          <a:lstStyle/>
          <a:p>
            <a:pPr>
              <a:lnSpc>
                <a:spcPts val="1200"/>
              </a:lnSpc>
              <a:defRPr sz="1000">
                <a:latin typeface="Times New Roman"/>
                <a:ea typeface="Times New Roman"/>
                <a:cs typeface="Times New Roman"/>
                <a:sym typeface="Times New Roman"/>
              </a:defRPr>
            </a:pPr>
            <a:r>
              <a:t>Since that temptation had such good effect, Satan still uses it today! </a:t>
            </a:r>
          </a:p>
          <a:p>
            <a:pPr>
              <a:lnSpc>
                <a:spcPts val="1200"/>
              </a:lnSpc>
              <a:defRPr sz="1000">
                <a:latin typeface="Times New Roman"/>
                <a:ea typeface="Times New Roman"/>
                <a:cs typeface="Times New Roman"/>
                <a:sym typeface="Times New Roman"/>
              </a:defRPr>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i="1" sz="900">
                <a:solidFill>
                  <a:srgbClr val="941100"/>
                </a:solidFill>
                <a:latin typeface="+mn-lt"/>
                <a:ea typeface="+mn-ea"/>
                <a:cs typeface="+mn-cs"/>
                <a:sym typeface="Helvetica Neue"/>
              </a:defRPr>
            </a:pPr>
          </a:p>
          <a:p>
            <a:pPr>
              <a:lnSpc>
                <a:spcPts val="1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i="1" sz="900">
                <a:solidFill>
                  <a:srgbClr val="941100"/>
                </a:solidFill>
                <a:latin typeface="+mn-lt"/>
                <a:ea typeface="+mn-ea"/>
                <a:cs typeface="+mn-cs"/>
                <a:sym typeface="Helvetica Neue"/>
              </a:defRPr>
            </a:pPr>
            <a:r>
              <a:t>"When the woman saw that the tree was good for food, and that it was a delight to the eyes, and that the tree was desirable to make [one] wise, she took from its fruit and ate; and she gave also to her husband with her, and he ate."</a:t>
            </a:r>
            <a:endParaRPr i="0" sz="1000">
              <a:solidFill>
                <a:srgbClr val="000000"/>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(1) Satan questions God’s  __</a:t>
            </a:r>
            <a:r>
              <a:rPr u="sng"/>
              <a:t>good will</a:t>
            </a:r>
            <a:r>
              <a:t>___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(2) He suggests that she is missing out on something good.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(3) He draws her mind away from God’s command to something that             entices her appetites.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(4) Satan attempts to snag her by persuading her obey what he says.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 name="Shape 224"/>
          <p:cNvSpPr/>
          <p:nvPr>
            <p:ph type="sldImg"/>
          </p:nvPr>
        </p:nvSpPr>
        <p:spPr>
          <a:prstGeom prst="rect">
            <a:avLst/>
          </a:prstGeom>
        </p:spPr>
        <p:txBody>
          <a:bodyPr/>
          <a:lstStyle/>
          <a:p>
            <a:pPr/>
          </a:p>
        </p:txBody>
      </p:sp>
      <p:sp>
        <p:nvSpPr>
          <p:cNvPr id="225" name="Shape 225"/>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Others think they know the truth but base their practices on falsehood.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Subtle Erroneous Arguments</a:t>
            </a:r>
            <a:endParaRPr b="0">
              <a:solidFill>
                <a:srgbClr val="011993"/>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993"/>
                </a:solidFill>
                <a:latin typeface="+mn-lt"/>
                <a:ea typeface="+mn-ea"/>
                <a:cs typeface="+mn-cs"/>
                <a:sym typeface="Helvetica Neue"/>
              </a:defRPr>
            </a:pPr>
            <a:r>
              <a:t>Argument #1: Husband and wife should keep their _</a:t>
            </a:r>
            <a:r>
              <a:rPr u="sng"/>
              <a:t>independence</a:t>
            </a:r>
            <a:r>
              <a:t>.</a:t>
            </a:r>
          </a:p>
          <a:p>
            <a:pPr>
              <a:lnSpc>
                <a:spcPts val="2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Two independent lives - associates</a:t>
            </a:r>
          </a:p>
          <a:p>
            <a:pPr>
              <a:lnSpc>
                <a:spcPts val="2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Not dependent upon other - share resources</a:t>
            </a:r>
          </a:p>
          <a:p>
            <a:pPr>
              <a:lnSpc>
                <a:spcPts val="2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Contract 							- Breakable</a:t>
            </a:r>
            <a:endParaRPr b="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 name="Shape 236"/>
          <p:cNvSpPr/>
          <p:nvPr>
            <p:ph type="sldImg"/>
          </p:nvPr>
        </p:nvSpPr>
        <p:spPr>
          <a:prstGeom prst="rect">
            <a:avLst/>
          </a:prstGeom>
        </p:spPr>
        <p:txBody>
          <a:bodyPr/>
          <a:lstStyle/>
          <a:p>
            <a:pPr/>
          </a:p>
        </p:txBody>
      </p:sp>
      <p:sp>
        <p:nvSpPr>
          <p:cNvPr id="237" name="Shape 237"/>
          <p:cNvSpPr/>
          <p:nvPr>
            <p:ph type="body" sz="quarter" idx="1"/>
          </p:nvPr>
        </p:nvSpPr>
        <p:spPr>
          <a:prstGeom prst="rect">
            <a:avLst/>
          </a:prstGeom>
        </p:spPr>
        <p:txBody>
          <a:bodyPr/>
          <a:lstStyle/>
          <a:p>
            <a:pPr>
              <a:lnSpc>
                <a:spcPts val="2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https://en.wikipedia.org/wiki/Complementarianism</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The Marriage Design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Yin Yang</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God’s covenant marriage</a:t>
            </a:r>
          </a:p>
          <a:p>
            <a:pPr>
              <a:lnSpc>
                <a:spcPts val="30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Two become one</a:t>
            </a:r>
          </a:p>
          <a:p>
            <a:pPr>
              <a:lnSpc>
                <a:spcPts val="30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Common resources</a:t>
            </a:r>
          </a:p>
          <a:p>
            <a:pPr>
              <a:lnSpc>
                <a:spcPts val="30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n-lt"/>
                <a:ea typeface="+mn-ea"/>
                <a:cs typeface="+mn-cs"/>
                <a:sym typeface="Helvetica Neue"/>
              </a:defRPr>
            </a:pPr>
            <a:r>
              <a:t>Based on commitment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1" name="Shape 251"/>
          <p:cNvSpPr/>
          <p:nvPr>
            <p:ph type="sldImg"/>
          </p:nvPr>
        </p:nvSpPr>
        <p:spPr>
          <a:prstGeom prst="rect">
            <a:avLst/>
          </a:prstGeom>
        </p:spPr>
        <p:txBody>
          <a:bodyPr/>
          <a:lstStyle/>
          <a:p>
            <a:pPr/>
          </a:p>
        </p:txBody>
      </p:sp>
      <p:sp>
        <p:nvSpPr>
          <p:cNvPr id="252" name="Shape 252"/>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Subtle Erroneous Arguments</a:t>
            </a:r>
            <a:endParaRPr b="0">
              <a:solidFill>
                <a:srgbClr val="011993"/>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993"/>
                </a:solidFill>
                <a:latin typeface="+mn-lt"/>
                <a:ea typeface="+mn-ea"/>
                <a:cs typeface="+mn-cs"/>
                <a:sym typeface="Helvetica Neue"/>
              </a:defRPr>
            </a:pPr>
            <a:r>
              <a:t>Argument #1: Husband and wife should keep their _</a:t>
            </a:r>
            <a:r>
              <a:rPr u="sng"/>
              <a:t>independence</a:t>
            </a:r>
            <a:r>
              <a: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The reason that many reject the wife's need to submit to her husband is to protect both herself and her children. The assumption of this argument is that God does not help the needy wife and children. The wife is expected to protect herself.</a:t>
            </a:r>
            <a:endParaRPr>
              <a:solidFill>
                <a:srgbClr val="011993"/>
              </a:solidFill>
              <a:latin typeface="+mn-lt"/>
              <a:ea typeface="+mn-ea"/>
              <a:cs typeface="+mn-cs"/>
              <a:sym typeface="Helvetica Neue"/>
            </a:endParaRPr>
          </a:p>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latin typeface="+mn-lt"/>
                <a:ea typeface="+mn-ea"/>
                <a:cs typeface="+mn-cs"/>
                <a:sym typeface="Helvetica Neue"/>
              </a:defRPr>
            </a:pPr>
          </a:p>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latin typeface="+mn-lt"/>
                <a:ea typeface="+mn-ea"/>
                <a:cs typeface="+mn-cs"/>
                <a:sym typeface="Helvetica Neue"/>
              </a:defRPr>
            </a:pPr>
            <a:r>
              <a:t>God’s justice versus </a:t>
            </a:r>
          </a:p>
          <a:p>
            <a:pPr>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400">
                <a:latin typeface="+mn-lt"/>
                <a:ea typeface="+mn-ea"/>
                <a:cs typeface="+mn-cs"/>
                <a:sym typeface="Helvetica Neue"/>
              </a:defRPr>
            </a:pPr>
            <a:r>
              <a:t>Wife’s maneuvering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 name="Shape 264"/>
          <p:cNvSpPr/>
          <p:nvPr>
            <p:ph type="sldImg"/>
          </p:nvPr>
        </p:nvSpPr>
        <p:spPr>
          <a:prstGeom prst="rect">
            <a:avLst/>
          </a:prstGeom>
        </p:spPr>
        <p:txBody>
          <a:bodyPr/>
          <a:lstStyle/>
          <a:p>
            <a:pPr/>
          </a:p>
        </p:txBody>
      </p:sp>
      <p:sp>
        <p:nvSpPr>
          <p:cNvPr id="265" name="Shape 265"/>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Subtle Erroneous Arguments</a:t>
            </a:r>
            <a:endParaRPr b="0">
              <a:solidFill>
                <a:srgbClr val="011993"/>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011993"/>
                </a:solidFill>
                <a:latin typeface="Gill Sans"/>
                <a:ea typeface="Gill Sans"/>
                <a:cs typeface="Gill Sans"/>
                <a:sym typeface="Gill Sans"/>
              </a:defRPr>
            </a:pPr>
            <a:r>
              <a:t>#3: Submissiveness allows the husband to use her</a:t>
            </a:r>
            <a:endParaRPr b="0">
              <a:latin typeface="+mn-lt"/>
              <a:ea typeface="+mn-ea"/>
              <a:cs typeface="+mn-cs"/>
              <a:sym typeface="Helvetica Neue"/>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The assumption of this argument is that God despises women and has thus cemented her in such a position.</a:t>
            </a:r>
            <a:endParaRPr b="0">
              <a:solidFill>
                <a:srgbClr val="011993"/>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God has promised in Genesis 3:15 to send deiverers through the woman.</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15</a:t>
            </a:r>
            <a:r>
              <a:t> And I will put enmity Between you and the woman, And between your seed and her seed; He shall bruise you on the head, And you shall bruise him on the heel.”</a:t>
            </a:r>
            <a:endParaRPr b="1" sz="1000">
              <a:latin typeface="+mn-lt"/>
              <a:ea typeface="+mn-ea"/>
              <a:cs typeface="+mn-cs"/>
              <a:sym typeface="Helvetica Neue"/>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Both the faith of the mothers of Moses and Jesus, great deliverers came into the world to save us.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7" name="Shape 277"/>
          <p:cNvSpPr/>
          <p:nvPr>
            <p:ph type="sldImg"/>
          </p:nvPr>
        </p:nvSpPr>
        <p:spPr>
          <a:prstGeom prst="rect">
            <a:avLst/>
          </a:prstGeom>
        </p:spPr>
        <p:txBody>
          <a:bodyPr/>
          <a:lstStyle/>
          <a:p>
            <a:pPr/>
          </a:p>
        </p:txBody>
      </p:sp>
      <p:sp>
        <p:nvSpPr>
          <p:cNvPr id="278" name="Shape 278"/>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Subtle Erroneous Arguments</a:t>
            </a:r>
            <a:endParaRPr b="0">
              <a:solidFill>
                <a:srgbClr val="011993"/>
              </a:solidFill>
              <a:latin typeface="Times New Roman"/>
              <a:ea typeface="Times New Roman"/>
              <a:cs typeface="Times New Roman"/>
              <a:sym typeface="Times New Roman"/>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993"/>
                </a:solidFill>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993"/>
                </a:solidFill>
                <a:latin typeface="Times New Roman"/>
                <a:ea typeface="Times New Roman"/>
                <a:cs typeface="Times New Roman"/>
                <a:sym typeface="Times New Roman"/>
              </a:defRPr>
            </a:pPr>
            <a:r>
              <a:t>Argument #4: Submissiveness is equal to suffering</a:t>
            </a:r>
            <a:endParaRPr>
              <a:solidFill>
                <a:srgbClr val="000000"/>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mn-lt"/>
                <a:ea typeface="+mn-ea"/>
                <a:cs typeface="+mn-cs"/>
                <a:sym typeface="Helvetica Neue"/>
              </a:defRPr>
            </a:pPr>
            <a:r>
              <a:t>The assumption of this argument is that submissiveness is a state of suffering and shame.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941100"/>
                </a:solidFill>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941100"/>
                </a:solidFill>
                <a:latin typeface="Times New Roman"/>
                <a:ea typeface="Times New Roman"/>
                <a:cs typeface="Times New Roman"/>
                <a:sym typeface="Times New Roman"/>
              </a:defRPr>
            </a:pPr>
            <a:r>
              <a:t>"In the same way, you wives,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941100"/>
                </a:solidFill>
                <a:latin typeface="Times New Roman"/>
                <a:ea typeface="Times New Roman"/>
                <a:cs typeface="Times New Roman"/>
                <a:sym typeface="Times New Roman"/>
              </a:defRPr>
            </a:pPr>
            <a:r>
              <a:t>be submissive to your own husbands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941100"/>
                </a:solidFill>
                <a:latin typeface="Times New Roman"/>
                <a:ea typeface="Times New Roman"/>
                <a:cs typeface="Times New Roman"/>
                <a:sym typeface="Times New Roman"/>
              </a:defRPr>
            </a:pPr>
            <a:r>
              <a:t>so that even if any of them are disobedient to the word,</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941100"/>
                </a:solidFill>
                <a:latin typeface="Times New Roman"/>
                <a:ea typeface="Times New Roman"/>
                <a:cs typeface="Times New Roman"/>
                <a:sym typeface="Times New Roman"/>
              </a:defRPr>
            </a:pPr>
            <a:r>
              <a:t>they may be won without a word by the behavior of their wives, as they observe your chaste and respectful</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941100"/>
                </a:solidFill>
                <a:latin typeface="Times New Roman"/>
                <a:ea typeface="Times New Roman"/>
                <a:cs typeface="Times New Roman"/>
                <a:sym typeface="Times New Roman"/>
              </a:defRPr>
            </a:pPr>
            <a:r>
              <a:t>behavior." (1 Peter 3:1-2).</a:t>
            </a:r>
            <a:endParaRPr b="1">
              <a:solidFill>
                <a:srgbClr val="000000"/>
              </a:solidFill>
              <a:latin typeface="+mn-lt"/>
              <a:ea typeface="+mn-ea"/>
              <a:cs typeface="+mn-cs"/>
              <a:sym typeface="Helvetica Neue"/>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 name="Shape 282"/>
          <p:cNvSpPr/>
          <p:nvPr>
            <p:ph type="sldImg"/>
          </p:nvPr>
        </p:nvSpPr>
        <p:spPr>
          <a:prstGeom prst="rect">
            <a:avLst/>
          </a:prstGeom>
        </p:spPr>
        <p:txBody>
          <a:bodyPr/>
          <a:lstStyle/>
          <a:p>
            <a:pPr/>
          </a:p>
        </p:txBody>
      </p:sp>
      <p:sp>
        <p:nvSpPr>
          <p:cNvPr id="283" name="Shape 283"/>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1Co 15:28</a:t>
            </a:r>
            <a:r>
              <a:rPr u="none"/>
              <a:t>* And when all things are </a:t>
            </a:r>
            <a:r>
              <a:rPr b="1" u="none">
                <a:solidFill>
                  <a:srgbClr val="FF2600"/>
                </a:solidFill>
                <a:latin typeface="+mn-lt"/>
                <a:ea typeface="+mn-ea"/>
                <a:cs typeface="+mn-cs"/>
                <a:sym typeface="Helvetica Neue"/>
              </a:rPr>
              <a:t>subjected</a:t>
            </a:r>
            <a:r>
              <a:rPr u="none"/>
              <a:t> to Him, then the Son Himself also will be </a:t>
            </a:r>
            <a:r>
              <a:rPr b="1" u="none">
                <a:solidFill>
                  <a:srgbClr val="FF2600"/>
                </a:solidFill>
                <a:latin typeface="+mn-lt"/>
                <a:ea typeface="+mn-ea"/>
                <a:cs typeface="+mn-cs"/>
                <a:sym typeface="Helvetica Neue"/>
              </a:rPr>
              <a:t>subjected</a:t>
            </a:r>
            <a:r>
              <a:rPr u="none"/>
              <a:t> to the One who </a:t>
            </a:r>
            <a:r>
              <a:rPr b="1" u="none">
                <a:solidFill>
                  <a:srgbClr val="FF2600"/>
                </a:solidFill>
                <a:latin typeface="+mn-lt"/>
                <a:ea typeface="+mn-ea"/>
                <a:cs typeface="+mn-cs"/>
                <a:sym typeface="Helvetica Neue"/>
              </a:rPr>
              <a:t>subjected</a:t>
            </a:r>
            <a:r>
              <a:rPr u="none"/>
              <a:t> all things to Him, that God may be all in all.</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Eph 5:24</a:t>
            </a:r>
            <a:r>
              <a:rPr u="none"/>
              <a:t>* But as the church is </a:t>
            </a:r>
            <a:r>
              <a:rPr b="1" u="none">
                <a:solidFill>
                  <a:srgbClr val="FF2600"/>
                </a:solidFill>
                <a:latin typeface="+mn-lt"/>
                <a:ea typeface="+mn-ea"/>
                <a:cs typeface="+mn-cs"/>
                <a:sym typeface="Helvetica Neue"/>
              </a:rPr>
              <a:t>subject</a:t>
            </a:r>
            <a:r>
              <a:rPr u="none"/>
              <a:t> to Christ,</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Tit 2:5</a:t>
            </a:r>
            <a:r>
              <a:rPr u="none"/>
              <a:t>* </a:t>
            </a:r>
            <a:r>
              <a:rPr i="1" u="none">
                <a:latin typeface="+mn-lt"/>
                <a:ea typeface="+mn-ea"/>
                <a:cs typeface="+mn-cs"/>
                <a:sym typeface="Helvetica Neue"/>
              </a:rPr>
              <a:t>to be</a:t>
            </a:r>
            <a:r>
              <a:rPr u="none"/>
              <a:t> sensible, pure, workers at home, kind, being </a:t>
            </a:r>
            <a:r>
              <a:rPr b="1" u="none">
                <a:solidFill>
                  <a:srgbClr val="FF2600"/>
                </a:solidFill>
                <a:latin typeface="+mn-lt"/>
                <a:ea typeface="+mn-ea"/>
                <a:cs typeface="+mn-cs"/>
                <a:sym typeface="Helvetica Neue"/>
              </a:rPr>
              <a:t>subject</a:t>
            </a:r>
            <a:r>
              <a:rPr u="none"/>
              <a:t> to their own husbands, that the word of God may not be dishonored.</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Tit 2:9</a:t>
            </a:r>
            <a:r>
              <a:rPr u="none"/>
              <a:t>* </a:t>
            </a:r>
            <a:r>
              <a:rPr i="1" u="none">
                <a:latin typeface="+mn-lt"/>
                <a:ea typeface="+mn-ea"/>
                <a:cs typeface="+mn-cs"/>
                <a:sym typeface="Helvetica Neue"/>
              </a:rPr>
              <a:t>Urge</a:t>
            </a:r>
            <a:r>
              <a:rPr u="none"/>
              <a:t> bondslaves to be </a:t>
            </a:r>
            <a:r>
              <a:rPr b="1" u="none">
                <a:solidFill>
                  <a:srgbClr val="FF2600"/>
                </a:solidFill>
                <a:latin typeface="+mn-lt"/>
                <a:ea typeface="+mn-ea"/>
                <a:cs typeface="+mn-cs"/>
                <a:sym typeface="Helvetica Neue"/>
              </a:rPr>
              <a:t>subject</a:t>
            </a:r>
            <a:r>
              <a:rPr u="none"/>
              <a:t> to their own masters in everything, to be well-pleasing, not argumentative,</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Tit 3:1</a:t>
            </a:r>
            <a:r>
              <a:rPr u="none"/>
              <a:t>* Remind them to be </a:t>
            </a:r>
            <a:r>
              <a:rPr b="1" u="none">
                <a:solidFill>
                  <a:srgbClr val="FF2600"/>
                </a:solidFill>
                <a:latin typeface="+mn-lt"/>
                <a:ea typeface="+mn-ea"/>
                <a:cs typeface="+mn-cs"/>
                <a:sym typeface="Helvetica Neue"/>
              </a:rPr>
              <a:t>subject</a:t>
            </a:r>
            <a:r>
              <a:rPr u="none"/>
              <a:t> to rulers, to authorities, to be obedient, to be ready for every good deed,</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1Pe 5:5</a:t>
            </a:r>
            <a:r>
              <a:rPr u="none"/>
              <a:t>* You younger men, likewise, be </a:t>
            </a:r>
            <a:r>
              <a:rPr b="1" u="none">
                <a:solidFill>
                  <a:srgbClr val="FF2600"/>
                </a:solidFill>
                <a:latin typeface="+mn-lt"/>
                <a:ea typeface="+mn-ea"/>
                <a:cs typeface="+mn-cs"/>
                <a:sym typeface="Helvetica Neue"/>
              </a:rPr>
              <a:t>subject</a:t>
            </a:r>
            <a:r>
              <a:rPr u="none"/>
              <a:t> to your elders; </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From a quick study we find that the word ‘submissive’ was not at all repressive in its usage but showed up virtually in every part of society and creation. Instead it reveals how modern man and women has itself against authorities including God.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Shape 310"/>
          <p:cNvSpPr/>
          <p:nvPr>
            <p:ph type="sldImg"/>
          </p:nvPr>
        </p:nvSpPr>
        <p:spPr>
          <a:prstGeom prst="rect">
            <a:avLst/>
          </a:prstGeom>
        </p:spPr>
        <p:txBody>
          <a:bodyPr/>
          <a:lstStyle/>
          <a:p>
            <a:pPr/>
          </a:p>
        </p:txBody>
      </p:sp>
      <p:sp>
        <p:nvSpPr>
          <p:cNvPr id="311" name="Shape 311"/>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993"/>
                </a:solidFill>
                <a:latin typeface="+mn-lt"/>
                <a:ea typeface="+mn-ea"/>
                <a:cs typeface="+mn-cs"/>
                <a:sym typeface="Helvetica Neue"/>
              </a:defRPr>
            </a:pPr>
            <a:r>
              <a:t>FEAR’S IMPACT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1993"/>
                </a:solidFill>
                <a:latin typeface="+mn-lt"/>
                <a:ea typeface="+mn-ea"/>
                <a:cs typeface="+mn-cs"/>
                <a:sym typeface="Helvetica Neue"/>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n-lt"/>
                <a:ea typeface="+mn-ea"/>
                <a:cs typeface="+mn-cs"/>
                <a:sym typeface="Helvetica Neue"/>
              </a:defRPr>
            </a:pPr>
            <a:r>
              <a:t>Everybody needs to  mature. Fear and doubt destroy this growing process. Fear strips away the trust that is essential to take steps of faith.</a:t>
            </a:r>
            <a:endParaRPr>
              <a:solidFill>
                <a:srgbClr val="AB1F79"/>
              </a:solidFill>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AB1F79"/>
                </a:solidFill>
                <a:latin typeface="+mn-lt"/>
                <a:ea typeface="+mn-ea"/>
                <a:cs typeface="+mn-cs"/>
                <a:sym typeface="Helvetica Neue"/>
              </a:defRPr>
            </a:pPr>
            <a:r>
              <a:t>"There is no fear in love;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AB1F79"/>
                </a:solidFill>
                <a:latin typeface="+mn-lt"/>
                <a:ea typeface="+mn-ea"/>
                <a:cs typeface="+mn-cs"/>
                <a:sym typeface="Helvetica Neue"/>
              </a:defRPr>
            </a:pPr>
            <a:r>
              <a:t>but perfect love casts out fear,</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AB1F79"/>
                </a:solidFill>
                <a:latin typeface="+mn-lt"/>
                <a:ea typeface="+mn-ea"/>
                <a:cs typeface="+mn-cs"/>
                <a:sym typeface="Helvetica Neue"/>
              </a:defRPr>
            </a:pPr>
            <a:r>
              <a:t>because fear involves punishment,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AB1F79"/>
                </a:solidFill>
                <a:latin typeface="+mn-lt"/>
                <a:ea typeface="+mn-ea"/>
                <a:cs typeface="+mn-cs"/>
                <a:sym typeface="Helvetica Neue"/>
              </a:defRPr>
            </a:pPr>
            <a:r>
              <a:t>and the one who fears is not perfected in love."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AB1F79"/>
                </a:solidFill>
                <a:latin typeface="+mn-lt"/>
                <a:ea typeface="+mn-ea"/>
                <a:cs typeface="+mn-cs"/>
                <a:sym typeface="Helvetica Neue"/>
              </a:defRPr>
            </a:pPr>
            <a:r>
              <a:t>(1 John 4:18)</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God's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Doubt  His 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Reject</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His word</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Respond to fear</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Disobey</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Problems develop</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Distance from Lord</a:t>
            </a:r>
            <a:endParaRPr sz="1100">
              <a:latin typeface="Times New Roman"/>
              <a:ea typeface="Times New Roman"/>
              <a:cs typeface="Times New Roman"/>
              <a:sym typeface="Times New Roman"/>
            </a:endParaR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mn-lt"/>
                <a:ea typeface="+mn-ea"/>
                <a:cs typeface="+mn-cs"/>
                <a:sym typeface="Helvetica Neue"/>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mn-lt"/>
                <a:ea typeface="+mn-ea"/>
                <a:cs typeface="+mn-cs"/>
                <a:sym typeface="Helvetica Neue"/>
              </a:defRPr>
            </a:pPr>
            <a:r>
              <a:t>“Yet you were not willing to go up, but rebelled against the command of the LORD your God; and you grumbled in your tents and said, ‘Because the LORD hates us, He has brought us out of the land of Egypt to deliver us into the hand of the Amorites to destroy us” (Deut 1:26-27)</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3" name="Shape 93"/>
          <p:cNvSpPr/>
          <p:nvPr>
            <p:ph type="sldImg"/>
          </p:nvPr>
        </p:nvSpPr>
        <p:spPr>
          <a:prstGeom prst="rect">
            <a:avLst/>
          </a:prstGeom>
        </p:spPr>
        <p:txBody>
          <a:bodyPr/>
          <a:lstStyle/>
          <a:p>
            <a:pPr/>
          </a:p>
        </p:txBody>
      </p:sp>
      <p:sp>
        <p:nvSpPr>
          <p:cNvPr id="94" name="Shape 94"/>
          <p:cNvSpPr/>
          <p:nvPr>
            <p:ph type="body" sz="quarter" idx="1"/>
          </p:nvPr>
        </p:nvSpPr>
        <p:spPr>
          <a:prstGeom prst="rect">
            <a:avLst/>
          </a:prstGeom>
        </p:spPr>
        <p:txBody>
          <a:bodyPr/>
          <a:lstStyle/>
          <a:p>
            <a:pPr/>
            <a:r>
              <a:t>Faith</a:t>
            </a:r>
          </a:p>
          <a:p>
            <a:pPr/>
            <a:r>
              <a:t>Acquire God’s view of marriage </a:t>
            </a:r>
          </a:p>
          <a:p>
            <a:pPr/>
            <a:r>
              <a:t>(Sessions 1-4)</a:t>
            </a:r>
          </a:p>
          <a:p>
            <a:pPr/>
            <a:r>
              <a:t>Forgiveness</a:t>
            </a:r>
          </a:p>
          <a:p>
            <a:pPr/>
            <a:r>
              <a:t>Recover from marital setbacks </a:t>
            </a:r>
          </a:p>
          <a:p>
            <a:pPr/>
            <a:r>
              <a:t>(Sessions 5-7)</a:t>
            </a:r>
          </a:p>
          <a:p>
            <a:pPr/>
            <a:r>
              <a:t>Friendship</a:t>
            </a:r>
          </a:p>
          <a:p>
            <a:pPr/>
            <a:r>
              <a:t>Obtain a great marriage </a:t>
            </a:r>
          </a:p>
          <a:p>
            <a:pPr/>
            <a:r>
              <a:t>(Sessions 8-10)</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0" name="Shape 340"/>
          <p:cNvSpPr/>
          <p:nvPr>
            <p:ph type="sldImg"/>
          </p:nvPr>
        </p:nvSpPr>
        <p:spPr>
          <a:prstGeom prst="rect">
            <a:avLst/>
          </a:prstGeom>
        </p:spPr>
        <p:txBody>
          <a:bodyPr/>
          <a:lstStyle/>
          <a:p>
            <a:pPr/>
          </a:p>
        </p:txBody>
      </p:sp>
      <p:sp>
        <p:nvSpPr>
          <p:cNvPr id="341" name="Shape 341"/>
          <p:cNvSpPr/>
          <p:nvPr>
            <p:ph type="body" sz="quarter" idx="1"/>
          </p:nvPr>
        </p:nvSpPr>
        <p:spPr>
          <a:prstGeom prst="rect">
            <a:avLst/>
          </a:prstGeom>
        </p:spPr>
        <p:txBody>
          <a:bodyPr/>
          <a:lstStyle/>
          <a:p>
            <a:pPr algn="ctr">
              <a:lnSpc>
                <a:spcPts val="3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3000">
                <a:solidFill>
                  <a:srgbClr val="444444"/>
                </a:solidFill>
                <a:latin typeface="+mn-lt"/>
                <a:ea typeface="+mn-ea"/>
                <a:cs typeface="+mn-cs"/>
                <a:sym typeface="Helvetica Neue"/>
              </a:defRPr>
            </a:pPr>
          </a:p>
          <a:p>
            <a:pPr algn="ctr">
              <a:lnSpc>
                <a:spcPts val="3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3000">
                <a:solidFill>
                  <a:srgbClr val="444444"/>
                </a:solidFill>
                <a:latin typeface="+mn-lt"/>
                <a:ea typeface="+mn-ea"/>
                <a:cs typeface="+mn-cs"/>
                <a:sym typeface="Helvetica Neue"/>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Cycle of God's 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God's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Respond to His 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Sense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acceptance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Open to weakness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Amazement</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Trust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and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dependence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Desire for greater intimacy</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8" name="Shape 348"/>
          <p:cNvSpPr/>
          <p:nvPr>
            <p:ph type="sldImg"/>
          </p:nvPr>
        </p:nvSpPr>
        <p:spPr>
          <a:prstGeom prst="rect">
            <a:avLst/>
          </a:prstGeom>
        </p:spPr>
        <p:txBody>
          <a:bodyPr/>
          <a:lstStyle/>
          <a:p>
            <a:pPr/>
          </a:p>
        </p:txBody>
      </p:sp>
      <p:sp>
        <p:nvSpPr>
          <p:cNvPr id="349" name="Shape 349"/>
          <p:cNvSpPr/>
          <p:nvPr>
            <p:ph type="body" sz="quarter" idx="1"/>
          </p:nvPr>
        </p:nvSpPr>
        <p:spPr>
          <a:prstGeom prst="rect">
            <a:avLst/>
          </a:prstGeom>
        </p:spPr>
        <p:txBody>
          <a:bodyPr/>
          <a:lstStyle/>
          <a:p>
            <a:pPr algn="ctr">
              <a:lnSpc>
                <a:spcPts val="3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3000">
                <a:solidFill>
                  <a:srgbClr val="444444"/>
                </a:solidFill>
                <a:latin typeface="+mn-lt"/>
                <a:ea typeface="+mn-ea"/>
                <a:cs typeface="+mn-cs"/>
                <a:sym typeface="Helvetica Neue"/>
              </a:defRPr>
            </a:pPr>
          </a:p>
          <a:p>
            <a:pPr algn="ctr">
              <a:lnSpc>
                <a:spcPts val="36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3000">
                <a:solidFill>
                  <a:srgbClr val="444444"/>
                </a:solidFill>
                <a:latin typeface="+mn-lt"/>
                <a:ea typeface="+mn-ea"/>
                <a:cs typeface="+mn-cs"/>
                <a:sym typeface="Helvetica Neue"/>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Cycle of God's 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God's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Respond to His 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Sense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acceptance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Open to weakness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Amazement</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Trust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and </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dependence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Helvetica Neue"/>
              </a:defRPr>
            </a:pPr>
            <a:r>
              <a:t>Desire for greater intimacy</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6" name="Shape 366"/>
          <p:cNvSpPr/>
          <p:nvPr>
            <p:ph type="sldImg"/>
          </p:nvPr>
        </p:nvSpPr>
        <p:spPr>
          <a:prstGeom prst="rect">
            <a:avLst/>
          </a:prstGeom>
        </p:spPr>
        <p:txBody>
          <a:bodyPr/>
          <a:lstStyle/>
          <a:p>
            <a:pPr/>
          </a:p>
        </p:txBody>
      </p:sp>
      <p:sp>
        <p:nvSpPr>
          <p:cNvPr id="367" name="Shape 367"/>
          <p:cNvSpPr/>
          <p:nvPr>
            <p:ph type="body" sz="quarter" idx="1"/>
          </p:nvPr>
        </p:nvSpPr>
        <p:spPr>
          <a:prstGeom prst="rect">
            <a:avLst/>
          </a:prstGeom>
        </p:spPr>
        <p:txBody>
          <a:bodyPr/>
          <a:lstStyle/>
          <a:p>
            <a:pPr algn="just">
              <a:lnSpc>
                <a:spcPts val="1200"/>
              </a:lnSpc>
              <a:defRPr i="1" sz="1000">
                <a:solidFill>
                  <a:srgbClr val="93212C"/>
                </a:solidFill>
                <a:latin typeface="+mn-lt"/>
                <a:ea typeface="+mn-ea"/>
                <a:cs typeface="+mn-cs"/>
                <a:sym typeface="Helvetica Neue"/>
              </a:defRPr>
            </a:pPr>
          </a:p>
          <a:p>
            <a:pPr algn="just">
              <a:lnSpc>
                <a:spcPts val="1200"/>
              </a:lnSpc>
              <a:defRPr i="1" sz="1000">
                <a:solidFill>
                  <a:srgbClr val="93212C"/>
                </a:solidFill>
                <a:latin typeface="+mn-lt"/>
                <a:ea typeface="+mn-ea"/>
                <a:cs typeface="+mn-cs"/>
                <a:sym typeface="Helvetica Neue"/>
              </a:defRPr>
            </a:pPr>
          </a:p>
          <a:p>
            <a:pPr algn="just">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latin typeface="Times New Roman"/>
                <a:ea typeface="Times New Roman"/>
                <a:cs typeface="Times New Roman"/>
                <a:sym typeface="Times New Roman"/>
              </a:defRPr>
            </a:pPr>
            <a:r>
              <a:t>And let not your adornment be merely external--braiding the hair, and wearing gold jewelry, or putting on dresses; </a:t>
            </a:r>
            <a:r>
              <a:rPr b="1">
                <a:latin typeface="+mn-lt"/>
                <a:ea typeface="+mn-ea"/>
                <a:cs typeface="+mn-cs"/>
                <a:sym typeface="Helvetica Neue"/>
              </a:rPr>
              <a:t>but let it be the hidden person of the heart, with the imperishable quality of a gentle and quiet spirit</a:t>
            </a:r>
            <a:r>
              <a:t>, which is precious in the sight of God” (1 Peter 3:3-4).</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3" name="Shape 373"/>
          <p:cNvSpPr/>
          <p:nvPr>
            <p:ph type="sldImg"/>
          </p:nvPr>
        </p:nvSpPr>
        <p:spPr>
          <a:prstGeom prst="rect">
            <a:avLst/>
          </a:prstGeom>
        </p:spPr>
        <p:txBody>
          <a:bodyPr/>
          <a:lstStyle/>
          <a:p>
            <a:pPr/>
          </a:p>
        </p:txBody>
      </p:sp>
      <p:sp>
        <p:nvSpPr>
          <p:cNvPr id="374" name="Shape 374"/>
          <p:cNvSpPr/>
          <p:nvPr>
            <p:ph type="body" sz="quarter" idx="1"/>
          </p:nvPr>
        </p:nvSpPr>
        <p:spPr>
          <a:prstGeom prst="rect">
            <a:avLst/>
          </a:prstGeom>
        </p:spPr>
        <p:txBody>
          <a:bodyPr/>
          <a:lstStyle/>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solidFill>
                  <a:srgbClr val="941100"/>
                </a:solidFill>
                <a:latin typeface="+mn-lt"/>
                <a:ea typeface="+mn-ea"/>
                <a:cs typeface="+mn-cs"/>
                <a:sym typeface="Helvetica Neue"/>
              </a:defRPr>
            </a:pPr>
            <a:r>
              <a:t>Fulfillment and Submission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When the wife responds first to the Lord and then in the abundance of that relationship serves her husband, she is ready and able to meet her husband’s spoken and unspoken requests. As she responds to the Lord Christ, so she responds to her husband. Vulnerability and abuse are not times to give up on God's love. God's love and power never stop even in the midst of persecution.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In a great marriage, each spouse is looking to God to meet their needs. Every problem is an opportunity to trust God for a solution. Trust enables the wife to put aside her fears one by one. Instead of being rigid and hardened, her face becomes increasingly calm and soft.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Times New Roman"/>
                <a:ea typeface="Times New Roman"/>
                <a:cs typeface="Times New Roman"/>
                <a:sym typeface="Times New Roman"/>
              </a:defRPr>
            </a:pPr>
            <a:r>
              <a:t>Just as the warm spring sun causes flowers to open wide in their brilliant glory, a husband’s consistent </a:t>
            </a:r>
            <a:r>
              <a:rPr i="1">
                <a:latin typeface="+mn-lt"/>
                <a:ea typeface="+mn-ea"/>
                <a:cs typeface="+mn-cs"/>
                <a:sym typeface="Helvetica Neue"/>
              </a:rPr>
              <a:t>agape</a:t>
            </a:r>
            <a:r>
              <a:t> love breaks away those reserved fears that hold back her total trust and lead his wife to full bloom.</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solidFill>
                  <a:srgbClr val="941100"/>
                </a:solidFill>
                <a:latin typeface="+mn-lt"/>
                <a:ea typeface="+mn-ea"/>
                <a:cs typeface="+mn-cs"/>
                <a:sym typeface="Helvetica Neue"/>
              </a:defRPr>
            </a:pP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solidFill>
                  <a:srgbClr val="941100"/>
                </a:solidFill>
                <a:latin typeface="+mn-lt"/>
                <a:ea typeface="+mn-ea"/>
                <a:cs typeface="+mn-cs"/>
                <a:sym typeface="Helvetica Neue"/>
              </a:defRPr>
            </a:pPr>
            <a:r>
              <a:t>“An excellent wife, who can find? For her worth is far above jewels” (Proverbs 31:10).</a:t>
            </a:r>
            <a:endParaRPr sz="1000">
              <a:solidFill>
                <a:srgbClr val="000000"/>
              </a:solidFill>
              <a:latin typeface="Times New Roman"/>
              <a:ea typeface="Times New Roman"/>
              <a:cs typeface="Times New Roman"/>
              <a:sym typeface="Times New Roman"/>
            </a:endParaRP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 Great hope for change in your husband</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 Great delight in your faithfulness to the Lord</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 Respect for your husband</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 Greater strength and endurance</a:t>
            </a:r>
          </a:p>
          <a:p>
            <a:pPr>
              <a:lnSpc>
                <a:spcPts val="12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000">
                <a:solidFill>
                  <a:srgbClr val="444444"/>
                </a:solidFill>
                <a:latin typeface="+mn-lt"/>
                <a:ea typeface="+mn-ea"/>
                <a:cs typeface="+mn-cs"/>
                <a:sym typeface="Helvetica Neue"/>
              </a:defRPr>
            </a:pPr>
            <a:r>
              <a:t>• Eternal reward “precious in the sight of the Lord”</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9" name="Shape 379"/>
          <p:cNvSpPr/>
          <p:nvPr>
            <p:ph type="sldImg"/>
          </p:nvPr>
        </p:nvSpPr>
        <p:spPr>
          <a:prstGeom prst="rect">
            <a:avLst/>
          </a:prstGeom>
        </p:spPr>
        <p:txBody>
          <a:bodyPr/>
          <a:lstStyle/>
          <a:p>
            <a:pPr/>
          </a:p>
        </p:txBody>
      </p:sp>
      <p:sp>
        <p:nvSpPr>
          <p:cNvPr id="380" name="Shape 380"/>
          <p:cNvSpPr/>
          <p:nvPr>
            <p:ph type="body" sz="quarter" idx="1"/>
          </p:nvPr>
        </p:nvSpPr>
        <p:spPr>
          <a:prstGeom prst="rect">
            <a:avLst/>
          </a:prstGeom>
        </p:spPr>
        <p:txBody>
          <a:bodyPr/>
          <a:lstStyle/>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r>
              <a:t>Walking in humility,</a:t>
            </a: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r>
              <a:t>Accepting my womanhood</a:t>
            </a: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r>
              <a:t>Gentle, quiet and kind.</a:t>
            </a: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r>
              <a:t>Let me seek the welfare of others,</a:t>
            </a: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r>
              <a:t>Allow me the privilege of serving my husband and family.</a:t>
            </a: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p>
          <a:p>
            <a:pPr>
              <a:lnSpc>
                <a:spcPts val="2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latin typeface="Marker Felt"/>
                <a:ea typeface="Marker Felt"/>
                <a:cs typeface="Marker Felt"/>
                <a:sym typeface="Marker Felt"/>
              </a:defRPr>
            </a:pPr>
            <a:r>
              <a:t>May my heart be content in pleasing my Lord.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5" name="Shape 385"/>
          <p:cNvSpPr/>
          <p:nvPr>
            <p:ph type="sldImg"/>
          </p:nvPr>
        </p:nvSpPr>
        <p:spPr>
          <a:prstGeom prst="rect">
            <a:avLst/>
          </a:prstGeom>
        </p:spPr>
        <p:txBody>
          <a:bodyPr/>
          <a:lstStyle/>
          <a:p>
            <a:pPr/>
          </a:p>
        </p:txBody>
      </p:sp>
      <p:sp>
        <p:nvSpPr>
          <p:cNvPr id="386" name="Shape 386"/>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r>
              <a:t>“Dear Father in Heaven,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r>
              <a:t>I humble myself before your mighty throne. I accept my body, my gifts and calling to serve at my husband’s side.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r>
              <a:t>My faith is weak. I tend to forget your constant love. Please forgive me and yet be near me.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r>
              <a:t> I have only one husband and he will I serve. Grant me trust in your wonderful protection that I might faithfully carry out my duties however rigorous or menial. You are m true Protector and Provider.  Let me know more of your awesome love.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r>
              <a:t>Lord I ask that you would grant me Sarah’s gentle and quiet spirit. Grant me a husband who is able to be more sensitive to You and your truth through my life.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200">
                <a:latin typeface="Times New Roman"/>
                <a:ea typeface="Times New Roman"/>
                <a:cs typeface="Times New Roman"/>
                <a:sym typeface="Times New Roman"/>
              </a:defRPr>
            </a:pPr>
            <a:r>
              <a:t> By the grace and blood of Christ, God's only Son, I pray. Amen.”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7" name="Shape 397"/>
          <p:cNvSpPr/>
          <p:nvPr>
            <p:ph type="sldImg"/>
          </p:nvPr>
        </p:nvSpPr>
        <p:spPr>
          <a:prstGeom prst="rect">
            <a:avLst/>
          </a:prstGeom>
        </p:spPr>
        <p:txBody>
          <a:bodyPr/>
          <a:lstStyle/>
          <a:p>
            <a:pPr/>
          </a:p>
        </p:txBody>
      </p:sp>
      <p:sp>
        <p:nvSpPr>
          <p:cNvPr id="398" name="Shape 398"/>
          <p:cNvSpPr/>
          <p:nvPr>
            <p:ph type="body" sz="quarter" idx="1"/>
          </p:nvPr>
        </p:nvSpPr>
        <p:spPr>
          <a:prstGeom prst="rect">
            <a:avLst/>
          </a:prstGeom>
        </p:spPr>
        <p:txBody>
          <a:bodyPr/>
          <a:lstStyle/>
          <a:p>
            <a:pPr algn="just">
              <a:lnSpc>
                <a:spcPts val="1200"/>
              </a:lnSpc>
              <a:spcBef>
                <a:spcPts val="1200"/>
              </a:spcBef>
              <a:defRPr b="1" sz="1000">
                <a:solidFill>
                  <a:srgbClr val="010400"/>
                </a:solidFill>
                <a:latin typeface="+mn-lt"/>
                <a:ea typeface="+mn-ea"/>
                <a:cs typeface="+mn-cs"/>
                <a:sym typeface="Helvetica Neue"/>
              </a:defRPr>
            </a:pPr>
            <a:r>
              <a:t>Take Home Project</a:t>
            </a:r>
          </a:p>
          <a:p>
            <a:pPr algn="just">
              <a:lnSpc>
                <a:spcPts val="1200"/>
              </a:lnSpc>
              <a:defRPr sz="1000">
                <a:solidFill>
                  <a:srgbClr val="010400"/>
                </a:solidFill>
                <a:latin typeface="Times New Roman"/>
                <a:ea typeface="Times New Roman"/>
                <a:cs typeface="Times New Roman"/>
                <a:sym typeface="Times New Roman"/>
              </a:defRPr>
            </a:pPr>
            <a:r>
              <a:t>(1) Husbands must work through this commandment to unconditionally love his wife. </a:t>
            </a:r>
          </a:p>
          <a:p>
            <a:pPr algn="just">
              <a:lnSpc>
                <a:spcPts val="1200"/>
              </a:lnSpc>
              <a:defRPr sz="1000">
                <a:solidFill>
                  <a:srgbClr val="010400"/>
                </a:solidFill>
                <a:latin typeface="Times New Roman"/>
                <a:ea typeface="Times New Roman"/>
                <a:cs typeface="Times New Roman"/>
                <a:sym typeface="Times New Roman"/>
              </a:defRPr>
            </a:pPr>
            <a:r>
              <a:t>      • </a:t>
            </a:r>
            <a:r>
              <a:rPr b="1">
                <a:latin typeface="+mn-lt"/>
                <a:ea typeface="+mn-ea"/>
                <a:cs typeface="+mn-cs"/>
                <a:sym typeface="Helvetica Neue"/>
              </a:rPr>
              <a:t>Pray daily for your wife </a:t>
            </a:r>
            <a:endParaRPr b="1">
              <a:latin typeface="+mn-lt"/>
              <a:ea typeface="+mn-ea"/>
              <a:cs typeface="+mn-cs"/>
              <a:sym typeface="Helvetica Neue"/>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010400"/>
                </a:solidFill>
                <a:latin typeface="+mn-lt"/>
                <a:ea typeface="+mn-ea"/>
                <a:cs typeface="+mn-cs"/>
                <a:sym typeface="Helvetica Neue"/>
              </a:defRPr>
            </a:pPr>
            <a:r>
              <a:t>	</a:t>
            </a:r>
            <a:r>
              <a:t>Once a day thank your wife for her faithfulness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010400"/>
                </a:solidFill>
                <a:latin typeface="+mn-lt"/>
                <a:ea typeface="+mn-ea"/>
                <a:cs typeface="+mn-cs"/>
                <a:sym typeface="Helvetica Neue"/>
              </a:defRPr>
            </a:pPr>
            <a:r>
              <a:t>	Love  your wife more</a:t>
            </a:r>
            <a:endParaRPr b="0">
              <a:latin typeface="Times New Roman"/>
              <a:ea typeface="Times New Roman"/>
              <a:cs typeface="Times New Roman"/>
              <a:sym typeface="Times New Roman"/>
            </a:endParaRPr>
          </a:p>
          <a:p>
            <a:pPr algn="just">
              <a:lnSpc>
                <a:spcPts val="1200"/>
              </a:lnSpc>
              <a:defRPr sz="1000">
                <a:solidFill>
                  <a:srgbClr val="010400"/>
                </a:solidFill>
                <a:latin typeface="Times New Roman"/>
                <a:ea typeface="Times New Roman"/>
                <a:cs typeface="Times New Roman"/>
                <a:sym typeface="Times New Roman"/>
              </a:defRPr>
            </a:pPr>
            <a:r>
              <a:t>(2) Wives are to pray for their husband to constantly love. You will need to be wise to know how to encourage him on this journey. The best way is for him to see change!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solidFill>
                  <a:srgbClr val="010400"/>
                </a:solidFill>
                <a:latin typeface="Times New Roman"/>
                <a:ea typeface="Times New Roman"/>
                <a:cs typeface="Times New Roman"/>
                <a:sym typeface="Times New Roman"/>
              </a:defRPr>
            </a:pPr>
            <a:r>
              <a:t>	</a:t>
            </a:r>
            <a:r>
              <a:rPr b="1">
                <a:latin typeface="+mn-lt"/>
                <a:ea typeface="+mn-ea"/>
                <a:cs typeface="+mn-cs"/>
                <a:sym typeface="Helvetica Neue"/>
              </a:rPr>
              <a:t>Repent from a self-seeking spirit.</a:t>
            </a:r>
            <a:endParaRPr b="1">
              <a:latin typeface="+mn-lt"/>
              <a:ea typeface="+mn-ea"/>
              <a:cs typeface="+mn-cs"/>
              <a:sym typeface="Helvetica Neue"/>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010400"/>
                </a:solidFill>
                <a:latin typeface="+mn-lt"/>
                <a:ea typeface="+mn-ea"/>
                <a:cs typeface="+mn-cs"/>
                <a:sym typeface="Helvetica Neue"/>
              </a:defRPr>
            </a:pPr>
            <a:r>
              <a:t>	</a:t>
            </a:r>
            <a:r>
              <a:t>Pledge yourself to do what your husband wants</a:t>
            </a:r>
          </a:p>
          <a:p>
            <a:pPr>
              <a:lnSpc>
                <a:spcPts val="1200"/>
              </a:lnSpc>
              <a:defRPr b="1" sz="1000">
                <a:solidFill>
                  <a:srgbClr val="010400"/>
                </a:solidFill>
                <a:latin typeface="+mn-lt"/>
                <a:ea typeface="+mn-ea"/>
                <a:cs typeface="+mn-cs"/>
                <a:sym typeface="Helvetica Neue"/>
              </a:defRPr>
            </a:pPr>
            <a:r>
              <a:t>Daily ask God to fulfill your needs with His love.</a:t>
            </a:r>
          </a:p>
          <a:p>
            <a:pPr>
              <a:lnSpc>
                <a:spcPts val="1200"/>
              </a:lnSpc>
              <a:defRPr b="1" sz="1000">
                <a:solidFill>
                  <a:srgbClr val="010400"/>
                </a:solidFill>
                <a:latin typeface="+mn-lt"/>
                <a:ea typeface="+mn-ea"/>
                <a:cs typeface="+mn-cs"/>
                <a:sym typeface="Helvetica Neue"/>
              </a:defRPr>
            </a:pPr>
            <a:r>
              <a:t>Cheerfully serve without complaint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9" name="Shape 409"/>
          <p:cNvSpPr/>
          <p:nvPr>
            <p:ph type="sldImg"/>
          </p:nvPr>
        </p:nvSpPr>
        <p:spPr>
          <a:prstGeom prst="rect">
            <a:avLst/>
          </a:prstGeom>
        </p:spPr>
        <p:txBody>
          <a:bodyPr/>
          <a:lstStyle/>
          <a:p>
            <a:pPr/>
          </a:p>
        </p:txBody>
      </p:sp>
      <p:sp>
        <p:nvSpPr>
          <p:cNvPr id="410" name="Shape 410"/>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   Session #3</a:t>
            </a:r>
          </a:p>
          <a:p>
            <a:pPr algn="just">
              <a:lnSpc>
                <a:spcPts val="1400"/>
              </a:lnSpc>
              <a:defRPr sz="1200">
                <a:latin typeface="Times New Roman"/>
                <a:ea typeface="Times New Roman"/>
                <a:cs typeface="Times New Roman"/>
                <a:sym typeface="Times New Roman"/>
              </a:defRPr>
            </a:pPr>
          </a:p>
          <a:p>
            <a:pPr>
              <a:lnSpc>
                <a:spcPts val="2100"/>
              </a:lnSpc>
              <a:defRPr b="1" sz="1800">
                <a:latin typeface="+mn-lt"/>
                <a:ea typeface="+mn-ea"/>
                <a:cs typeface="+mn-cs"/>
                <a:sym typeface="Helvetica Neue"/>
              </a:defRPr>
            </a:pPr>
            <a:r>
              <a:t>Life Principle #2: Humble Submission</a:t>
            </a:r>
            <a:endParaRPr sz="1000"/>
          </a:p>
          <a:p>
            <a:pPr>
              <a:lnSpc>
                <a:spcPts val="1200"/>
              </a:lnSpc>
              <a:defRPr b="1" sz="1000">
                <a:latin typeface="+mn-lt"/>
                <a:ea typeface="+mn-ea"/>
                <a:cs typeface="+mn-cs"/>
                <a:sym typeface="Helvetica Neue"/>
              </a:defRPr>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8" name="Shape 98"/>
          <p:cNvSpPr/>
          <p:nvPr>
            <p:ph type="sldImg"/>
          </p:nvPr>
        </p:nvSpPr>
        <p:spPr>
          <a:prstGeom prst="rect">
            <a:avLst/>
          </a:prstGeom>
        </p:spPr>
        <p:txBody>
          <a:bodyPr/>
          <a:lstStyle/>
          <a:p>
            <a:pPr/>
          </a:p>
        </p:txBody>
      </p:sp>
      <p:sp>
        <p:nvSpPr>
          <p:cNvPr id="99" name="Shape 99"/>
          <p:cNvSpPr/>
          <p:nvPr>
            <p:ph type="body" sz="quarter" idx="1"/>
          </p:nvPr>
        </p:nvSpPr>
        <p:spPr>
          <a:prstGeom prst="rect">
            <a:avLst/>
          </a:prstGeom>
        </p:spPr>
        <p:txBody>
          <a:bodyPr/>
          <a:lstStyle/>
          <a:p>
            <a:pPr algn="just">
              <a:lnSpc>
                <a:spcPts val="1600"/>
              </a:lnSpc>
              <a:spcBef>
                <a:spcPts val="1200"/>
              </a:spcBef>
              <a:defRPr b="1" sz="1400">
                <a:latin typeface="+mn-lt"/>
                <a:ea typeface="+mn-ea"/>
                <a:cs typeface="+mn-cs"/>
                <a:sym typeface="Helvetica Neue"/>
              </a:defRPr>
            </a:pPr>
            <a:r>
              <a:t>Review Session #2 Take Home Project</a:t>
            </a:r>
          </a:p>
          <a:p>
            <a:pPr algn="just">
              <a:lnSpc>
                <a:spcPts val="1600"/>
              </a:lnSpc>
              <a:defRPr sz="1400">
                <a:latin typeface="+mn-lt"/>
                <a:ea typeface="+mn-ea"/>
                <a:cs typeface="+mn-cs"/>
                <a:sym typeface="Helvetica Neue"/>
              </a:defRPr>
            </a:pPr>
            <a:r>
              <a:t>• Testimonies of unconditional love?</a:t>
            </a:r>
          </a:p>
          <a:p>
            <a:pPr algn="just">
              <a:lnSpc>
                <a:spcPts val="1600"/>
              </a:lnSpc>
              <a:defRPr sz="1400">
                <a:latin typeface="+mn-lt"/>
                <a:ea typeface="+mn-ea"/>
                <a:cs typeface="+mn-cs"/>
                <a:sym typeface="Helvetica Neue"/>
              </a:defRPr>
            </a:pPr>
          </a:p>
          <a:p>
            <a:pPr algn="just">
              <a:lnSpc>
                <a:spcPts val="1600"/>
              </a:lnSpc>
              <a:defRPr sz="1400">
                <a:latin typeface="+mn-lt"/>
                <a:ea typeface="+mn-ea"/>
                <a:cs typeface="+mn-cs"/>
                <a:sym typeface="Helvetica Neue"/>
              </a:defRPr>
            </a:pPr>
            <a:r>
              <a:t>• From the lesson on the need for husband’s love, what do we find about how to train our young boys? Instead of caving into their selfish and entertainment desires, we train them to serve without complaining, think of others and be polite. Remember the unconditional love, compassionate and devoted? Fathers must demonstrate this!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5" name="Shape 105"/>
          <p:cNvSpPr/>
          <p:nvPr>
            <p:ph type="sldImg"/>
          </p:nvPr>
        </p:nvSpPr>
        <p:spPr>
          <a:prstGeom prst="rect">
            <a:avLst/>
          </a:prstGeom>
        </p:spPr>
        <p:txBody>
          <a:bodyPr/>
          <a:lstStyle/>
          <a:p>
            <a:pPr/>
          </a:p>
        </p:txBody>
      </p:sp>
      <p:sp>
        <p:nvSpPr>
          <p:cNvPr id="106" name="Shape 106"/>
          <p:cNvSpPr/>
          <p:nvPr>
            <p:ph type="body" sz="quarter" idx="1"/>
          </p:nvPr>
        </p:nvSpPr>
        <p:spPr>
          <a:prstGeom prst="rect">
            <a:avLst/>
          </a:prstGeom>
        </p:spPr>
        <p:txBody>
          <a:bodyPr/>
          <a:lstStyle/>
          <a:p>
            <a:pPr>
              <a:lnSpc>
                <a:spcPts val="3400"/>
              </a:lnSpc>
              <a:defRPr b="1" sz="1000">
                <a:solidFill>
                  <a:srgbClr val="0F476B"/>
                </a:solidFill>
                <a:latin typeface="+mn-lt"/>
                <a:ea typeface="+mn-ea"/>
                <a:cs typeface="+mn-cs"/>
                <a:sym typeface="Helvetica Neue"/>
              </a:defRPr>
            </a:pPr>
            <a:r>
              <a:t>Mystery of Marriage</a:t>
            </a:r>
          </a:p>
          <a:p>
            <a:pPr>
              <a:lnSpc>
                <a:spcPts val="3400"/>
              </a:lnSpc>
              <a:defRPr b="1" sz="1000">
                <a:solidFill>
                  <a:srgbClr val="0F476B"/>
                </a:solidFill>
                <a:latin typeface="+mn-lt"/>
                <a:ea typeface="+mn-ea"/>
                <a:cs typeface="+mn-cs"/>
                <a:sym typeface="Helvetica Neue"/>
              </a:defRPr>
            </a:pPr>
            <a:r>
              <a:t>"For this cause a man shall leave his father and mother, and shall cleave to his wife; and the two shall become one flesh. This mystery is great; but I am speaking with reference to Christ and the church." (Ephesians 5:31,32)</a:t>
            </a:r>
          </a:p>
          <a:p>
            <a:pPr>
              <a:lnSpc>
                <a:spcPts val="3400"/>
              </a:lnSpc>
              <a:defRPr b="1" sz="1000">
                <a:solidFill>
                  <a:srgbClr val="0F476B"/>
                </a:solidFill>
                <a:latin typeface="+mn-lt"/>
                <a:ea typeface="+mn-ea"/>
                <a:cs typeface="+mn-cs"/>
                <a:sym typeface="Helvetica Neue"/>
              </a:defRPr>
            </a:pPr>
            <a:r>
              <a:t>We must note the parallels for both positive modeling as well as in error detection and problem solving.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9" name="Shape 129"/>
          <p:cNvSpPr/>
          <p:nvPr>
            <p:ph type="sldImg"/>
          </p:nvPr>
        </p:nvSpPr>
        <p:spPr>
          <a:prstGeom prst="rect">
            <a:avLst/>
          </a:prstGeom>
        </p:spPr>
        <p:txBody>
          <a:bodyPr/>
          <a:lstStyle/>
          <a:p>
            <a:pPr/>
          </a:p>
        </p:txBody>
      </p:sp>
      <p:sp>
        <p:nvSpPr>
          <p:cNvPr id="130" name="Shape 130"/>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r>
              <a:t>There are three life principles that make great marriages: (1) Unconditional love, (2) Humble Submission and (3) Forever Together. Each is distinct but fully integrated with the others. The deeper we look into these truths, we see the beauty of God’s redemptive plan working out their grace and goodness in our marriages. </a:t>
            </a:r>
          </a:p>
          <a:p>
            <a:pPr algn="just">
              <a:lnSpc>
                <a:spcPts val="1300"/>
              </a:lnSpc>
              <a:defRPr sz="1100">
                <a:latin typeface="Times New Roman"/>
                <a:ea typeface="Times New Roman"/>
                <a:cs typeface="Times New Roman"/>
                <a:sym typeface="Times New Roman"/>
              </a:defRPr>
            </a:pPr>
          </a:p>
          <a:p>
            <a:pPr algn="ctr">
              <a:lnSpc>
                <a:spcPts val="28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2400">
                <a:latin typeface="Times New Roman"/>
                <a:ea typeface="Times New Roman"/>
                <a:cs typeface="Times New Roman"/>
                <a:sym typeface="Times New Roman"/>
              </a:defRPr>
            </a:pPr>
            <a:r>
              <a:t>“Wives, be subject to your husbands as to the Lord” (Ephesians 5:22).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0" name="Shape 140"/>
          <p:cNvSpPr/>
          <p:nvPr>
            <p:ph type="sldImg"/>
          </p:nvPr>
        </p:nvSpPr>
        <p:spPr>
          <a:prstGeom prst="rect">
            <a:avLst/>
          </a:prstGeom>
        </p:spPr>
        <p:txBody>
          <a:bodyPr/>
          <a:lstStyle/>
          <a:p>
            <a:pPr/>
          </a:p>
        </p:txBody>
      </p:sp>
      <p:sp>
        <p:nvSpPr>
          <p:cNvPr id="141" name="Shape 141"/>
          <p:cNvSpPr/>
          <p:nvPr>
            <p:ph type="body" sz="quarter" idx="1"/>
          </p:nvPr>
        </p:nvSpPr>
        <p:spPr>
          <a:prstGeom prst="rect">
            <a:avLst/>
          </a:prstGeom>
        </p:spPr>
        <p:txBody>
          <a:bodyPr/>
          <a:lstStyle/>
          <a:p>
            <a:pPr>
              <a:lnSpc>
                <a:spcPts val="38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b="1" sz="1000">
                <a:solidFill>
                  <a:srgbClr val="444444"/>
                </a:solidFill>
                <a:latin typeface="Marker Felt"/>
                <a:ea typeface="Marker Felt"/>
                <a:cs typeface="Marker Felt"/>
                <a:sym typeface="Marker Felt"/>
              </a:defRPr>
            </a:pPr>
            <a:r>
              <a:t>Modeled in the Church</a:t>
            </a:r>
          </a:p>
          <a:p>
            <a:pPr>
              <a:lnSpc>
                <a:spcPts val="1200"/>
              </a:lnSpc>
              <a:defRPr sz="1000">
                <a:latin typeface="Georgia"/>
                <a:ea typeface="Georgia"/>
                <a:cs typeface="Georgia"/>
                <a:sym typeface="Georgia"/>
              </a:defRPr>
            </a:pPr>
          </a:p>
          <a:p>
            <a:pPr>
              <a:lnSpc>
                <a:spcPts val="1200"/>
              </a:lnSpc>
              <a:defRPr sz="1000">
                <a:latin typeface="Georgia"/>
                <a:ea typeface="Georgia"/>
                <a:cs typeface="Georgia"/>
                <a:sym typeface="Georgia"/>
              </a:defRPr>
            </a:pPr>
            <a:r>
              <a:t>God through Christ</a:t>
            </a:r>
            <a:endParaRPr b="1">
              <a:solidFill>
                <a:srgbClr val="444444"/>
              </a:solidFill>
              <a:latin typeface="Marker Felt"/>
              <a:ea typeface="Marker Felt"/>
              <a:cs typeface="Marker Felt"/>
              <a:sym typeface="Marker Felt"/>
            </a:endParaRPr>
          </a:p>
          <a:p>
            <a:pPr>
              <a:lnSpc>
                <a:spcPts val="1200"/>
              </a:lnSpc>
              <a:defRPr b="1" sz="1000">
                <a:solidFill>
                  <a:srgbClr val="444444"/>
                </a:solidFill>
                <a:latin typeface="Marker Felt"/>
                <a:ea typeface="Marker Felt"/>
                <a:cs typeface="Marker Felt"/>
                <a:sym typeface="Marker Felt"/>
              </a:defRPr>
            </a:pPr>
            <a:r>
              <a:t>Despite our sins, selfishness nature and rebellious heart, </a:t>
            </a:r>
          </a:p>
          <a:p>
            <a:pPr>
              <a:lnSpc>
                <a:spcPts val="1200"/>
              </a:lnSpc>
              <a:defRPr b="1" sz="1000">
                <a:solidFill>
                  <a:srgbClr val="444444"/>
                </a:solidFill>
                <a:latin typeface="Marker Felt"/>
                <a:ea typeface="Marker Felt"/>
                <a:cs typeface="Marker Felt"/>
                <a:sym typeface="Marker Felt"/>
              </a:defRPr>
            </a:pPr>
            <a:r>
              <a:t>Christ died for us that we  could be forever His and share in  His eternal riches.</a:t>
            </a:r>
            <a:endParaRPr>
              <a:latin typeface="Lucida Grande"/>
              <a:ea typeface="Lucida Grande"/>
              <a:cs typeface="Lucida Grande"/>
              <a:sym typeface="Lucida Grande"/>
            </a:endParaR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r>
              <a:t>• Loved ___________</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r>
              <a:t>• Chosen</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r>
              <a:t>• Bought</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r>
              <a:t>• Belonging</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solidFill>
                  <a:srgbClr val="444444"/>
                </a:solidFill>
              </a:defRPr>
            </a:pPr>
            <a:r>
              <a:t>• Share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Shape 159"/>
          <p:cNvSpPr/>
          <p:nvPr>
            <p:ph type="sldImg"/>
          </p:nvPr>
        </p:nvSpPr>
        <p:spPr>
          <a:prstGeom prst="rect">
            <a:avLst/>
          </a:prstGeom>
        </p:spPr>
        <p:txBody>
          <a:bodyPr/>
          <a:lstStyle/>
          <a:p>
            <a:pPr/>
          </a:p>
        </p:txBody>
      </p:sp>
      <p:sp>
        <p:nvSpPr>
          <p:cNvPr id="160" name="Shape 160"/>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Ephesians 2:7,10</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u="sng">
                <a:latin typeface="Times New Roman"/>
                <a:ea typeface="Times New Roman"/>
                <a:cs typeface="Times New Roman"/>
                <a:sym typeface="Times New Roman"/>
              </a:defRPr>
            </a:pPr>
            <a:r>
              <a:t>7</a:t>
            </a:r>
            <a:r>
              <a:rPr u="none"/>
              <a:t>* in order that in the ages to come He might show the surpassing riches of His grace in kindness toward us in Christ Jesus.</a:t>
            </a:r>
            <a:endParaRPr u="none"/>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8</a:t>
            </a:r>
            <a:r>
              <a:t>* For by grace you have been saved through faith; and that not of yourselves, </a:t>
            </a:r>
            <a:r>
              <a:rPr i="1">
                <a:latin typeface="+mn-lt"/>
                <a:ea typeface="+mn-ea"/>
                <a:cs typeface="+mn-cs"/>
                <a:sym typeface="Helvetica Neue"/>
              </a:rPr>
              <a:t>it is</a:t>
            </a:r>
            <a:r>
              <a:t> the gift of God;</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9</a:t>
            </a:r>
            <a:r>
              <a:t>* not as a result of works, that no one should boast.</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10</a:t>
            </a:r>
            <a:r>
              <a:t>* For we are His workmanship, created in Christ Jesus for good works, which God prepared beforehand, that we should walk in them.</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Ephesians 3:17-20</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i="1" sz="1000">
                <a:solidFill>
                  <a:srgbClr val="93212C"/>
                </a:solidFill>
                <a:latin typeface="+mn-lt"/>
                <a:ea typeface="+mn-ea"/>
                <a:cs typeface="+mn-cs"/>
                <a:sym typeface="Helvetica Neue"/>
              </a:defRPr>
            </a:pPr>
          </a:p>
          <a:p>
            <a:pPr algn="just">
              <a:lnSpc>
                <a:spcPts val="1200"/>
              </a:lnSpc>
              <a:defRPr i="1" sz="1000">
                <a:solidFill>
                  <a:srgbClr val="93212C"/>
                </a:solidFill>
                <a:latin typeface="+mn-lt"/>
                <a:ea typeface="+mn-ea"/>
                <a:cs typeface="+mn-cs"/>
                <a:sym typeface="Helvetica Neue"/>
              </a:defRPr>
            </a:pPr>
          </a:p>
          <a:p>
            <a:pPr algn="just">
              <a:lnSpc>
                <a:spcPts val="1200"/>
              </a:lnSpc>
              <a:defRPr i="1" sz="1000">
                <a:solidFill>
                  <a:srgbClr val="93212C"/>
                </a:solidFill>
                <a:latin typeface="+mn-lt"/>
                <a:ea typeface="+mn-ea"/>
                <a:cs typeface="+mn-cs"/>
                <a:sym typeface="Helvetica Neue"/>
              </a:defRPr>
            </a:pPr>
            <a:r>
              <a:t>Ephesians 1:18-23</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18</a:t>
            </a:r>
            <a:r>
              <a:t>* </a:t>
            </a:r>
            <a:r>
              <a:rPr i="1">
                <a:latin typeface="+mn-lt"/>
                <a:ea typeface="+mn-ea"/>
                <a:cs typeface="+mn-cs"/>
                <a:sym typeface="Helvetica Neue"/>
              </a:rPr>
              <a:t>I pray that</a:t>
            </a:r>
            <a:r>
              <a:t> the eyes of your heart may be enlightened, so that you may know what is the hope of His calling, what are the riches of the glory of His inheritance in the saints,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19</a:t>
            </a:r>
            <a:r>
              <a:t>* and what is the surpassing greatness of His power toward us who believe. </a:t>
            </a:r>
            <a:r>
              <a:rPr i="1">
                <a:latin typeface="+mn-lt"/>
                <a:ea typeface="+mn-ea"/>
                <a:cs typeface="+mn-cs"/>
                <a:sym typeface="Helvetica Neue"/>
              </a:rPr>
              <a:t>These are</a:t>
            </a:r>
            <a:r>
              <a:t> in accordance with the working of the strength of His might</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20</a:t>
            </a:r>
            <a:r>
              <a:t>* which He brought about in Christ, when He raised Him from the dead, and seated Him at His right hand in the heavenly </a:t>
            </a:r>
            <a:r>
              <a:rPr i="1">
                <a:latin typeface="+mn-lt"/>
                <a:ea typeface="+mn-ea"/>
                <a:cs typeface="+mn-cs"/>
                <a:sym typeface="Helvetica Neue"/>
              </a:rPr>
              <a:t>places,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21</a:t>
            </a:r>
            <a:r>
              <a:t>* far above all rule and authority and power and dominion, and every name that is named, not only in this age, but also in the one to come.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22</a:t>
            </a:r>
            <a:r>
              <a:t>* And He put all things in subjection under His feet, and gave Him as head over all things to the church,</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 </a:t>
            </a:r>
            <a:r>
              <a:rPr u="sng"/>
              <a:t>23</a:t>
            </a:r>
            <a:r>
              <a:t>* which is His body, the fulness of Him who fills all in all.</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2" name="Shape 172"/>
          <p:cNvSpPr/>
          <p:nvPr>
            <p:ph type="sldImg"/>
          </p:nvPr>
        </p:nvSpPr>
        <p:spPr>
          <a:prstGeom prst="rect">
            <a:avLst/>
          </a:prstGeom>
        </p:spPr>
        <p:txBody>
          <a:bodyPr/>
          <a:lstStyle/>
          <a:p>
            <a:pPr/>
          </a:p>
        </p:txBody>
      </p:sp>
      <p:sp>
        <p:nvSpPr>
          <p:cNvPr id="173" name="Shape 173"/>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Times New Roman"/>
                <a:ea typeface="Times New Roman"/>
                <a:cs typeface="Times New Roman"/>
                <a:sym typeface="Times New Roman"/>
              </a:defRPr>
            </a:pPr>
            <a:r>
              <a:t>Hard to Obey?</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Our trust in the Lord is tested.</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Do we really trust Him?</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Will we obey Him?</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The wife’s trust in the husband is tested.</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Does she really trust Him?</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Will she obey him?</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200">
                <a:latin typeface="Georgia"/>
                <a:ea typeface="Georgia"/>
                <a:cs typeface="Georgia"/>
                <a:sym typeface="Georgia"/>
              </a:defRPr>
            </a:pPr>
            <a:r>
              <a:t>The wife’s trust must ultimately be in God to meet her needs.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Shape 179"/>
          <p:cNvSpPr/>
          <p:nvPr>
            <p:ph type="sldImg"/>
          </p:nvPr>
        </p:nvSpPr>
        <p:spPr>
          <a:prstGeom prst="rect">
            <a:avLst/>
          </a:prstGeom>
        </p:spPr>
        <p:txBody>
          <a:bodyPr/>
          <a:lstStyle/>
          <a:p>
            <a:pPr/>
          </a:p>
        </p:txBody>
      </p:sp>
      <p:sp>
        <p:nvSpPr>
          <p:cNvPr id="180" name="Shape 180"/>
          <p:cNvSpPr/>
          <p:nvPr>
            <p:ph type="body" sz="quarter" idx="1"/>
          </p:nvPr>
        </p:nvSpPr>
        <p:spPr>
          <a:prstGeom prst="rect">
            <a:avLst/>
          </a:prstGeom>
        </p:spPr>
        <p:txBody>
          <a:bodyPr/>
          <a:lstStyle/>
          <a:p>
            <a:pPr>
              <a:lnSpc>
                <a:spcPts val="1200"/>
              </a:lnSpc>
              <a:defRPr sz="1000">
                <a:latin typeface="Times New Roman"/>
                <a:ea typeface="Times New Roman"/>
                <a:cs typeface="Times New Roman"/>
                <a:sym typeface="Times New Roman"/>
              </a:defRPr>
            </a:pPr>
          </a:p>
          <a:p>
            <a:pPr>
              <a:lnSpc>
                <a:spcPts val="1200"/>
              </a:lnSpc>
              <a:defRPr sz="1000">
                <a:latin typeface="Times New Roman"/>
                <a:ea typeface="Times New Roman"/>
                <a:cs typeface="Times New Roman"/>
                <a:sym typeface="Times New Roman"/>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1" sz="1000">
                <a:latin typeface="Times New Roman"/>
                <a:ea typeface="Times New Roman"/>
                <a:cs typeface="Times New Roman"/>
                <a:sym typeface="Times New Roman"/>
              </a:defRPr>
            </a:pPr>
            <a:r>
              <a:t>“Wives, be subject to your husbands as to the Lord” (Ephesians 5:22).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16" name="Paul J. Bucknell"/>
          <p:cNvSpPr txBox="1"/>
          <p:nvPr/>
        </p:nvSpPr>
        <p:spPr>
          <a:xfrm>
            <a:off x="6400800" y="3873500"/>
            <a:ext cx="5092700" cy="6858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lvl1pPr>
          </a:lstStyle>
          <a:p>
            <a:pPr/>
            <a:r>
              <a:t>Paul J. Bucknell</a:t>
            </a:r>
          </a:p>
        </p:txBody>
      </p:sp>
      <p:pic>
        <p:nvPicPr>
          <p:cNvPr id="17" name="logo.gif" descr="logo.gif"/>
          <p:cNvPicPr>
            <a:picLocks noChangeAspect="1"/>
          </p:cNvPicPr>
          <p:nvPr/>
        </p:nvPicPr>
        <p:blipFill>
          <a:blip r:embed="rId3">
            <a:extLst/>
          </a:blip>
          <a:srcRect l="3136" t="0" r="3367" b="5491"/>
          <a:stretch>
            <a:fillRect/>
          </a:stretch>
        </p:blipFill>
        <p:spPr>
          <a:xfrm>
            <a:off x="1270046" y="84836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18" name="Biblical Foundations for Freedom"/>
          <p:cNvSpPr txBox="1"/>
          <p:nvPr/>
        </p:nvSpPr>
        <p:spPr>
          <a:xfrm>
            <a:off x="2540000" y="83566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500"/>
              </a:lnSpc>
              <a:tabLst>
                <a:tab pos="1270000" algn="l"/>
                <a:tab pos="8953500" algn="l"/>
              </a:tabLst>
              <a:defRPr sz="3800">
                <a:solidFill>
                  <a:srgbClr val="000000"/>
                </a:solidFill>
              </a:defRPr>
            </a:lvl1pPr>
          </a:lstStyle>
          <a:p>
            <a:pPr/>
            <a:r>
              <a:t>Biblical Foundations for Freedom</a:t>
            </a:r>
          </a:p>
        </p:txBody>
      </p:sp>
      <p:sp>
        <p:nvSpPr>
          <p:cNvPr id="19" name="www.foundationsforfreedom.net"/>
          <p:cNvSpPr txBox="1"/>
          <p:nvPr/>
        </p:nvSpPr>
        <p:spPr>
          <a:xfrm>
            <a:off x="2908300" y="9042400"/>
            <a:ext cx="8928100" cy="584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800"/>
              </a:lnSpc>
              <a:tabLst>
                <a:tab pos="1270000" algn="l"/>
                <a:tab pos="8953500" algn="l"/>
              </a:tabLst>
              <a:defRPr spc="608" sz="3200">
                <a:solidFill>
                  <a:srgbClr val="000000"/>
                </a:solidFill>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20" name="Line"/>
          <p:cNvSpPr/>
          <p:nvPr/>
        </p:nvSpPr>
        <p:spPr>
          <a:xfrm>
            <a:off x="-558800" y="8305800"/>
            <a:ext cx="14094385" cy="0"/>
          </a:xfrm>
          <a:prstGeom prst="line">
            <a:avLst/>
          </a:prstGeom>
          <a:ln w="127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21"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22" name="Slide Number"/>
          <p:cNvSpPr txBox="1"/>
          <p:nvPr>
            <p:ph type="sldNum" sz="quarter" idx="2"/>
          </p:nvPr>
        </p:nvSpPr>
        <p:spPr>
          <a:xfrm>
            <a:off x="12275289" y="9205061"/>
            <a:ext cx="399594" cy="411278"/>
          </a:xfrm>
          <a:prstGeom prst="rect">
            <a:avLst/>
          </a:prstGeom>
          <a:effectLst>
            <a:outerShdw sx="100000" sy="100000" kx="0" ky="0" algn="b" rotWithShape="0" blurRad="50800" dist="38100" dir="2220000">
              <a:srgbClr val="000000">
                <a:alpha val="75000"/>
              </a:srgbClr>
            </a:outerShdw>
          </a:effectLst>
        </p:spPr>
        <p:txBody>
          <a:bodyPr/>
          <a:lstStyle>
            <a:lvl1pPr>
              <a:lnSpc>
                <a:spcPts val="2600"/>
              </a:lnSpc>
              <a:defRPr sz="2200">
                <a:solidFill>
                  <a:srgbClr val="FFFFFF"/>
                </a:solidFill>
                <a:latin typeface="+mn-lt"/>
                <a:ea typeface="+mn-ea"/>
                <a:cs typeface="+mn-cs"/>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2">
    <p:spTree>
      <p:nvGrpSpPr>
        <p:cNvPr id="1" name=""/>
        <p:cNvGrpSpPr/>
        <p:nvPr/>
      </p:nvGrpSpPr>
      <p:grpSpPr>
        <a:xfrm>
          <a:off x="0" y="0"/>
          <a:ext cx="0" cy="0"/>
          <a:chOff x="0" y="0"/>
          <a:chExt cx="0" cy="0"/>
        </a:xfrm>
      </p:grpSpPr>
      <p:sp>
        <p:nvSpPr>
          <p:cNvPr id="29" name="Title Text"/>
          <p:cNvSpPr txBox="1"/>
          <p:nvPr>
            <p:ph type="title"/>
          </p:nvPr>
        </p:nvSpPr>
        <p:spPr>
          <a:prstGeom prst="rect">
            <a:avLst/>
          </a:prstGeom>
        </p:spPr>
        <p:txBody>
          <a:bodyPr/>
          <a:lstStyle/>
          <a:p>
            <a:pPr/>
            <a:r>
              <a:t>Title Text</a:t>
            </a:r>
          </a:p>
        </p:txBody>
      </p:sp>
      <p:sp>
        <p:nvSpPr>
          <p:cNvPr id="30"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2">
    <p:bg>
      <p:bgPr>
        <a:solidFill>
          <a:srgbClr val="000000"/>
        </a:solidFill>
      </p:bgPr>
    </p:bg>
    <p:spTree>
      <p:nvGrpSpPr>
        <p:cNvPr id="1" name=""/>
        <p:cNvGrpSpPr/>
        <p:nvPr/>
      </p:nvGrpSpPr>
      <p:grpSpPr>
        <a:xfrm>
          <a:off x="0" y="0"/>
          <a:ext cx="0" cy="0"/>
          <a:chOff x="0" y="0"/>
          <a:chExt cx="0" cy="0"/>
        </a:xfrm>
      </p:grpSpPr>
      <p:sp>
        <p:nvSpPr>
          <p:cNvPr id="38"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lnSpc>
                <a:spcPts val="2600"/>
              </a:lnSpc>
              <a:defRPr sz="22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45" name="BGM_Leaf.png" descr="BGM_Leaf.png"/>
          <p:cNvPicPr>
            <a:picLocks noChangeAspect="1"/>
          </p:cNvPicPr>
          <p:nvPr/>
        </p:nvPicPr>
        <p:blipFill>
          <a:blip r:embed="rId2">
            <a:extLst/>
          </a:blip>
          <a:srcRect l="3791" t="0" r="7973" b="0"/>
          <a:stretch>
            <a:fillRect/>
          </a:stretch>
        </p:blipFill>
        <p:spPr>
          <a:xfrm>
            <a:off x="0" y="-1511300"/>
            <a:ext cx="13004800" cy="11054077"/>
          </a:xfrm>
          <a:prstGeom prst="rect">
            <a:avLst/>
          </a:prstGeom>
          <a:ln w="12700">
            <a:miter lim="400000"/>
          </a:ln>
        </p:spPr>
      </p:pic>
      <p:sp>
        <p:nvSpPr>
          <p:cNvPr id="46" name="Paul J. Bucknell"/>
          <p:cNvSpPr txBox="1"/>
          <p:nvPr/>
        </p:nvSpPr>
        <p:spPr>
          <a:xfrm>
            <a:off x="7121265" y="4572000"/>
            <a:ext cx="5092701" cy="6858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lvl1pPr>
          </a:lstStyle>
          <a:p>
            <a:pPr/>
            <a:r>
              <a:t>Paul J. Bucknell</a:t>
            </a:r>
          </a:p>
        </p:txBody>
      </p:sp>
      <p:sp>
        <p:nvSpPr>
          <p:cNvPr id="47" name="Line"/>
          <p:cNvSpPr/>
          <p:nvPr/>
        </p:nvSpPr>
        <p:spPr>
          <a:xfrm>
            <a:off x="-1" y="8305800"/>
            <a:ext cx="13004802"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48"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49" name="Slide Number"/>
          <p:cNvSpPr txBox="1"/>
          <p:nvPr>
            <p:ph type="sldNum" sz="quarter" idx="2"/>
          </p:nvPr>
        </p:nvSpPr>
        <p:spPr>
          <a:xfrm>
            <a:off x="12275289" y="9205061"/>
            <a:ext cx="399594" cy="411278"/>
          </a:xfrm>
          <a:prstGeom prst="rect">
            <a:avLst/>
          </a:prstGeom>
          <a:effectLst>
            <a:outerShdw sx="100000" sy="100000" kx="0" ky="0" algn="b" rotWithShape="0" blurRad="50800" dist="38100" dir="2220000">
              <a:srgbClr val="000000">
                <a:alpha val="75000"/>
              </a:srgbClr>
            </a:outerShdw>
          </a:effectLst>
        </p:spPr>
        <p:txBody>
          <a:bodyPr/>
          <a:lstStyle>
            <a:lvl1pPr>
              <a:lnSpc>
                <a:spcPts val="2600"/>
              </a:lnSpc>
              <a:defRPr sz="2200">
                <a:solidFill>
                  <a:srgbClr val="FFFFFF"/>
                </a:solidFill>
                <a:latin typeface="+mn-lt"/>
                <a:ea typeface="+mn-ea"/>
                <a:cs typeface="+mn-cs"/>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sp>
        <p:nvSpPr>
          <p:cNvPr id="56"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lnSpc>
                <a:spcPts val="2600"/>
              </a:lnSpc>
              <a:defRPr sz="22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copy 4">
    <p:spTree>
      <p:nvGrpSpPr>
        <p:cNvPr id="1" name=""/>
        <p:cNvGrpSpPr/>
        <p:nvPr/>
      </p:nvGrpSpPr>
      <p:grpSpPr>
        <a:xfrm>
          <a:off x="0" y="0"/>
          <a:ext cx="0" cy="0"/>
          <a:chOff x="0" y="0"/>
          <a:chExt cx="0" cy="0"/>
        </a:xfrm>
      </p:grpSpPr>
      <p:pic>
        <p:nvPicPr>
          <p:cNvPr id="63" name="Bar1.jpg" descr="Bar1.jpg"/>
          <p:cNvPicPr>
            <a:picLocks noChangeAspect="1"/>
          </p:cNvPicPr>
          <p:nvPr/>
        </p:nvPicPr>
        <p:blipFill>
          <a:blip r:embed="rId2">
            <a:extLst/>
          </a:blip>
          <a:stretch>
            <a:fillRect/>
          </a:stretch>
        </p:blipFill>
        <p:spPr>
          <a:xfrm rot="16200000">
            <a:off x="-5464537" y="4486636"/>
            <a:ext cx="12187898" cy="1284225"/>
          </a:xfrm>
          <a:prstGeom prst="rect">
            <a:avLst/>
          </a:prstGeom>
          <a:ln w="12700">
            <a:miter lim="400000"/>
          </a:ln>
        </p:spPr>
      </p:pic>
      <p:sp>
        <p:nvSpPr>
          <p:cNvPr id="64" name="Humble Submission"/>
          <p:cNvSpPr/>
          <p:nvPr/>
        </p:nvSpPr>
        <p:spPr>
          <a:xfrm>
            <a:off x="-76200" y="121919"/>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Humble Submission</a:t>
            </a:r>
          </a:p>
        </p:txBody>
      </p:sp>
      <p:sp>
        <p:nvSpPr>
          <p:cNvPr id="65" name="Session 3"/>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3</a:t>
            </a:r>
          </a:p>
        </p:txBody>
      </p:sp>
      <p:sp>
        <p:nvSpPr>
          <p:cNvPr id="66"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7" name="Title Text"/>
          <p:cNvSpPr txBox="1"/>
          <p:nvPr>
            <p:ph type="title"/>
          </p:nvPr>
        </p:nvSpPr>
        <p:spPr>
          <a:xfrm>
            <a:off x="1409700" y="12700"/>
            <a:ext cx="8420100" cy="1333500"/>
          </a:xfrm>
          <a:prstGeom prst="rect">
            <a:avLst/>
          </a:prstGeom>
        </p:spPr>
        <p:txBody>
          <a:bodyPr/>
          <a:lstStyle>
            <a:lvl1pPr>
              <a:lnSpc>
                <a:spcPts val="7200"/>
              </a:lnSpc>
              <a:defRPr b="0" sz="6000">
                <a:latin typeface="+mn-lt"/>
                <a:ea typeface="+mn-ea"/>
                <a:cs typeface="+mn-cs"/>
                <a:sym typeface="Helvetica Neue"/>
              </a:defRPr>
            </a:lvl1pPr>
          </a:lstStyle>
          <a:p>
            <a:pPr/>
            <a:r>
              <a:t>Title Text</a:t>
            </a:r>
          </a:p>
        </p:txBody>
      </p:sp>
      <p:sp>
        <p:nvSpPr>
          <p:cNvPr id="68" name="Body Level One…"/>
          <p:cNvSpPr txBox="1"/>
          <p:nvPr>
            <p:ph type="body" idx="1"/>
          </p:nvPr>
        </p:nvSpPr>
        <p:spPr>
          <a:prstGeom prst="rect">
            <a:avLst/>
          </a:prstGeom>
        </p:spPr>
        <p:txBody>
          <a:bodyPr/>
          <a:lstStyle>
            <a:lvl1pPr>
              <a:lnSpc>
                <a:spcPts val="4500"/>
              </a:lnSpc>
              <a:defRPr sz="3800">
                <a:latin typeface="+mn-lt"/>
                <a:ea typeface="+mn-ea"/>
                <a:cs typeface="+mn-cs"/>
                <a:sym typeface="Helvetica Neue"/>
              </a:defRPr>
            </a:lvl1pPr>
            <a:lvl2pPr>
              <a:lnSpc>
                <a:spcPts val="4500"/>
              </a:lnSpc>
              <a:defRPr sz="3800">
                <a:latin typeface="+mn-lt"/>
                <a:ea typeface="+mn-ea"/>
                <a:cs typeface="+mn-cs"/>
                <a:sym typeface="Helvetica Neue"/>
              </a:defRPr>
            </a:lvl2pPr>
            <a:lvl3pPr>
              <a:lnSpc>
                <a:spcPts val="4500"/>
              </a:lnSpc>
              <a:defRPr sz="3800">
                <a:latin typeface="+mn-lt"/>
                <a:ea typeface="+mn-ea"/>
                <a:cs typeface="+mn-cs"/>
                <a:sym typeface="Helvetica Neue"/>
              </a:defRPr>
            </a:lvl3pPr>
            <a:lvl4pPr>
              <a:lnSpc>
                <a:spcPts val="4500"/>
              </a:lnSpc>
              <a:defRPr sz="3800">
                <a:latin typeface="+mn-lt"/>
                <a:ea typeface="+mn-ea"/>
                <a:cs typeface="+mn-cs"/>
                <a:sym typeface="Helvetica Neue"/>
              </a:defRPr>
            </a:lvl4pPr>
            <a:lvl5pPr>
              <a:lnSpc>
                <a:spcPts val="4500"/>
              </a:lnSpc>
              <a:defRPr sz="3800">
                <a:latin typeface="+mn-lt"/>
                <a:ea typeface="+mn-ea"/>
                <a:cs typeface="+mn-cs"/>
                <a:sym typeface="Helvetica Neue"/>
              </a:defRPr>
            </a:lvl5pPr>
          </a:lstStyle>
          <a:p>
            <a:pPr/>
            <a:r>
              <a:t>Body Level One</a:t>
            </a:r>
          </a:p>
          <a:p>
            <a:pPr lvl="1"/>
            <a:r>
              <a:t>Body Level Two</a:t>
            </a:r>
          </a:p>
          <a:p>
            <a:pPr lvl="2"/>
            <a:r>
              <a:t>Body Level Three</a:t>
            </a:r>
          </a:p>
          <a:p>
            <a:pPr lvl="3"/>
            <a:r>
              <a:t>Body Level Four</a:t>
            </a:r>
          </a:p>
          <a:p>
            <a:pPr lvl="4"/>
            <a:r>
              <a:t>Body Level Five</a:t>
            </a:r>
          </a:p>
        </p:txBody>
      </p:sp>
      <p:sp>
        <p:nvSpPr>
          <p:cNvPr id="69" name="Slide Number"/>
          <p:cNvSpPr txBox="1"/>
          <p:nvPr>
            <p:ph type="sldNum" sz="quarter" idx="2"/>
          </p:nvPr>
        </p:nvSpPr>
        <p:spPr>
          <a:xfrm>
            <a:off x="12275289" y="9205061"/>
            <a:ext cx="399594" cy="411278"/>
          </a:xfrm>
          <a:prstGeom prst="rect">
            <a:avLst/>
          </a:prstGeom>
        </p:spPr>
        <p:txBody>
          <a:bodyPr/>
          <a:lstStyle>
            <a:lvl1pPr>
              <a:lnSpc>
                <a:spcPts val="2600"/>
              </a:lnSpc>
              <a:defRPr sz="2200">
                <a:latin typeface="+mn-lt"/>
                <a:ea typeface="+mn-ea"/>
                <a:cs typeface="+mn-cs"/>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3" name="謙卑的順服"/>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謙卑的順服</a:t>
            </a:r>
          </a:p>
        </p:txBody>
      </p:sp>
      <p:sp>
        <p:nvSpPr>
          <p:cNvPr id="4" name="第三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第三課</a:t>
            </a:r>
          </a:p>
        </p:txBody>
      </p:sp>
      <p:sp>
        <p:nvSpPr>
          <p:cNvPr id="5"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 name="Title Text"/>
          <p:cNvSpPr txBox="1"/>
          <p:nvPr>
            <p:ph type="title"/>
          </p:nvPr>
        </p:nvSpPr>
        <p:spPr>
          <a:xfrm>
            <a:off x="1409700" y="12700"/>
            <a:ext cx="8166100" cy="1333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303635" y="9238295"/>
            <a:ext cx="342901" cy="357510"/>
          </a:xfrm>
          <a:prstGeom prst="rect">
            <a:avLst/>
          </a:prstGeom>
          <a:ln w="12700">
            <a:miter lim="400000"/>
          </a:ln>
        </p:spPr>
        <p:txBody>
          <a:bodyPr wrap="none" lIns="38100" tIns="38100" rIns="38100" bIns="38100" anchor="ctr">
            <a:spAutoFit/>
          </a:bodyPr>
          <a:lstStyle>
            <a:lvl1pPr>
              <a:lnSpc>
                <a:spcPts val="2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000">
                <a:solidFill>
                  <a:srgbClr val="444444"/>
                </a:solidFill>
                <a:latin typeface="Times New Roman"/>
                <a:ea typeface="Times New Roman"/>
                <a:cs typeface="Times New Roman"/>
                <a:sym typeface="Times New Roman"/>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Lst>
  <p:transition xmlns:p14="http://schemas.microsoft.com/office/powerpoint/2010/main" spd="med" advClick="1"/>
  <p:txStyles>
    <p:titleStyle>
      <a:lvl1pPr marL="0" marR="0" indent="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1pPr>
      <a:lvl2pPr marL="0" marR="0" indent="2286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2pPr>
      <a:lvl3pPr marL="0" marR="0" indent="4572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3pPr>
      <a:lvl4pPr marL="0" marR="0" indent="6858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4pPr>
      <a:lvl5pPr marL="0" marR="0" indent="9144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5pPr>
      <a:lvl6pPr marL="0" marR="0" indent="11430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6pPr>
      <a:lvl7pPr marL="0" marR="0" indent="13716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7pPr>
      <a:lvl8pPr marL="0" marR="0" indent="16002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8pPr>
      <a:lvl9pPr marL="0" marR="0" indent="1828800" algn="l" defTabSz="58420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Times New Roman"/>
          <a:ea typeface="Times New Roman"/>
          <a:cs typeface="Times New Roman"/>
          <a:sym typeface="Times New Roman"/>
        </a:defRPr>
      </a:lvl9pPr>
    </p:titleStyle>
    <p:bodyStyle>
      <a:lvl1pPr marL="3128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1pPr>
      <a:lvl2pPr marL="6176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2pPr>
      <a:lvl3pPr marL="9224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3pPr>
      <a:lvl4pPr marL="12399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4pPr>
      <a:lvl5pPr marL="15574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5pPr>
      <a:lvl6pPr marL="19130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6pPr>
      <a:lvl7pPr marL="22686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7pPr>
      <a:lvl8pPr marL="26242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8pPr>
      <a:lvl9pPr marL="2979865" marR="0" indent="-312865" algn="l" defTabSz="58420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Times New Roman"/>
          <a:ea typeface="Times New Roman"/>
          <a:cs typeface="Times New Roman"/>
          <a:sym typeface="Times New Roman"/>
        </a:defRPr>
      </a:lvl9pPr>
    </p:bodyStyle>
    <p:otherStyle>
      <a:lvl1pPr marL="0" marR="0" indent="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1pPr>
      <a:lvl2pPr marL="0" marR="0" indent="2286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2pPr>
      <a:lvl3pPr marL="0" marR="0" indent="4572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3pPr>
      <a:lvl4pPr marL="0" marR="0" indent="6858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4pPr>
      <a:lvl5pPr marL="0" marR="0" indent="9144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5pPr>
      <a:lvl6pPr marL="0" marR="0" indent="11430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6pPr>
      <a:lvl7pPr marL="0" marR="0" indent="13716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7pPr>
      <a:lvl8pPr marL="0" marR="0" indent="16002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8pPr>
      <a:lvl9pPr marL="0" marR="0" indent="18288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gif"/><Relationship Id="rId4" Type="http://schemas.openxmlformats.org/officeDocument/2006/relationships/image" Target="../media/image14.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1.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gif"/></Relationships>

</file>

<file path=ppt/slides/_rels/slide2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4.jpeg"/></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2.gif"/><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 Id="rId11" Type="http://schemas.openxmlformats.org/officeDocument/2006/relationships/image" Target="../media/image9.png"/><Relationship Id="rId12" Type="http://schemas.openxmlformats.org/officeDocument/2006/relationships/image" Target="../media/image10.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gif"/></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2.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78"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79"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80"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81"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82" name="第三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第三課</a:t>
            </a:r>
          </a:p>
        </p:txBody>
      </p:sp>
      <p:sp>
        <p:nvSpPr>
          <p:cNvPr id="83" name="謙卑的順服"/>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謙卑的順服</a:t>
            </a:r>
          </a:p>
        </p:txBody>
      </p:sp>
      <p:sp>
        <p:nvSpPr>
          <p:cNvPr id="84" name="包恩富牧師 Paul J. Bucknell"/>
          <p:cNvSpPr txBox="1"/>
          <p:nvPr/>
        </p:nvSpPr>
        <p:spPr>
          <a:xfrm>
            <a:off x="7121265" y="6495051"/>
            <a:ext cx="5092701" cy="15367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pPr>
            <a:r>
              <a:rPr sz="4800"/>
              <a:t>包恩富牧師</a:t>
            </a:r>
            <a:br/>
            <a:r>
              <a:t>Paul J. Bucknell</a:t>
            </a:r>
          </a:p>
        </p:txBody>
      </p:sp>
      <p:sp>
        <p:nvSpPr>
          <p:cNvPr id="85"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
        <p:nvSpPr>
          <p:cNvPr id="86" name="Life Principle #2"/>
          <p:cNvSpPr/>
          <p:nvPr/>
        </p:nvSpPr>
        <p:spPr>
          <a:xfrm>
            <a:off x="7537004" y="5003394"/>
            <a:ext cx="4622801" cy="1193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r>
              <a:t>Life Principle #2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教會怎樣順服基督、…"/>
          <p:cNvSpPr/>
          <p:nvPr/>
        </p:nvSpPr>
        <p:spPr>
          <a:xfrm>
            <a:off x="1887498" y="2169091"/>
            <a:ext cx="11303001"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z="6000">
                <a:solidFill>
                  <a:srgbClr val="B33E55"/>
                </a:solidFill>
                <a:latin typeface="ヒラギノ丸ゴ Pro"/>
                <a:ea typeface="ヒラギノ丸ゴ Pro"/>
                <a:cs typeface="ヒラギノ丸ゴ Pro"/>
                <a:sym typeface="ヒラギノ丸ゴ Pro"/>
              </a:defRPr>
            </a:pPr>
            <a:r>
              <a:t>教會怎樣順服基督、</a:t>
            </a:r>
          </a:p>
          <a:p>
            <a:pPr>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z="6000">
                <a:solidFill>
                  <a:srgbClr val="B33E55"/>
                </a:solidFill>
                <a:latin typeface="ヒラギノ丸ゴ Pro"/>
                <a:ea typeface="ヒラギノ丸ゴ Pro"/>
                <a:cs typeface="ヒラギノ丸ゴ Pro"/>
                <a:sym typeface="ヒラギノ丸ゴ Pro"/>
              </a:defRPr>
            </a:pPr>
            <a:r>
              <a:t>妻子也要怎樣凡事順服丈夫。 </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z="5000">
                <a:solidFill>
                  <a:srgbClr val="B33E55"/>
                </a:solidFill>
                <a:latin typeface="ヒラギノ丸ゴ Pro"/>
                <a:ea typeface="ヒラギノ丸ゴ Pro"/>
                <a:cs typeface="ヒラギノ丸ゴ Pro"/>
                <a:sym typeface="ヒラギノ丸ゴ Pro"/>
              </a:defRPr>
            </a:pPr>
            <a:r>
              <a:t>以 弗 所 書 5:24 </a:t>
            </a:r>
          </a:p>
        </p:txBody>
      </p:sp>
      <p:sp>
        <p:nvSpPr>
          <p:cNvPr id="183" name="順從的選擇"/>
          <p:cNvSpPr/>
          <p:nvPr/>
        </p:nvSpPr>
        <p:spPr>
          <a:xfrm>
            <a:off x="4706898" y="-586809"/>
            <a:ext cx="5608947" cy="213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652" sz="8000">
                <a:solidFill>
                  <a:srgbClr val="000000"/>
                </a:solidFill>
                <a:latin typeface="蘋果儷中黑"/>
                <a:ea typeface="蘋果儷中黑"/>
                <a:cs typeface="蘋果儷中黑"/>
                <a:sym typeface="蘋果儷中黑"/>
              </a:defRPr>
            </a:pPr>
          </a:p>
          <a:p>
            <a: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652" sz="8000">
                <a:solidFill>
                  <a:srgbClr val="000000"/>
                </a:solidFill>
                <a:latin typeface="蘋果儷中黑"/>
                <a:ea typeface="蘋果儷中黑"/>
                <a:cs typeface="蘋果儷中黑"/>
                <a:sym typeface="蘋果儷中黑"/>
              </a:defRPr>
            </a:pPr>
            <a:r>
              <a:t>順從的選擇</a:t>
            </a:r>
          </a:p>
        </p:txBody>
      </p:sp>
      <p:pic>
        <p:nvPicPr>
          <p:cNvPr id="184" name="Forbidden Jin.gif" descr="Forbidden Jin.gif"/>
          <p:cNvPicPr>
            <a:picLocks noChangeAspect="1"/>
          </p:cNvPicPr>
          <p:nvPr/>
        </p:nvPicPr>
        <p:blipFill>
          <a:blip r:embed="rId3">
            <a:extLst/>
          </a:blip>
          <a:stretch>
            <a:fillRect/>
          </a:stretch>
        </p:blipFill>
        <p:spPr>
          <a:xfrm>
            <a:off x="1557298" y="6868090"/>
            <a:ext cx="1879601" cy="1879601"/>
          </a:xfrm>
          <a:prstGeom prst="rect">
            <a:avLst/>
          </a:prstGeom>
          <a:ln w="12700">
            <a:miter lim="400000"/>
          </a:ln>
        </p:spPr>
      </p:pic>
      <p:grpSp>
        <p:nvGrpSpPr>
          <p:cNvPr id="189" name="Group"/>
          <p:cNvGrpSpPr/>
          <p:nvPr/>
        </p:nvGrpSpPr>
        <p:grpSpPr>
          <a:xfrm>
            <a:off x="3156438" y="5585391"/>
            <a:ext cx="8738661" cy="2016237"/>
            <a:chOff x="0" y="0"/>
            <a:chExt cx="8738660" cy="2016236"/>
          </a:xfrm>
        </p:grpSpPr>
        <p:sp>
          <p:nvSpPr>
            <p:cNvPr id="185" name="Shape"/>
            <p:cNvSpPr/>
            <p:nvPr/>
          </p:nvSpPr>
          <p:spPr>
            <a:xfrm rot="19920000">
              <a:off x="183616" y="456993"/>
              <a:ext cx="1752601" cy="1219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solidFill>
              <a:srgbClr val="03020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nvGrpSpPr>
            <p:cNvPr id="188" name="Group"/>
            <p:cNvGrpSpPr/>
            <p:nvPr/>
          </p:nvGrpSpPr>
          <p:grpSpPr>
            <a:xfrm>
              <a:off x="2579160" y="0"/>
              <a:ext cx="6159501" cy="863600"/>
              <a:chOff x="0" y="0"/>
              <a:chExt cx="6159500" cy="863600"/>
            </a:xfrm>
          </p:grpSpPr>
          <p:sp>
            <p:nvSpPr>
              <p:cNvPr id="186" name="跟從自己的帶領"/>
              <p:cNvSpPr/>
              <p:nvPr/>
            </p:nvSpPr>
            <p:spPr>
              <a:xfrm>
                <a:off x="711200" y="0"/>
                <a:ext cx="5448300" cy="863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中黑"/>
                    <a:ea typeface="蘋果儷中黑"/>
                    <a:cs typeface="蘋果儷中黑"/>
                    <a:sym typeface="蘋果儷中黑"/>
                  </a:defRPr>
                </a:lvl1pPr>
              </a:lstStyle>
              <a:p>
                <a:pPr/>
                <a:r>
                  <a:t>跟從自己的帶領</a:t>
                </a:r>
              </a:p>
            </p:txBody>
          </p:sp>
          <p:pic>
            <p:nvPicPr>
              <p:cNvPr id="187" name="pasted9.pdf" descr="pasted9.pdf"/>
              <p:cNvPicPr>
                <a:picLocks noChangeAspect="1"/>
              </p:cNvPicPr>
              <p:nvPr/>
            </p:nvPicPr>
            <p:blipFill>
              <a:blip r:embed="rId4">
                <a:extLst/>
              </a:blip>
              <a:stretch>
                <a:fillRect/>
              </a:stretch>
            </p:blipFill>
            <p:spPr>
              <a:xfrm>
                <a:off x="0" y="203200"/>
                <a:ext cx="491613" cy="508000"/>
              </a:xfrm>
              <a:prstGeom prst="rect">
                <a:avLst/>
              </a:prstGeom>
              <a:ln w="12700" cap="flat">
                <a:noFill/>
                <a:miter lim="400000"/>
              </a:ln>
              <a:effectLst/>
            </p:spPr>
          </p:pic>
        </p:grpSp>
      </p:grpSp>
      <p:grpSp>
        <p:nvGrpSpPr>
          <p:cNvPr id="194" name="Group"/>
          <p:cNvGrpSpPr/>
          <p:nvPr/>
        </p:nvGrpSpPr>
        <p:grpSpPr>
          <a:xfrm>
            <a:off x="3397285" y="7604486"/>
            <a:ext cx="7926314" cy="1606978"/>
            <a:chOff x="0" y="0"/>
            <a:chExt cx="7926313" cy="1606976"/>
          </a:xfrm>
        </p:grpSpPr>
        <p:sp>
          <p:nvSpPr>
            <p:cNvPr id="190" name="Shape"/>
            <p:cNvSpPr/>
            <p:nvPr/>
          </p:nvSpPr>
          <p:spPr>
            <a:xfrm rot="840000">
              <a:off x="121445" y="193888"/>
              <a:ext cx="1752601" cy="1219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solidFill>
              <a:srgbClr val="030202"/>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nvGrpSpPr>
            <p:cNvPr id="193" name="Group"/>
            <p:cNvGrpSpPr/>
            <p:nvPr/>
          </p:nvGrpSpPr>
          <p:grpSpPr>
            <a:xfrm>
              <a:off x="2338313" y="571703"/>
              <a:ext cx="5588001" cy="863601"/>
              <a:chOff x="0" y="0"/>
              <a:chExt cx="5588000" cy="863600"/>
            </a:xfrm>
          </p:grpSpPr>
          <p:sp>
            <p:nvSpPr>
              <p:cNvPr id="191" name="跟從神的指示"/>
              <p:cNvSpPr/>
              <p:nvPr/>
            </p:nvSpPr>
            <p:spPr>
              <a:xfrm>
                <a:off x="901700" y="0"/>
                <a:ext cx="4686300" cy="863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中黑"/>
                    <a:ea typeface="蘋果儷中黑"/>
                    <a:cs typeface="蘋果儷中黑"/>
                    <a:sym typeface="蘋果儷中黑"/>
                  </a:defRPr>
                </a:lvl1pPr>
              </a:lstStyle>
              <a:p>
                <a:pPr/>
                <a:r>
                  <a:t>跟從神的指示</a:t>
                </a:r>
              </a:p>
            </p:txBody>
          </p:sp>
          <p:pic>
            <p:nvPicPr>
              <p:cNvPr id="192" name="pasted9.pdf" descr="pasted9.pdf"/>
              <p:cNvPicPr>
                <a:picLocks noChangeAspect="1"/>
              </p:cNvPicPr>
              <p:nvPr/>
            </p:nvPicPr>
            <p:blipFill>
              <a:blip r:embed="rId4">
                <a:extLst/>
              </a:blip>
              <a:stretch>
                <a:fillRect/>
              </a:stretch>
            </p:blipFill>
            <p:spPr>
              <a:xfrm>
                <a:off x="0" y="177800"/>
                <a:ext cx="491613" cy="508000"/>
              </a:xfrm>
              <a:prstGeom prst="rect">
                <a:avLst/>
              </a:prstGeom>
              <a:ln w="12700" cap="flat">
                <a:noFill/>
                <a:miter lim="400000"/>
              </a:ln>
              <a:effectLst/>
            </p:spPr>
          </p:pic>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9" presetID="15" grpId="2" fill="hold">
                                  <p:stCondLst>
                                    <p:cond delay="0"/>
                                  </p:stCondLst>
                                  <p:iterate type="el" backwards="0">
                                    <p:tmAbs val="0"/>
                                  </p:iterate>
                                  <p:childTnLst>
                                    <p:set>
                                      <p:cBhvr>
                                        <p:cTn id="10" fill="hold"/>
                                        <p:tgtEl>
                                          <p:spTgt spid="184"/>
                                        </p:tgtEl>
                                        <p:attrNameLst>
                                          <p:attrName>style.visibility</p:attrName>
                                        </p:attrNameLst>
                                      </p:cBhvr>
                                      <p:to>
                                        <p:strVal val="visible"/>
                                      </p:to>
                                    </p:set>
                                    <p:anim calcmode="lin" valueType="num">
                                      <p:cBhvr>
                                        <p:cTn id="11" dur="1000" fill="hold"/>
                                        <p:tgtEl>
                                          <p:spTgt spid="184"/>
                                        </p:tgtEl>
                                        <p:attrNameLst>
                                          <p:attrName>ppt_w</p:attrName>
                                        </p:attrNameLst>
                                      </p:cBhvr>
                                      <p:tavLst>
                                        <p:tav tm="0">
                                          <p:val>
                                            <p:fltVal val="0"/>
                                          </p:val>
                                        </p:tav>
                                        <p:tav tm="100000">
                                          <p:val>
                                            <p:strVal val="#ppt_w"/>
                                          </p:val>
                                        </p:tav>
                                      </p:tavLst>
                                    </p:anim>
                                    <p:anim calcmode="lin" valueType="num">
                                      <p:cBhvr>
                                        <p:cTn id="12" dur="1000" fill="hold"/>
                                        <p:tgtEl>
                                          <p:spTgt spid="184"/>
                                        </p:tgtEl>
                                        <p:attrNameLst>
                                          <p:attrName>ppt_h</p:attrName>
                                        </p:attrNameLst>
                                      </p:cBhvr>
                                      <p:tavLst>
                                        <p:tav tm="0">
                                          <p:val>
                                            <p:fltVal val="0"/>
                                          </p:val>
                                        </p:tav>
                                        <p:tav tm="100000">
                                          <p:val>
                                            <p:strVal val="#ppt_h"/>
                                          </p:val>
                                        </p:tav>
                                      </p:tavLst>
                                    </p:anim>
                                    <p:anim calcmode="lin" valueType="num">
                                      <p:cBhvr>
                                        <p:cTn id="13" dur="1000" fill="hold"/>
                                        <p:tgtEl>
                                          <p:spTgt spid="184"/>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8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9" presetID="15" grpId="3" fill="hold">
                                  <p:stCondLst>
                                    <p:cond delay="0"/>
                                  </p:stCondLst>
                                  <p:iterate type="el" backwards="0">
                                    <p:tmAbs val="0"/>
                                  </p:iterate>
                                  <p:childTnLst>
                                    <p:set>
                                      <p:cBhvr>
                                        <p:cTn id="18" fill="hold"/>
                                        <p:tgtEl>
                                          <p:spTgt spid="189"/>
                                        </p:tgtEl>
                                        <p:attrNameLst>
                                          <p:attrName>style.visibility</p:attrName>
                                        </p:attrNameLst>
                                      </p:cBhvr>
                                      <p:to>
                                        <p:strVal val="visible"/>
                                      </p:to>
                                    </p:set>
                                    <p:anim calcmode="lin" valueType="num">
                                      <p:cBhvr>
                                        <p:cTn id="19" dur="1500" fill="hold"/>
                                        <p:tgtEl>
                                          <p:spTgt spid="189"/>
                                        </p:tgtEl>
                                        <p:attrNameLst>
                                          <p:attrName>ppt_w</p:attrName>
                                        </p:attrNameLst>
                                      </p:cBhvr>
                                      <p:tavLst>
                                        <p:tav tm="0">
                                          <p:val>
                                            <p:fltVal val="0"/>
                                          </p:val>
                                        </p:tav>
                                        <p:tav tm="100000">
                                          <p:val>
                                            <p:strVal val="#ppt_w"/>
                                          </p:val>
                                        </p:tav>
                                      </p:tavLst>
                                    </p:anim>
                                    <p:anim calcmode="lin" valueType="num">
                                      <p:cBhvr>
                                        <p:cTn id="20" dur="1500" fill="hold"/>
                                        <p:tgtEl>
                                          <p:spTgt spid="189"/>
                                        </p:tgtEl>
                                        <p:attrNameLst>
                                          <p:attrName>ppt_h</p:attrName>
                                        </p:attrNameLst>
                                      </p:cBhvr>
                                      <p:tavLst>
                                        <p:tav tm="0">
                                          <p:val>
                                            <p:fltVal val="0"/>
                                          </p:val>
                                        </p:tav>
                                        <p:tav tm="100000">
                                          <p:val>
                                            <p:strVal val="#ppt_h"/>
                                          </p:val>
                                        </p:tav>
                                      </p:tavLst>
                                    </p:anim>
                                    <p:anim calcmode="lin" valueType="num">
                                      <p:cBhvr>
                                        <p:cTn id="21" dur="1500" fill="hold"/>
                                        <p:tgtEl>
                                          <p:spTgt spid="189"/>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18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12" presetID="15" grpId="4" fill="hold">
                                  <p:stCondLst>
                                    <p:cond delay="0"/>
                                  </p:stCondLst>
                                  <p:iterate type="el" backwards="0">
                                    <p:tmAbs val="0"/>
                                  </p:iterate>
                                  <p:childTnLst>
                                    <p:set>
                                      <p:cBhvr>
                                        <p:cTn id="26" fill="hold"/>
                                        <p:tgtEl>
                                          <p:spTgt spid="194"/>
                                        </p:tgtEl>
                                        <p:attrNameLst>
                                          <p:attrName>style.visibility</p:attrName>
                                        </p:attrNameLst>
                                      </p:cBhvr>
                                      <p:to>
                                        <p:strVal val="visible"/>
                                      </p:to>
                                    </p:set>
                                    <p:anim calcmode="lin" valueType="num">
                                      <p:cBhvr>
                                        <p:cTn id="27" dur="1500" fill="hold"/>
                                        <p:tgtEl>
                                          <p:spTgt spid="194"/>
                                        </p:tgtEl>
                                        <p:attrNameLst>
                                          <p:attrName>ppt_w</p:attrName>
                                        </p:attrNameLst>
                                      </p:cBhvr>
                                      <p:tavLst>
                                        <p:tav tm="0">
                                          <p:val>
                                            <p:fltVal val="0"/>
                                          </p:val>
                                        </p:tav>
                                        <p:tav tm="100000">
                                          <p:val>
                                            <p:strVal val="#ppt_w"/>
                                          </p:val>
                                        </p:tav>
                                      </p:tavLst>
                                    </p:anim>
                                    <p:anim calcmode="lin" valueType="num">
                                      <p:cBhvr>
                                        <p:cTn id="28" dur="1500" fill="hold"/>
                                        <p:tgtEl>
                                          <p:spTgt spid="194"/>
                                        </p:tgtEl>
                                        <p:attrNameLst>
                                          <p:attrName>ppt_h</p:attrName>
                                        </p:attrNameLst>
                                      </p:cBhvr>
                                      <p:tavLst>
                                        <p:tav tm="0">
                                          <p:val>
                                            <p:fltVal val="0"/>
                                          </p:val>
                                        </p:tav>
                                        <p:tav tm="100000">
                                          <p:val>
                                            <p:strVal val="#ppt_h"/>
                                          </p:val>
                                        </p:tav>
                                      </p:tavLst>
                                    </p:anim>
                                    <p:anim calcmode="lin" valueType="num">
                                      <p:cBhvr>
                                        <p:cTn id="29" dur="1500" fill="hold"/>
                                        <p:tgtEl>
                                          <p:spTgt spid="194"/>
                                        </p:tgtEl>
                                        <p:attrNameLst>
                                          <p:attrName>ppt_x</p:attrName>
                                        </p:attrNameLst>
                                      </p:cBhvr>
                                      <p:tavLst>
                                        <p:tav tm="0" fmla="#ppt_x+(cos(-2*pi*(1-$))*-#ppt_x-sin(-2*pi*(1-$))*(1-#ppt_y))*(1-$)">
                                          <p:val>
                                            <p:fltVal val="0"/>
                                          </p:val>
                                        </p:tav>
                                        <p:tav tm="100000">
                                          <p:val>
                                            <p:fltVal val="1"/>
                                          </p:val>
                                        </p:tav>
                                      </p:tavLst>
                                    </p:anim>
                                    <p:anim calcmode="lin" valueType="num">
                                      <p:cBhvr>
                                        <p:cTn id="30" dur="1500" fill="hold"/>
                                        <p:tgtEl>
                                          <p:spTgt spid="19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2" grpId="1"/>
      <p:bldP build="whole" bldLvl="1" animBg="1" rev="0" advAuto="0" spid="194" grpId="4"/>
      <p:bldP build="whole" bldLvl="1" animBg="1" rev="0" advAuto="0" spid="184" grpId="2"/>
      <p:bldP build="whole" bldLvl="1" animBg="1" rev="0" advAuto="0" spid="189" grpId="3"/>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Four important truths to keep in mind:"/>
          <p:cNvSpPr txBox="1"/>
          <p:nvPr/>
        </p:nvSpPr>
        <p:spPr>
          <a:xfrm>
            <a:off x="1562100" y="1117600"/>
            <a:ext cx="9486975" cy="1143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lvl1pPr>
          </a:lstStyle>
          <a:p>
            <a:pPr/>
            <a:r>
              <a:t>Four important truths to keep in mind:</a:t>
            </a:r>
          </a:p>
        </p:txBody>
      </p:sp>
      <p:sp>
        <p:nvSpPr>
          <p:cNvPr id="199" name="(1) She will subject herself to her husband in everything.…"/>
          <p:cNvSpPr txBox="1"/>
          <p:nvPr>
            <p:ph type="body" idx="1"/>
          </p:nvPr>
        </p:nvSpPr>
        <p:spPr>
          <a:xfrm>
            <a:off x="1612900" y="1854200"/>
            <a:ext cx="11154120" cy="7518400"/>
          </a:xfrm>
          <a:prstGeom prst="rect">
            <a:avLst/>
          </a:prstGeom>
        </p:spPr>
        <p:txBody>
          <a:bodyPr/>
          <a:lstStyle/>
          <a:p>
            <a:pPr marL="0" indent="0">
              <a:lnSpc>
                <a:spcPts val="4200"/>
              </a:lnSpc>
              <a:spcBef>
                <a:spcPts val="5100"/>
              </a:spcBef>
              <a:buSzTx/>
              <a:buNone/>
              <a:tabLst>
                <a:tab pos="889000" algn="l"/>
                <a:tab pos="1346200" algn="l"/>
                <a:tab pos="1803400" algn="l"/>
                <a:tab pos="2260600" algn="l"/>
                <a:tab pos="2717800" algn="l"/>
                <a:tab pos="3175000" algn="l"/>
                <a:tab pos="3619500" algn="l"/>
                <a:tab pos="4076700" algn="l"/>
                <a:tab pos="4533900" algn="l"/>
                <a:tab pos="4991100" algn="l"/>
                <a:tab pos="5448300" algn="l"/>
                <a:tab pos="5905500" algn="l"/>
              </a:tabLst>
              <a:defRPr b="1" i="1" sz="3500">
                <a:solidFill>
                  <a:srgbClr val="000000"/>
                </a:solidFill>
                <a:latin typeface="+mn-lt"/>
                <a:ea typeface="+mn-ea"/>
                <a:cs typeface="+mn-cs"/>
                <a:sym typeface="Helvetica Neue"/>
              </a:defRPr>
            </a:pPr>
            <a:r>
              <a:t>(1) She will subject herself to her husband </a:t>
            </a:r>
            <a:r>
              <a:rPr u="sng">
                <a:solidFill>
                  <a:srgbClr val="FA4400"/>
                </a:solidFill>
              </a:rPr>
              <a:t>in everything</a:t>
            </a:r>
            <a:r>
              <a:t>. </a:t>
            </a:r>
          </a:p>
          <a:p>
            <a:pPr marL="0" indent="0">
              <a:lnSpc>
                <a:spcPts val="4200"/>
              </a:lnSpc>
              <a:spcBef>
                <a:spcPts val="5100"/>
              </a:spcBef>
              <a:buSzTx/>
              <a:buNone/>
              <a:tabLst>
                <a:tab pos="889000" algn="l"/>
                <a:tab pos="1346200" algn="l"/>
                <a:tab pos="1803400" algn="l"/>
                <a:tab pos="2260600" algn="l"/>
                <a:tab pos="2717800" algn="l"/>
                <a:tab pos="3175000" algn="l"/>
                <a:tab pos="3619500" algn="l"/>
                <a:tab pos="4076700" algn="l"/>
                <a:tab pos="4533900" algn="l"/>
                <a:tab pos="4991100" algn="l"/>
                <a:tab pos="5448300" algn="l"/>
                <a:tab pos="5905500" algn="l"/>
              </a:tabLst>
              <a:defRPr b="1" i="1" sz="3500">
                <a:solidFill>
                  <a:srgbClr val="000000"/>
                </a:solidFill>
                <a:latin typeface="+mn-lt"/>
                <a:ea typeface="+mn-ea"/>
                <a:cs typeface="+mn-cs"/>
                <a:sym typeface="Helvetica Neue"/>
              </a:defRPr>
            </a:pPr>
            <a:r>
              <a:t>(2) She will seek her husband’s guidance on what and how to do things. </a:t>
            </a:r>
          </a:p>
          <a:p>
            <a:pPr marL="0" indent="0">
              <a:lnSpc>
                <a:spcPts val="4200"/>
              </a:lnSpc>
              <a:spcBef>
                <a:spcPts val="5100"/>
              </a:spcBef>
              <a:buSzTx/>
              <a:buNone/>
              <a:tabLst>
                <a:tab pos="889000" algn="l"/>
                <a:tab pos="1346200" algn="l"/>
                <a:tab pos="1803400" algn="l"/>
                <a:tab pos="2260600" algn="l"/>
                <a:tab pos="2717800" algn="l"/>
                <a:tab pos="3175000" algn="l"/>
                <a:tab pos="3619500" algn="l"/>
                <a:tab pos="4076700" algn="l"/>
                <a:tab pos="4533900" algn="l"/>
                <a:tab pos="4991100" algn="l"/>
                <a:tab pos="5448300" algn="l"/>
                <a:tab pos="5905500" algn="l"/>
              </a:tabLst>
              <a:defRPr b="1" i="1" sz="3500">
                <a:solidFill>
                  <a:srgbClr val="000000"/>
                </a:solidFill>
                <a:latin typeface="+mn-lt"/>
                <a:ea typeface="+mn-ea"/>
                <a:cs typeface="+mn-cs"/>
                <a:sym typeface="Helvetica Neue"/>
              </a:defRPr>
            </a:pPr>
            <a:r>
              <a:t>(3) She will find inner satisfaction primarily from God’s own love for her as His child.</a:t>
            </a:r>
          </a:p>
          <a:p>
            <a:pPr marL="0" indent="0">
              <a:lnSpc>
                <a:spcPts val="4200"/>
              </a:lnSpc>
              <a:spcBef>
                <a:spcPts val="5100"/>
              </a:spcBef>
              <a:buSzTx/>
              <a:buNone/>
              <a:tabLst>
                <a:tab pos="889000" algn="l"/>
                <a:tab pos="1346200" algn="l"/>
                <a:tab pos="1803400" algn="l"/>
                <a:tab pos="2260600" algn="l"/>
                <a:tab pos="2717800" algn="l"/>
                <a:tab pos="3175000" algn="l"/>
                <a:tab pos="3619500" algn="l"/>
                <a:tab pos="4076700" algn="l"/>
                <a:tab pos="4533900" algn="l"/>
                <a:tab pos="4991100" algn="l"/>
                <a:tab pos="5448300" algn="l"/>
                <a:tab pos="5905500" algn="l"/>
              </a:tabLst>
              <a:defRPr b="1" i="1" sz="3500">
                <a:solidFill>
                  <a:srgbClr val="000000"/>
                </a:solidFill>
                <a:latin typeface="+mn-lt"/>
                <a:ea typeface="+mn-ea"/>
                <a:cs typeface="+mn-cs"/>
                <a:sym typeface="Helvetica Neue"/>
              </a:defRPr>
            </a:pPr>
            <a:r>
              <a:t>(4) She will trust the Lord as her ultimate Protector and Provider (Sarah 1 Peter 3).</a:t>
            </a:r>
          </a:p>
        </p:txBody>
      </p:sp>
      <p:sp>
        <p:nvSpPr>
          <p:cNvPr id="200" name="忠心妻子的成全"/>
          <p:cNvSpPr/>
          <p:nvPr/>
        </p:nvSpPr>
        <p:spPr>
          <a:xfrm>
            <a:off x="3670300" y="114300"/>
            <a:ext cx="5448300" cy="863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明朝 Pro W6"/>
                <a:ea typeface="ヒラギノ明朝 Pro W6"/>
                <a:cs typeface="ヒラギノ明朝 Pro W6"/>
                <a:sym typeface="ヒラギノ明朝 Pro W6"/>
              </a:defRPr>
            </a:lvl1pPr>
          </a:lstStyle>
          <a:p>
            <a:pPr/>
            <a:r>
              <a:t>忠心妻子的成全</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4" name="pasted51.pdf" descr="pasted51.pdf"/>
          <p:cNvPicPr>
            <a:picLocks noChangeAspect="1"/>
          </p:cNvPicPr>
          <p:nvPr/>
        </p:nvPicPr>
        <p:blipFill>
          <a:blip r:embed="rId3">
            <a:extLst/>
          </a:blip>
          <a:stretch>
            <a:fillRect/>
          </a:stretch>
        </p:blipFill>
        <p:spPr>
          <a:xfrm>
            <a:off x="8737600" y="539750"/>
            <a:ext cx="4118781" cy="4421633"/>
          </a:xfrm>
          <a:prstGeom prst="rect">
            <a:avLst/>
          </a:prstGeom>
          <a:ln w="12700">
            <a:miter lim="400000"/>
          </a:ln>
        </p:spPr>
      </p:pic>
      <p:sp>
        <p:nvSpPr>
          <p:cNvPr id="205" name="Satan still uses it today!"/>
          <p:cNvSpPr txBox="1"/>
          <p:nvPr/>
        </p:nvSpPr>
        <p:spPr>
          <a:xfrm>
            <a:off x="8607380" y="4656087"/>
            <a:ext cx="4379219" cy="157571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200">
                <a:solidFill>
                  <a:srgbClr val="000000"/>
                </a:solidFill>
              </a:defRPr>
            </a:lvl1pPr>
          </a:lstStyle>
          <a:p>
            <a:pPr/>
            <a:r>
              <a:t>Satan still uses it today! </a:t>
            </a:r>
          </a:p>
        </p:txBody>
      </p:sp>
      <p:sp>
        <p:nvSpPr>
          <p:cNvPr id="206" name="於是女人見那棵樹的果子好作食物、也悅人的眼目、且是可喜愛的、能使人有智慧、就摘下果子來吃了．又給他丈夫、他丈夫也吃了。 創 世 紀 3:6"/>
          <p:cNvSpPr/>
          <p:nvPr/>
        </p:nvSpPr>
        <p:spPr>
          <a:xfrm>
            <a:off x="1460500" y="1383693"/>
            <a:ext cx="7349288" cy="39560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1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102600" algn="l"/>
              </a:tabLst>
              <a:defRPr sz="4300">
                <a:solidFill>
                  <a:srgbClr val="6B2A38"/>
                </a:solidFill>
                <a:latin typeface="ヒラギノ丸ゴ Pro"/>
                <a:ea typeface="ヒラギノ丸ゴ Pro"/>
                <a:cs typeface="ヒラギノ丸ゴ Pro"/>
                <a:sym typeface="ヒラギノ丸ゴ Pro"/>
              </a:defRPr>
            </a:lvl1pPr>
          </a:lstStyle>
          <a:p>
            <a:pPr/>
            <a:r>
              <a:t>於是女人見那棵樹的果子好作食物、也悅人的眼目、且是可喜愛的、能使人有智慧、就摘下果子來吃了．又給他丈夫、他丈夫也吃了。 創 世 紀 3:6 </a:t>
            </a:r>
          </a:p>
        </p:txBody>
      </p:sp>
      <p:sp>
        <p:nvSpPr>
          <p:cNvPr id="207" name="引誘"/>
          <p:cNvSpPr/>
          <p:nvPr/>
        </p:nvSpPr>
        <p:spPr>
          <a:xfrm>
            <a:off x="4169943" y="228600"/>
            <a:ext cx="1930401" cy="863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中黑"/>
                <a:ea typeface="蘋果儷中黑"/>
                <a:cs typeface="蘋果儷中黑"/>
                <a:sym typeface="蘋果儷中黑"/>
              </a:defRPr>
            </a:lvl1pPr>
          </a:lstStyle>
          <a:p>
            <a:pPr/>
            <a:r>
              <a:t>引誘	</a:t>
            </a:r>
          </a:p>
        </p:txBody>
      </p:sp>
      <p:sp>
        <p:nvSpPr>
          <p:cNvPr id="208" name="(1) Satan questions God’s good will .…"/>
          <p:cNvSpPr txBox="1"/>
          <p:nvPr>
            <p:ph type="body" sz="half" idx="1"/>
          </p:nvPr>
        </p:nvSpPr>
        <p:spPr>
          <a:xfrm>
            <a:off x="1155700" y="5384800"/>
            <a:ext cx="10261402" cy="4824115"/>
          </a:xfrm>
          <a:prstGeom prst="rect">
            <a:avLst/>
          </a:prstGeom>
        </p:spPr>
        <p:txBody>
          <a:bodyPr/>
          <a:lstStyle/>
          <a:p>
            <a:pPr marL="278231" indent="-278231">
              <a:lnSpc>
                <a:spcPts val="3600"/>
              </a:lnSpc>
              <a:spcBef>
                <a:spcPts val="1100"/>
              </a:spcBef>
              <a:buClr>
                <a:srgbClr val="F7FFF6"/>
              </a:buClr>
              <a:buFont typeface="Helvetica Neue"/>
              <a:tabLst>
                <a:tab pos="800100" algn="l"/>
                <a:tab pos="1257300" algn="l"/>
                <a:tab pos="1714500" algn="l"/>
                <a:tab pos="2171700" algn="l"/>
                <a:tab pos="2628900" algn="l"/>
                <a:tab pos="3086100" algn="l"/>
                <a:tab pos="3530600" algn="l"/>
                <a:tab pos="3987800" algn="l"/>
                <a:tab pos="4445000" algn="l"/>
                <a:tab pos="4902200" algn="l"/>
                <a:tab pos="5359400" algn="l"/>
                <a:tab pos="5816600" algn="l"/>
              </a:tabLst>
              <a:defRPr sz="3000">
                <a:solidFill>
                  <a:srgbClr val="000000"/>
                </a:solidFill>
                <a:latin typeface="+mn-lt"/>
                <a:ea typeface="+mn-ea"/>
                <a:cs typeface="+mn-cs"/>
                <a:sym typeface="Helvetica Neue"/>
              </a:defRPr>
            </a:pPr>
            <a:r>
              <a:t>(1) Satan questions God’s </a:t>
            </a:r>
            <a:r>
              <a:rPr u="sng">
                <a:solidFill>
                  <a:srgbClr val="E84050"/>
                </a:solidFill>
              </a:rPr>
              <a:t>good will</a:t>
            </a:r>
            <a:r>
              <a:t> .</a:t>
            </a:r>
          </a:p>
          <a:p>
            <a:pPr marL="278231" indent="-278231">
              <a:lnSpc>
                <a:spcPts val="3600"/>
              </a:lnSpc>
              <a:spcBef>
                <a:spcPts val="1100"/>
              </a:spcBef>
              <a:buClr>
                <a:srgbClr val="F7FFF6"/>
              </a:buClr>
              <a:buFont typeface="Helvetica Neue"/>
              <a:tabLst>
                <a:tab pos="800100" algn="l"/>
                <a:tab pos="1257300" algn="l"/>
                <a:tab pos="1714500" algn="l"/>
                <a:tab pos="2171700" algn="l"/>
                <a:tab pos="2628900" algn="l"/>
                <a:tab pos="3086100" algn="l"/>
                <a:tab pos="3530600" algn="l"/>
                <a:tab pos="3987800" algn="l"/>
                <a:tab pos="4445000" algn="l"/>
                <a:tab pos="4902200" algn="l"/>
                <a:tab pos="5359400" algn="l"/>
                <a:tab pos="5816600" algn="l"/>
              </a:tabLst>
              <a:defRPr sz="3000">
                <a:solidFill>
                  <a:srgbClr val="000000"/>
                </a:solidFill>
                <a:latin typeface="+mn-lt"/>
                <a:ea typeface="+mn-ea"/>
                <a:cs typeface="+mn-cs"/>
                <a:sym typeface="Helvetica Neue"/>
              </a:defRPr>
            </a:pPr>
            <a:r>
              <a:t>(2) He suggests that she is missing out on something good. </a:t>
            </a:r>
          </a:p>
          <a:p>
            <a:pPr marL="278231" indent="-278231">
              <a:lnSpc>
                <a:spcPts val="3600"/>
              </a:lnSpc>
              <a:spcBef>
                <a:spcPts val="1100"/>
              </a:spcBef>
              <a:buClr>
                <a:srgbClr val="F7FFF6"/>
              </a:buClr>
              <a:buFont typeface="Helvetica Neue"/>
              <a:tabLst>
                <a:tab pos="800100" algn="l"/>
                <a:tab pos="1257300" algn="l"/>
                <a:tab pos="1714500" algn="l"/>
                <a:tab pos="2171700" algn="l"/>
                <a:tab pos="2628900" algn="l"/>
                <a:tab pos="3086100" algn="l"/>
                <a:tab pos="3530600" algn="l"/>
                <a:tab pos="3987800" algn="l"/>
                <a:tab pos="4445000" algn="l"/>
                <a:tab pos="4902200" algn="l"/>
                <a:tab pos="5359400" algn="l"/>
                <a:tab pos="5816600" algn="l"/>
              </a:tabLst>
              <a:defRPr sz="3000">
                <a:solidFill>
                  <a:srgbClr val="000000"/>
                </a:solidFill>
                <a:latin typeface="+mn-lt"/>
                <a:ea typeface="+mn-ea"/>
                <a:cs typeface="+mn-cs"/>
                <a:sym typeface="Helvetica Neue"/>
              </a:defRPr>
            </a:pPr>
            <a:r>
              <a:t>(3) He draws her mind away from God’s command to something that entices her appetites. </a:t>
            </a:r>
          </a:p>
          <a:p>
            <a:pPr marL="278231" indent="-278231">
              <a:lnSpc>
                <a:spcPts val="3600"/>
              </a:lnSpc>
              <a:spcBef>
                <a:spcPts val="1100"/>
              </a:spcBef>
              <a:buClr>
                <a:srgbClr val="F7FFF6"/>
              </a:buClr>
              <a:buFont typeface="Helvetica Neue"/>
              <a:tabLst>
                <a:tab pos="800100" algn="l"/>
                <a:tab pos="1257300" algn="l"/>
                <a:tab pos="1714500" algn="l"/>
                <a:tab pos="2171700" algn="l"/>
                <a:tab pos="2628900" algn="l"/>
                <a:tab pos="3086100" algn="l"/>
                <a:tab pos="3530600" algn="l"/>
                <a:tab pos="3987800" algn="l"/>
                <a:tab pos="4445000" algn="l"/>
                <a:tab pos="4902200" algn="l"/>
                <a:tab pos="5359400" algn="l"/>
                <a:tab pos="5816600" algn="l"/>
              </a:tabLst>
              <a:defRPr sz="3000">
                <a:solidFill>
                  <a:srgbClr val="000000"/>
                </a:solidFill>
                <a:latin typeface="+mn-lt"/>
                <a:ea typeface="+mn-ea"/>
                <a:cs typeface="+mn-cs"/>
                <a:sym typeface="Helvetica Neue"/>
              </a:defRPr>
            </a:pPr>
            <a:r>
              <a:t>(4) Satan attempts to snag her by persuading her obey what he says.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04"/>
                                        </p:tgtEl>
                                        <p:attrNameLst>
                                          <p:attrName>style.visibility</p:attrName>
                                        </p:attrNameLst>
                                      </p:cBhvr>
                                      <p:to>
                                        <p:strVal val="visible"/>
                                      </p:to>
                                    </p:set>
                                    <p:animEffect filter="dissolve" transition="in">
                                      <p:cBhvr>
                                        <p:cTn id="7" dur="1000"/>
                                        <p:tgtEl>
                                          <p:spTgt spid="204"/>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0" presetID="19" grpId="2" fill="hold">
                                  <p:stCondLst>
                                    <p:cond delay="0"/>
                                  </p:stCondLst>
                                  <p:iterate type="el" backwards="0">
                                    <p:tmAbs val="0"/>
                                  </p:iterate>
                                  <p:childTnLst>
                                    <p:set>
                                      <p:cBhvr>
                                        <p:cTn id="11" fill="hold"/>
                                        <p:tgtEl>
                                          <p:spTgt spid="205"/>
                                        </p:tgtEl>
                                        <p:attrNameLst>
                                          <p:attrName>style.visibility</p:attrName>
                                        </p:attrNameLst>
                                      </p:cBhvr>
                                      <p:to>
                                        <p:strVal val="visible"/>
                                      </p:to>
                                    </p:set>
                                    <p:anim calcmode="lin" valueType="num">
                                      <p:cBhvr>
                                        <p:cTn id="12" dur="1000" fill="hold"/>
                                        <p:tgtEl>
                                          <p:spTgt spid="205"/>
                                        </p:tgtEl>
                                        <p:attrNameLst>
                                          <p:attrName>ppt_w</p:attrName>
                                        </p:attrNameLst>
                                      </p:cBhvr>
                                      <p:tavLst>
                                        <p:tav tm="0" fmla="#ppt_w*sin(2.5*pi*$)">
                                          <p:val>
                                            <p:fltVal val="0"/>
                                          </p:val>
                                        </p:tav>
                                        <p:tav tm="100000">
                                          <p:val>
                                            <p:fltVal val="1"/>
                                          </p:val>
                                        </p:tav>
                                      </p:tavLst>
                                    </p:anim>
                                    <p:anim calcmode="lin" valueType="num">
                                      <p:cBhvr>
                                        <p:cTn id="13" dur="1000" fill="hold"/>
                                        <p:tgtEl>
                                          <p:spTgt spid="205"/>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ID="9" grpId="3" fill="hold">
                                  <p:stCondLst>
                                    <p:cond delay="0"/>
                                  </p:stCondLst>
                                  <p:iterate type="el" backwards="0">
                                    <p:tmAbs val="0"/>
                                  </p:iterate>
                                  <p:childTnLst>
                                    <p:set>
                                      <p:cBhvr>
                                        <p:cTn id="17" fill="hold"/>
                                        <p:tgtEl>
                                          <p:spTgt spid="206"/>
                                        </p:tgtEl>
                                        <p:attrNameLst>
                                          <p:attrName>style.visibility</p:attrName>
                                        </p:attrNameLst>
                                      </p:cBhvr>
                                      <p:to>
                                        <p:strVal val="visible"/>
                                      </p:to>
                                    </p:set>
                                    <p:animEffect filter="dissolve" transition="in">
                                      <p:cBhvr>
                                        <p:cTn id="18" dur="1000"/>
                                        <p:tgtEl>
                                          <p:spTgt spid="206"/>
                                        </p:tgtEl>
                                      </p:cBhvr>
                                    </p:animEffect>
                                  </p:childTnLst>
                                </p:cTn>
                              </p:par>
                            </p:childTnLst>
                          </p:cTn>
                        </p:par>
                      </p:childTnLst>
                    </p:cTn>
                  </p:par>
                  <p:par>
                    <p:cTn id="19" fill="hold">
                      <p:stCondLst>
                        <p:cond delay="indefinite"/>
                      </p:stCondLst>
                      <p:childTnLst>
                        <p:par>
                          <p:cTn id="20" fill="hold">
                            <p:stCondLst>
                              <p:cond delay="0"/>
                            </p:stCondLst>
                            <p:childTnLst>
                              <p:par>
                                <p:cTn id="21" presetClass="exit" nodeType="clickEffect" presetSubtype="2" presetID="2" grpId="4" fill="hold">
                                  <p:stCondLst>
                                    <p:cond delay="0"/>
                                  </p:stCondLst>
                                  <p:iterate type="el" backwards="0">
                                    <p:tmAbs val="0"/>
                                  </p:iterate>
                                  <p:childTnLst>
                                    <p:anim calcmode="lin" valueType="num">
                                      <p:cBhvr>
                                        <p:cTn id="22" dur="1000" fill="hold"/>
                                        <p:tgtEl>
                                          <p:spTgt spid="206"/>
                                        </p:tgtEl>
                                        <p:attrNameLst>
                                          <p:attrName>ppt_x</p:attrName>
                                        </p:attrNameLst>
                                      </p:cBhvr>
                                      <p:tavLst>
                                        <p:tav tm="0">
                                          <p:val>
                                            <p:strVal val="ppt_x"/>
                                          </p:val>
                                        </p:tav>
                                        <p:tav tm="100000">
                                          <p:val>
                                            <p:strVal val="1+ppt_w/2"/>
                                          </p:val>
                                        </p:tav>
                                      </p:tavLst>
                                    </p:anim>
                                    <p:anim calcmode="lin" valueType="num">
                                      <p:cBhvr>
                                        <p:cTn id="23" dur="1000" fill="hold"/>
                                        <p:tgtEl>
                                          <p:spTgt spid="206"/>
                                        </p:tgtEl>
                                        <p:attrNameLst>
                                          <p:attrName>ppt_y</p:attrName>
                                        </p:attrNameLst>
                                      </p:cBhvr>
                                      <p:tavLst>
                                        <p:tav tm="0">
                                          <p:val>
                                            <p:strVal val="ppt_y"/>
                                          </p:val>
                                        </p:tav>
                                        <p:tav tm="100000">
                                          <p:val>
                                            <p:strVal val="ppt_y"/>
                                          </p:val>
                                        </p:tav>
                                      </p:tavLst>
                                    </p:anim>
                                    <p:set>
                                      <p:cBhvr>
                                        <p:cTn id="24" fill="hold">
                                          <p:stCondLst>
                                            <p:cond delay="999"/>
                                          </p:stCondLst>
                                        </p:cTn>
                                        <p:tgtEl>
                                          <p:spTgt spid="20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8" presetID="2" grpId="5" fill="hold">
                                  <p:stCondLst>
                                    <p:cond delay="0"/>
                                  </p:stCondLst>
                                  <p:iterate type="el" backwards="0">
                                    <p:tmAbs val="0"/>
                                  </p:iterate>
                                  <p:childTnLst>
                                    <p:set>
                                      <p:cBhvr>
                                        <p:cTn id="28" fill="hold"/>
                                        <p:tgtEl>
                                          <p:spTgt spid="208">
                                            <p:bg/>
                                          </p:spTgt>
                                        </p:tgtEl>
                                        <p:attrNameLst>
                                          <p:attrName>style.visibility</p:attrName>
                                        </p:attrNameLst>
                                      </p:cBhvr>
                                      <p:to>
                                        <p:strVal val="visible"/>
                                      </p:to>
                                    </p:set>
                                    <p:anim calcmode="lin" valueType="num">
                                      <p:cBhvr>
                                        <p:cTn id="29" dur="1500" fill="hold"/>
                                        <p:tgtEl>
                                          <p:spTgt spid="208">
                                            <p:bg/>
                                          </p:spTgt>
                                        </p:tgtEl>
                                        <p:attrNameLst>
                                          <p:attrName>ppt_x</p:attrName>
                                        </p:attrNameLst>
                                      </p:cBhvr>
                                      <p:tavLst>
                                        <p:tav tm="0">
                                          <p:val>
                                            <p:strVal val="0-#ppt_w/2"/>
                                          </p:val>
                                        </p:tav>
                                        <p:tav tm="100000">
                                          <p:val>
                                            <p:strVal val="#ppt_x"/>
                                          </p:val>
                                        </p:tav>
                                      </p:tavLst>
                                    </p:anim>
                                    <p:anim calcmode="lin" valueType="num">
                                      <p:cBhvr>
                                        <p:cTn id="30" dur="1500" fill="hold"/>
                                        <p:tgtEl>
                                          <p:spTgt spid="208">
                                            <p:bg/>
                                          </p:spTgt>
                                        </p:tgtEl>
                                        <p:attrNameLst>
                                          <p:attrName>ppt_y</p:attrName>
                                        </p:attrNameLst>
                                      </p:cBhvr>
                                      <p:tavLst>
                                        <p:tav tm="0">
                                          <p:val>
                                            <p:strVal val="#ppt_y"/>
                                          </p:val>
                                        </p:tav>
                                        <p:tav tm="100000">
                                          <p:val>
                                            <p:strVal val="#ppt_y"/>
                                          </p:val>
                                        </p:tav>
                                      </p:tavLst>
                                    </p:anim>
                                  </p:childTnLst>
                                </p:cTn>
                              </p:par>
                              <p:par>
                                <p:cTn id="31" presetClass="entr" nodeType="withEffect" presetSubtype="8" presetID="2" grpId="5" fill="hold">
                                  <p:stCondLst>
                                    <p:cond delay="0"/>
                                  </p:stCondLst>
                                  <p:iterate type="el" backwards="0">
                                    <p:tmAbs val="0"/>
                                  </p:iterate>
                                  <p:childTnLst>
                                    <p:set>
                                      <p:cBhvr>
                                        <p:cTn id="32" fill="hold"/>
                                        <p:tgtEl>
                                          <p:spTgt spid="208">
                                            <p:txEl>
                                              <p:pRg st="0" end="0"/>
                                            </p:txEl>
                                          </p:spTgt>
                                        </p:tgtEl>
                                        <p:attrNameLst>
                                          <p:attrName>style.visibility</p:attrName>
                                        </p:attrNameLst>
                                      </p:cBhvr>
                                      <p:to>
                                        <p:strVal val="visible"/>
                                      </p:to>
                                    </p:set>
                                    <p:anim calcmode="lin" valueType="num">
                                      <p:cBhvr>
                                        <p:cTn id="33" dur="1500" fill="hold"/>
                                        <p:tgtEl>
                                          <p:spTgt spid="208">
                                            <p:txEl>
                                              <p:pRg st="0" end="0"/>
                                            </p:txEl>
                                          </p:spTgt>
                                        </p:tgtEl>
                                        <p:attrNameLst>
                                          <p:attrName>ppt_x</p:attrName>
                                        </p:attrNameLst>
                                      </p:cBhvr>
                                      <p:tavLst>
                                        <p:tav tm="0">
                                          <p:val>
                                            <p:strVal val="0-#ppt_w/2"/>
                                          </p:val>
                                        </p:tav>
                                        <p:tav tm="100000">
                                          <p:val>
                                            <p:strVal val="#ppt_x"/>
                                          </p:val>
                                        </p:tav>
                                      </p:tavLst>
                                    </p:anim>
                                    <p:anim calcmode="lin" valueType="num">
                                      <p:cBhvr>
                                        <p:cTn id="34" dur="1500" fill="hold"/>
                                        <p:tgtEl>
                                          <p:spTgt spid="20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8" presetID="2" grpId="5" fill="hold">
                                  <p:stCondLst>
                                    <p:cond delay="0"/>
                                  </p:stCondLst>
                                  <p:iterate type="el" backwards="0">
                                    <p:tmAbs val="0"/>
                                  </p:iterate>
                                  <p:childTnLst>
                                    <p:set>
                                      <p:cBhvr>
                                        <p:cTn id="38" fill="hold"/>
                                        <p:tgtEl>
                                          <p:spTgt spid="208">
                                            <p:txEl>
                                              <p:pRg st="1" end="1"/>
                                            </p:txEl>
                                          </p:spTgt>
                                        </p:tgtEl>
                                        <p:attrNameLst>
                                          <p:attrName>style.visibility</p:attrName>
                                        </p:attrNameLst>
                                      </p:cBhvr>
                                      <p:to>
                                        <p:strVal val="visible"/>
                                      </p:to>
                                    </p:set>
                                    <p:anim calcmode="lin" valueType="num">
                                      <p:cBhvr>
                                        <p:cTn id="39" dur="1500" fill="hold"/>
                                        <p:tgtEl>
                                          <p:spTgt spid="208">
                                            <p:txEl>
                                              <p:pRg st="1" end="1"/>
                                            </p:txEl>
                                          </p:spTgt>
                                        </p:tgtEl>
                                        <p:attrNameLst>
                                          <p:attrName>ppt_x</p:attrName>
                                        </p:attrNameLst>
                                      </p:cBhvr>
                                      <p:tavLst>
                                        <p:tav tm="0">
                                          <p:val>
                                            <p:strVal val="0-#ppt_w/2"/>
                                          </p:val>
                                        </p:tav>
                                        <p:tav tm="100000">
                                          <p:val>
                                            <p:strVal val="#ppt_x"/>
                                          </p:val>
                                        </p:tav>
                                      </p:tavLst>
                                    </p:anim>
                                    <p:anim calcmode="lin" valueType="num">
                                      <p:cBhvr>
                                        <p:cTn id="40" dur="1500" fill="hold"/>
                                        <p:tgtEl>
                                          <p:spTgt spid="20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Class="entr" nodeType="clickEffect" presetSubtype="8" presetID="2" grpId="5" fill="hold">
                                  <p:stCondLst>
                                    <p:cond delay="0"/>
                                  </p:stCondLst>
                                  <p:iterate type="el" backwards="0">
                                    <p:tmAbs val="0"/>
                                  </p:iterate>
                                  <p:childTnLst>
                                    <p:set>
                                      <p:cBhvr>
                                        <p:cTn id="44" fill="hold"/>
                                        <p:tgtEl>
                                          <p:spTgt spid="208">
                                            <p:txEl>
                                              <p:pRg st="2" end="2"/>
                                            </p:txEl>
                                          </p:spTgt>
                                        </p:tgtEl>
                                        <p:attrNameLst>
                                          <p:attrName>style.visibility</p:attrName>
                                        </p:attrNameLst>
                                      </p:cBhvr>
                                      <p:to>
                                        <p:strVal val="visible"/>
                                      </p:to>
                                    </p:set>
                                    <p:anim calcmode="lin" valueType="num">
                                      <p:cBhvr>
                                        <p:cTn id="45" dur="1500" fill="hold"/>
                                        <p:tgtEl>
                                          <p:spTgt spid="208">
                                            <p:txEl>
                                              <p:pRg st="2" end="2"/>
                                            </p:txEl>
                                          </p:spTgt>
                                        </p:tgtEl>
                                        <p:attrNameLst>
                                          <p:attrName>ppt_x</p:attrName>
                                        </p:attrNameLst>
                                      </p:cBhvr>
                                      <p:tavLst>
                                        <p:tav tm="0">
                                          <p:val>
                                            <p:strVal val="0-#ppt_w/2"/>
                                          </p:val>
                                        </p:tav>
                                        <p:tav tm="100000">
                                          <p:val>
                                            <p:strVal val="#ppt_x"/>
                                          </p:val>
                                        </p:tav>
                                      </p:tavLst>
                                    </p:anim>
                                    <p:anim calcmode="lin" valueType="num">
                                      <p:cBhvr>
                                        <p:cTn id="46" dur="1500" fill="hold"/>
                                        <p:tgtEl>
                                          <p:spTgt spid="20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Class="entr" nodeType="clickEffect" presetSubtype="8" presetID="2" grpId="5" fill="hold">
                                  <p:stCondLst>
                                    <p:cond delay="0"/>
                                  </p:stCondLst>
                                  <p:iterate type="el" backwards="0">
                                    <p:tmAbs val="0"/>
                                  </p:iterate>
                                  <p:childTnLst>
                                    <p:set>
                                      <p:cBhvr>
                                        <p:cTn id="50" fill="hold"/>
                                        <p:tgtEl>
                                          <p:spTgt spid="208">
                                            <p:txEl>
                                              <p:pRg st="3" end="3"/>
                                            </p:txEl>
                                          </p:spTgt>
                                        </p:tgtEl>
                                        <p:attrNameLst>
                                          <p:attrName>style.visibility</p:attrName>
                                        </p:attrNameLst>
                                      </p:cBhvr>
                                      <p:to>
                                        <p:strVal val="visible"/>
                                      </p:to>
                                    </p:set>
                                    <p:anim calcmode="lin" valueType="num">
                                      <p:cBhvr>
                                        <p:cTn id="51" dur="1500" fill="hold"/>
                                        <p:tgtEl>
                                          <p:spTgt spid="208">
                                            <p:txEl>
                                              <p:pRg st="3" end="3"/>
                                            </p:txEl>
                                          </p:spTgt>
                                        </p:tgtEl>
                                        <p:attrNameLst>
                                          <p:attrName>ppt_x</p:attrName>
                                        </p:attrNameLst>
                                      </p:cBhvr>
                                      <p:tavLst>
                                        <p:tav tm="0">
                                          <p:val>
                                            <p:strVal val="0-#ppt_w/2"/>
                                          </p:val>
                                        </p:tav>
                                        <p:tav tm="100000">
                                          <p:val>
                                            <p:strVal val="#ppt_x"/>
                                          </p:val>
                                        </p:tav>
                                      </p:tavLst>
                                    </p:anim>
                                    <p:anim calcmode="lin" valueType="num">
                                      <p:cBhvr>
                                        <p:cTn id="52" dur="1500" fill="hold"/>
                                        <p:tgtEl>
                                          <p:spTgt spid="20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08" grpId="5"/>
      <p:bldP build="whole" bldLvl="1" animBg="1" rev="0" advAuto="0" spid="206" grpId="3"/>
      <p:bldP build="whole" bldLvl="1" animBg="1" rev="0" advAuto="0" spid="205" grpId="2"/>
      <p:bldP build="whole" bldLvl="1" animBg="1" rev="0" advAuto="0" spid="206" grpId="4"/>
      <p:bldP build="whole" bldLvl="1" animBg="1" rev="0" advAuto="0" spid="204"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 name="Two independent lives - associates…"/>
          <p:cNvSpPr txBox="1"/>
          <p:nvPr/>
        </p:nvSpPr>
        <p:spPr>
          <a:xfrm>
            <a:off x="1628712" y="7249159"/>
            <a:ext cx="11723318" cy="29930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228600" indent="-228600" algn="l">
              <a:lnSpc>
                <a:spcPts val="6000"/>
              </a:lnSpc>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045700" algn="l"/>
              </a:tabLst>
              <a:defRPr b="1" sz="3800">
                <a:solidFill>
                  <a:srgbClr val="444444"/>
                </a:solidFill>
              </a:defRPr>
            </a:pPr>
            <a:r>
              <a:t>Two independent lives - associates</a:t>
            </a:r>
          </a:p>
          <a:p>
            <a:pPr marL="228600" indent="-228600" algn="l">
              <a:lnSpc>
                <a:spcPts val="6000"/>
              </a:lnSpc>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045700" algn="l"/>
              </a:tabLst>
              <a:defRPr b="1" sz="3800">
                <a:solidFill>
                  <a:srgbClr val="444444"/>
                </a:solidFill>
              </a:defRPr>
            </a:pPr>
            <a:r>
              <a:t>Not dependent upon one another - share resources</a:t>
            </a:r>
          </a:p>
          <a:p>
            <a:pPr marL="228600" indent="-228600" algn="l">
              <a:lnSpc>
                <a:spcPts val="6000"/>
              </a:lnSpc>
              <a:buSzPct val="100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045700" algn="l"/>
              </a:tabLst>
              <a:defRPr b="1" sz="3800">
                <a:solidFill>
                  <a:srgbClr val="444444"/>
                </a:solidFill>
              </a:defRPr>
            </a:pPr>
            <a:r>
              <a:t>Contracts are breakable</a:t>
            </a:r>
          </a:p>
        </p:txBody>
      </p:sp>
      <p:grpSp>
        <p:nvGrpSpPr>
          <p:cNvPr id="215" name="Group"/>
          <p:cNvGrpSpPr/>
          <p:nvPr/>
        </p:nvGrpSpPr>
        <p:grpSpPr>
          <a:xfrm>
            <a:off x="2937482" y="2146300"/>
            <a:ext cx="8953501" cy="5143500"/>
            <a:chOff x="0" y="0"/>
            <a:chExt cx="8953500" cy="5143500"/>
          </a:xfrm>
        </p:grpSpPr>
        <p:sp>
          <p:nvSpPr>
            <p:cNvPr id="213" name="Rectangle"/>
            <p:cNvSpPr/>
            <p:nvPr/>
          </p:nvSpPr>
          <p:spPr>
            <a:xfrm>
              <a:off x="0" y="927100"/>
              <a:ext cx="8953500" cy="4216400"/>
            </a:xfrm>
            <a:prstGeom prst="rect">
              <a:avLst/>
            </a:prstGeom>
            <a:solidFill>
              <a:srgbClr val="FFC7B8"/>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4" name="The world’s contract marriage"/>
            <p:cNvSpPr/>
            <p:nvPr/>
          </p:nvSpPr>
          <p:spPr>
            <a:xfrm>
              <a:off x="685800" y="0"/>
              <a:ext cx="7029958" cy="6718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lvl1pPr>
            </a:lstStyle>
            <a:p>
              <a:pPr/>
              <a:r>
                <a:t>The world’s contract marriage</a:t>
              </a:r>
            </a:p>
          </p:txBody>
        </p:sp>
      </p:grpSp>
      <p:sp>
        <p:nvSpPr>
          <p:cNvPr id="216" name="隱誨錯誤的爭辯"/>
          <p:cNvSpPr/>
          <p:nvPr/>
        </p:nvSpPr>
        <p:spPr>
          <a:xfrm>
            <a:off x="4677382" y="152400"/>
            <a:ext cx="5448301" cy="863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明朝 Pro W6"/>
                <a:ea typeface="ヒラギノ明朝 Pro W6"/>
                <a:cs typeface="ヒラギノ明朝 Pro W6"/>
                <a:sym typeface="ヒラギノ明朝 Pro W6"/>
              </a:defRPr>
            </a:lvl1pPr>
          </a:lstStyle>
          <a:p>
            <a:pPr/>
            <a:r>
              <a:t>隱誨錯誤的爭辯</a:t>
            </a:r>
          </a:p>
        </p:txBody>
      </p:sp>
      <p:sp>
        <p:nvSpPr>
          <p:cNvPr id="217" name="爭辯ㄧ：丈夫和妻子應該各自獨立"/>
          <p:cNvSpPr/>
          <p:nvPr/>
        </p:nvSpPr>
        <p:spPr>
          <a:xfrm>
            <a:off x="1743682" y="1219200"/>
            <a:ext cx="887730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丸ゴ Pro"/>
                <a:ea typeface="ヒラギノ丸ゴ Pro"/>
                <a:cs typeface="ヒラギノ丸ゴ Pro"/>
                <a:sym typeface="ヒラギノ丸ゴ Pro"/>
              </a:defRPr>
            </a:pPr>
            <a:r>
              <a:t>爭辯</a:t>
            </a:r>
            <a:r>
              <a:rPr>
                <a:latin typeface="蘋果儷中黑"/>
                <a:ea typeface="蘋果儷中黑"/>
                <a:cs typeface="蘋果儷中黑"/>
                <a:sym typeface="蘋果儷中黑"/>
              </a:rPr>
              <a:t>ㄧ</a:t>
            </a:r>
            <a:r>
              <a:t>：丈夫和妻子應該各自獨立</a:t>
            </a:r>
          </a:p>
        </p:txBody>
      </p:sp>
      <p:grpSp>
        <p:nvGrpSpPr>
          <p:cNvPr id="220" name="Group"/>
          <p:cNvGrpSpPr/>
          <p:nvPr/>
        </p:nvGrpSpPr>
        <p:grpSpPr>
          <a:xfrm>
            <a:off x="3496282" y="3429000"/>
            <a:ext cx="3721101" cy="3492500"/>
            <a:chOff x="0" y="0"/>
            <a:chExt cx="3721100" cy="3492500"/>
          </a:xfrm>
        </p:grpSpPr>
        <p:sp>
          <p:nvSpPr>
            <p:cNvPr id="218" name="Rectangle"/>
            <p:cNvSpPr/>
            <p:nvPr/>
          </p:nvSpPr>
          <p:spPr>
            <a:xfrm>
              <a:off x="0" y="0"/>
              <a:ext cx="3721100" cy="3492500"/>
            </a:xfrm>
            <a:prstGeom prst="rect">
              <a:avLst/>
            </a:prstGeom>
            <a:solidFill>
              <a:srgbClr val="140700"/>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19" name="丈夫"/>
            <p:cNvSpPr/>
            <p:nvPr/>
          </p:nvSpPr>
          <p:spPr>
            <a:xfrm>
              <a:off x="723900" y="901700"/>
              <a:ext cx="2146300" cy="11175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FFFEFC"/>
                  </a:solidFill>
                  <a:latin typeface="ヒラギノ角ゴ Pro W6"/>
                  <a:ea typeface="ヒラギノ角ゴ Pro W6"/>
                  <a:cs typeface="ヒラギノ角ゴ Pro W6"/>
                  <a:sym typeface="ヒラギノ角ゴ Pro W6"/>
                </a:defRPr>
              </a:lvl1pPr>
            </a:lstStyle>
            <a:p>
              <a:pPr/>
              <a:r>
                <a:t>丈夫</a:t>
              </a:r>
            </a:p>
          </p:txBody>
        </p:sp>
      </p:grpSp>
      <p:grpSp>
        <p:nvGrpSpPr>
          <p:cNvPr id="223" name="Group"/>
          <p:cNvGrpSpPr/>
          <p:nvPr/>
        </p:nvGrpSpPr>
        <p:grpSpPr>
          <a:xfrm>
            <a:off x="7636482" y="3429000"/>
            <a:ext cx="3721101" cy="3492500"/>
            <a:chOff x="0" y="0"/>
            <a:chExt cx="3721100" cy="3492500"/>
          </a:xfrm>
        </p:grpSpPr>
        <p:sp>
          <p:nvSpPr>
            <p:cNvPr id="221" name="Rectangle"/>
            <p:cNvSpPr/>
            <p:nvPr/>
          </p:nvSpPr>
          <p:spPr>
            <a:xfrm>
              <a:off x="0" y="0"/>
              <a:ext cx="3721100" cy="3492500"/>
            </a:xfrm>
            <a:prstGeom prst="rect">
              <a:avLst/>
            </a:prstGeom>
            <a:solidFill>
              <a:srgbClr val="C74100"/>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22" name="妻子"/>
            <p:cNvSpPr/>
            <p:nvPr/>
          </p:nvSpPr>
          <p:spPr>
            <a:xfrm>
              <a:off x="876300" y="1079500"/>
              <a:ext cx="2146300" cy="11175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FFFEFC"/>
                  </a:solidFill>
                  <a:latin typeface="ヒラギノ角ゴ Pro W6"/>
                  <a:ea typeface="ヒラギノ角ゴ Pro W6"/>
                  <a:cs typeface="ヒラギノ角ゴ Pro W6"/>
                  <a:sym typeface="ヒラギノ角ゴ Pro W6"/>
                </a:defRPr>
              </a:lvl1pPr>
            </a:lstStyle>
            <a:p>
              <a:pPr/>
              <a:r>
                <a:t>妻子</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12">
                                            <p:bg/>
                                          </p:spTgt>
                                        </p:tgtEl>
                                        <p:attrNameLst>
                                          <p:attrName>style.visibility</p:attrName>
                                        </p:attrNameLst>
                                      </p:cBhvr>
                                      <p:to>
                                        <p:strVal val="visible"/>
                                      </p:to>
                                    </p:set>
                                    <p:animEffect filter="wipe(left)" transition="in">
                                      <p:cBhvr>
                                        <p:cTn id="7" dur="1500"/>
                                        <p:tgtEl>
                                          <p:spTgt spid="212">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212">
                                            <p:txEl>
                                              <p:pRg st="0" end="0"/>
                                            </p:txEl>
                                          </p:spTgt>
                                        </p:tgtEl>
                                        <p:attrNameLst>
                                          <p:attrName>style.visibility</p:attrName>
                                        </p:attrNameLst>
                                      </p:cBhvr>
                                      <p:to>
                                        <p:strVal val="visible"/>
                                      </p:to>
                                    </p:set>
                                    <p:animEffect filter="wipe(left)" transition="in">
                                      <p:cBhvr>
                                        <p:cTn id="10" dur="1500"/>
                                        <p:tgtEl>
                                          <p:spTgt spid="212">
                                            <p:txEl>
                                              <p:pRg st="0" end="0"/>
                                            </p:txEl>
                                          </p:spTgt>
                                        </p:tgtEl>
                                      </p:cBhvr>
                                    </p:animEffect>
                                  </p:childTnLst>
                                </p:cTn>
                              </p:par>
                            </p:childTnLst>
                          </p:cTn>
                        </p:par>
                        <p:par>
                          <p:cTn id="11" fill="hold">
                            <p:stCondLst>
                              <p:cond delay="1500"/>
                            </p:stCondLst>
                            <p:childTnLst>
                              <p:par>
                                <p:cTn id="12" presetClass="entr" nodeType="afterEffect" presetSubtype="8" presetID="22" grpId="1" fill="hold">
                                  <p:stCondLst>
                                    <p:cond delay="0"/>
                                  </p:stCondLst>
                                  <p:iterate type="el" backwards="0">
                                    <p:tmAbs val="0"/>
                                  </p:iterate>
                                  <p:childTnLst>
                                    <p:set>
                                      <p:cBhvr>
                                        <p:cTn id="13" fill="hold"/>
                                        <p:tgtEl>
                                          <p:spTgt spid="212">
                                            <p:txEl>
                                              <p:pRg st="1" end="1"/>
                                            </p:txEl>
                                          </p:spTgt>
                                        </p:tgtEl>
                                        <p:attrNameLst>
                                          <p:attrName>style.visibility</p:attrName>
                                        </p:attrNameLst>
                                      </p:cBhvr>
                                      <p:to>
                                        <p:strVal val="visible"/>
                                      </p:to>
                                    </p:set>
                                    <p:animEffect filter="wipe(left)" transition="in">
                                      <p:cBhvr>
                                        <p:cTn id="14" dur="1500"/>
                                        <p:tgtEl>
                                          <p:spTgt spid="212">
                                            <p:txEl>
                                              <p:pRg st="1" end="1"/>
                                            </p:txEl>
                                          </p:spTgt>
                                        </p:tgtEl>
                                      </p:cBhvr>
                                    </p:animEffect>
                                  </p:childTnLst>
                                </p:cTn>
                              </p:par>
                            </p:childTnLst>
                          </p:cTn>
                        </p:par>
                        <p:par>
                          <p:cTn id="15" fill="hold">
                            <p:stCondLst>
                              <p:cond delay="3000"/>
                            </p:stCondLst>
                            <p:childTnLst>
                              <p:par>
                                <p:cTn id="16" presetClass="entr" nodeType="afterEffect" presetSubtype="8" presetID="22" grpId="1" fill="hold">
                                  <p:stCondLst>
                                    <p:cond delay="0"/>
                                  </p:stCondLst>
                                  <p:iterate type="el" backwards="0">
                                    <p:tmAbs val="0"/>
                                  </p:iterate>
                                  <p:childTnLst>
                                    <p:set>
                                      <p:cBhvr>
                                        <p:cTn id="17" fill="hold"/>
                                        <p:tgtEl>
                                          <p:spTgt spid="212">
                                            <p:txEl>
                                              <p:pRg st="2" end="2"/>
                                            </p:txEl>
                                          </p:spTgt>
                                        </p:tgtEl>
                                        <p:attrNameLst>
                                          <p:attrName>style.visibility</p:attrName>
                                        </p:attrNameLst>
                                      </p:cBhvr>
                                      <p:to>
                                        <p:strVal val="visible"/>
                                      </p:to>
                                    </p:set>
                                    <p:animEffect filter="wipe(left)" transition="in">
                                      <p:cBhvr>
                                        <p:cTn id="18" dur="1500"/>
                                        <p:tgtEl>
                                          <p:spTgt spid="21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2" fill="hold">
                                  <p:stCondLst>
                                    <p:cond delay="0"/>
                                  </p:stCondLst>
                                  <p:iterate type="el" backwards="0">
                                    <p:tmAbs val="0"/>
                                  </p:iterate>
                                  <p:childTnLst>
                                    <p:set>
                                      <p:cBhvr>
                                        <p:cTn id="22" fill="hold"/>
                                        <p:tgtEl>
                                          <p:spTgt spid="220"/>
                                        </p:tgtEl>
                                        <p:attrNameLst>
                                          <p:attrName>style.visibility</p:attrName>
                                        </p:attrNameLst>
                                      </p:cBhvr>
                                      <p:to>
                                        <p:strVal val="visible"/>
                                      </p:to>
                                    </p:set>
                                    <p:anim calcmode="lin" valueType="num">
                                      <p:cBhvr>
                                        <p:cTn id="23" dur="1000" fill="hold"/>
                                        <p:tgtEl>
                                          <p:spTgt spid="220"/>
                                        </p:tgtEl>
                                        <p:attrNameLst>
                                          <p:attrName>ppt_x</p:attrName>
                                        </p:attrNameLst>
                                      </p:cBhvr>
                                      <p:tavLst>
                                        <p:tav tm="0">
                                          <p:val>
                                            <p:strVal val="0-#ppt_w/2"/>
                                          </p:val>
                                        </p:tav>
                                        <p:tav tm="100000">
                                          <p:val>
                                            <p:strVal val="#ppt_x"/>
                                          </p:val>
                                        </p:tav>
                                      </p:tavLst>
                                    </p:anim>
                                    <p:anim calcmode="lin" valueType="num">
                                      <p:cBhvr>
                                        <p:cTn id="24" dur="1000" fill="hold"/>
                                        <p:tgtEl>
                                          <p:spTgt spid="22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2" presetID="2" grpId="3" fill="hold">
                                  <p:stCondLst>
                                    <p:cond delay="0"/>
                                  </p:stCondLst>
                                  <p:iterate type="el" backwards="0">
                                    <p:tmAbs val="0"/>
                                  </p:iterate>
                                  <p:childTnLst>
                                    <p:set>
                                      <p:cBhvr>
                                        <p:cTn id="28" fill="hold"/>
                                        <p:tgtEl>
                                          <p:spTgt spid="223"/>
                                        </p:tgtEl>
                                        <p:attrNameLst>
                                          <p:attrName>style.visibility</p:attrName>
                                        </p:attrNameLst>
                                      </p:cBhvr>
                                      <p:to>
                                        <p:strVal val="visible"/>
                                      </p:to>
                                    </p:set>
                                    <p:anim calcmode="lin" valueType="num">
                                      <p:cBhvr>
                                        <p:cTn id="29" dur="1000" fill="hold"/>
                                        <p:tgtEl>
                                          <p:spTgt spid="223"/>
                                        </p:tgtEl>
                                        <p:attrNameLst>
                                          <p:attrName>ppt_x</p:attrName>
                                        </p:attrNameLst>
                                      </p:cBhvr>
                                      <p:tavLst>
                                        <p:tav tm="0">
                                          <p:val>
                                            <p:strVal val="1+#ppt_w/2"/>
                                          </p:val>
                                        </p:tav>
                                        <p:tav tm="100000">
                                          <p:val>
                                            <p:strVal val="#ppt_x"/>
                                          </p:val>
                                        </p:tav>
                                      </p:tavLst>
                                    </p:anim>
                                    <p:anim calcmode="lin" valueType="num">
                                      <p:cBhvr>
                                        <p:cTn id="30" dur="1000" fill="hold"/>
                                        <p:tgtEl>
                                          <p:spTgt spid="22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1" presetID="2" grpId="4" fill="hold">
                                  <p:stCondLst>
                                    <p:cond delay="0"/>
                                  </p:stCondLst>
                                  <p:iterate type="el" backwards="0">
                                    <p:tmAbs val="0"/>
                                  </p:iterate>
                                  <p:childTnLst>
                                    <p:set>
                                      <p:cBhvr>
                                        <p:cTn id="34" fill="hold"/>
                                        <p:tgtEl>
                                          <p:spTgt spid="215"/>
                                        </p:tgtEl>
                                        <p:attrNameLst>
                                          <p:attrName>style.visibility</p:attrName>
                                        </p:attrNameLst>
                                      </p:cBhvr>
                                      <p:to>
                                        <p:strVal val="visible"/>
                                      </p:to>
                                    </p:set>
                                    <p:anim calcmode="lin" valueType="num">
                                      <p:cBhvr>
                                        <p:cTn id="35" dur="1000" fill="hold"/>
                                        <p:tgtEl>
                                          <p:spTgt spid="215"/>
                                        </p:tgtEl>
                                        <p:attrNameLst>
                                          <p:attrName>ppt_x</p:attrName>
                                        </p:attrNameLst>
                                      </p:cBhvr>
                                      <p:tavLst>
                                        <p:tav tm="0">
                                          <p:val>
                                            <p:strVal val="#ppt_x"/>
                                          </p:val>
                                        </p:tav>
                                        <p:tav tm="100000">
                                          <p:val>
                                            <p:strVal val="#ppt_x"/>
                                          </p:val>
                                        </p:tav>
                                      </p:tavLst>
                                    </p:anim>
                                    <p:anim calcmode="lin" valueType="num">
                                      <p:cBhvr>
                                        <p:cTn id="36" dur="1000" fill="hold"/>
                                        <p:tgtEl>
                                          <p:spTgt spid="2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5" grpId="4"/>
      <p:bldP build="p" bldLvl="5" animBg="1" rev="0" advAuto="0" spid="212" grpId="1"/>
      <p:bldP build="whole" bldLvl="1" animBg="1" rev="0" advAuto="0" spid="220" grpId="2"/>
      <p:bldP build="whole" bldLvl="1" animBg="1" rev="0" advAuto="0" spid="223" grpId="3"/>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7" name="Complementarianism"/>
          <p:cNvSpPr txBox="1"/>
          <p:nvPr>
            <p:ph type="title"/>
          </p:nvPr>
        </p:nvSpPr>
        <p:spPr>
          <a:xfrm>
            <a:off x="1409700" y="215900"/>
            <a:ext cx="8166100" cy="1333500"/>
          </a:xfrm>
          <a:prstGeom prst="rect">
            <a:avLst/>
          </a:prstGeom>
        </p:spPr>
        <p:txBody>
          <a:bodyPr/>
          <a:lstStyle>
            <a:lvl1pPr>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000"/>
            </a:lvl1pPr>
          </a:lstStyle>
          <a:p>
            <a:pPr/>
            <a:r>
              <a:t>Complementarianism</a:t>
            </a:r>
          </a:p>
        </p:txBody>
      </p:sp>
      <p:grpSp>
        <p:nvGrpSpPr>
          <p:cNvPr id="230" name="Group"/>
          <p:cNvGrpSpPr/>
          <p:nvPr/>
        </p:nvGrpSpPr>
        <p:grpSpPr>
          <a:xfrm>
            <a:off x="2980983" y="4984844"/>
            <a:ext cx="6636920" cy="4356101"/>
            <a:chOff x="-371816" y="-304800"/>
            <a:chExt cx="6636918" cy="4356100"/>
          </a:xfrm>
        </p:grpSpPr>
        <p:sp>
          <p:nvSpPr>
            <p:cNvPr id="228" name="Triangle"/>
            <p:cNvSpPr/>
            <p:nvPr/>
          </p:nvSpPr>
          <p:spPr>
            <a:xfrm>
              <a:off x="1079500" y="457200"/>
              <a:ext cx="4876800" cy="359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EA71"/>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29" name="God’s covenant marriage"/>
            <p:cNvSpPr txBox="1"/>
            <p:nvPr/>
          </p:nvSpPr>
          <p:spPr>
            <a:xfrm>
              <a:off x="-371817" y="-304801"/>
              <a:ext cx="6636920" cy="7461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1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300">
                  <a:solidFill>
                    <a:srgbClr val="000000"/>
                  </a:solidFill>
                </a:defRPr>
              </a:lvl1pPr>
            </a:lstStyle>
            <a:p>
              <a:pPr/>
              <a:r>
                <a:t>God’s covenant marriage</a:t>
              </a:r>
            </a:p>
          </p:txBody>
        </p:sp>
      </p:grpSp>
      <p:sp>
        <p:nvSpPr>
          <p:cNvPr id="231" name="The Marriage Design"/>
          <p:cNvSpPr txBox="1"/>
          <p:nvPr/>
        </p:nvSpPr>
        <p:spPr>
          <a:xfrm>
            <a:off x="4470400" y="-2713"/>
            <a:ext cx="11493500" cy="81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1219200" algn="l"/>
                <a:tab pos="10160000" algn="l"/>
              </a:tabLst>
              <a:defRPr b="1" sz="4600">
                <a:solidFill>
                  <a:srgbClr val="06053D"/>
                </a:solidFill>
              </a:defRPr>
            </a:lvl1pPr>
          </a:lstStyle>
          <a:p>
            <a:pPr/>
            <a:r>
              <a:t>The Marriage Design</a:t>
            </a:r>
          </a:p>
        </p:txBody>
      </p:sp>
      <p:sp>
        <p:nvSpPr>
          <p:cNvPr id="232" name="Two become one…"/>
          <p:cNvSpPr txBox="1"/>
          <p:nvPr/>
        </p:nvSpPr>
        <p:spPr>
          <a:xfrm>
            <a:off x="3445637" y="6248400"/>
            <a:ext cx="7444471" cy="2717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73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600">
                <a:solidFill>
                  <a:srgbClr val="444444"/>
                </a:solidFill>
              </a:defRPr>
            </a:pPr>
            <a:r>
              <a:t>Two become one</a:t>
            </a:r>
          </a:p>
          <a:p>
            <a:pPr>
              <a:lnSpc>
                <a:spcPts val="73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600">
                <a:solidFill>
                  <a:srgbClr val="444444"/>
                </a:solidFill>
              </a:defRPr>
            </a:pPr>
            <a:r>
              <a:t>Common resources</a:t>
            </a:r>
          </a:p>
          <a:p>
            <a:pPr>
              <a:lnSpc>
                <a:spcPts val="73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600">
                <a:solidFill>
                  <a:srgbClr val="444444"/>
                </a:solidFill>
              </a:defRPr>
            </a:pPr>
            <a:r>
              <a:t>Based on commitment</a:t>
            </a:r>
          </a:p>
        </p:txBody>
      </p:sp>
      <p:grpSp>
        <p:nvGrpSpPr>
          <p:cNvPr id="235" name="Group"/>
          <p:cNvGrpSpPr/>
          <p:nvPr/>
        </p:nvGrpSpPr>
        <p:grpSpPr>
          <a:xfrm>
            <a:off x="1808068" y="1295049"/>
            <a:ext cx="9388714" cy="3614342"/>
            <a:chOff x="49" y="0"/>
            <a:chExt cx="9388712" cy="3614340"/>
          </a:xfrm>
        </p:grpSpPr>
        <p:pic>
          <p:nvPicPr>
            <p:cNvPr id="233" name="Oneness.png" descr="Oneness.png"/>
            <p:cNvPicPr>
              <a:picLocks noChangeAspect="1"/>
            </p:cNvPicPr>
            <p:nvPr/>
          </p:nvPicPr>
          <p:blipFill>
            <a:blip r:embed="rId3">
              <a:extLst/>
            </a:blip>
            <a:srcRect l="6861" t="2005" r="3125" b="2"/>
            <a:stretch>
              <a:fillRect/>
            </a:stretch>
          </p:blipFill>
          <p:spPr>
            <a:xfrm>
              <a:off x="49" y="0"/>
              <a:ext cx="3692873" cy="3614341"/>
            </a:xfrm>
            <a:custGeom>
              <a:avLst/>
              <a:gdLst/>
              <a:ahLst/>
              <a:cxnLst>
                <a:cxn ang="0">
                  <a:pos x="wd2" y="hd2"/>
                </a:cxn>
                <a:cxn ang="5400000">
                  <a:pos x="wd2" y="hd2"/>
                </a:cxn>
                <a:cxn ang="10800000">
                  <a:pos x="wd2" y="hd2"/>
                </a:cxn>
                <a:cxn ang="16200000">
                  <a:pos x="wd2" y="hd2"/>
                </a:cxn>
              </a:cxnLst>
              <a:rect l="0" t="0" r="r" b="b"/>
              <a:pathLst>
                <a:path w="21594" h="21600" fill="norm" stroke="1" extrusionOk="0">
                  <a:moveTo>
                    <a:pt x="10795" y="0"/>
                  </a:moveTo>
                  <a:cubicBezTo>
                    <a:pt x="9601" y="0"/>
                    <a:pt x="9576" y="2"/>
                    <a:pt x="9561" y="59"/>
                  </a:cubicBezTo>
                  <a:cubicBezTo>
                    <a:pt x="9547" y="114"/>
                    <a:pt x="9522" y="119"/>
                    <a:pt x="9229" y="119"/>
                  </a:cubicBezTo>
                  <a:cubicBezTo>
                    <a:pt x="8974" y="119"/>
                    <a:pt x="8910" y="126"/>
                    <a:pt x="8897" y="161"/>
                  </a:cubicBezTo>
                  <a:cubicBezTo>
                    <a:pt x="8885" y="194"/>
                    <a:pt x="8834" y="206"/>
                    <a:pt x="8709" y="206"/>
                  </a:cubicBezTo>
                  <a:cubicBezTo>
                    <a:pt x="8584" y="206"/>
                    <a:pt x="8533" y="219"/>
                    <a:pt x="8521" y="251"/>
                  </a:cubicBezTo>
                  <a:cubicBezTo>
                    <a:pt x="8509" y="284"/>
                    <a:pt x="8458" y="294"/>
                    <a:pt x="8333" y="294"/>
                  </a:cubicBezTo>
                  <a:cubicBezTo>
                    <a:pt x="8208" y="294"/>
                    <a:pt x="8160" y="307"/>
                    <a:pt x="8148" y="339"/>
                  </a:cubicBezTo>
                  <a:cubicBezTo>
                    <a:pt x="8136" y="369"/>
                    <a:pt x="8090" y="384"/>
                    <a:pt x="8004" y="384"/>
                  </a:cubicBezTo>
                  <a:cubicBezTo>
                    <a:pt x="7901" y="384"/>
                    <a:pt x="7872" y="393"/>
                    <a:pt x="7860" y="441"/>
                  </a:cubicBezTo>
                  <a:cubicBezTo>
                    <a:pt x="7848" y="488"/>
                    <a:pt x="7821" y="502"/>
                    <a:pt x="7720" y="503"/>
                  </a:cubicBezTo>
                  <a:cubicBezTo>
                    <a:pt x="7652" y="503"/>
                    <a:pt x="7570" y="522"/>
                    <a:pt x="7539" y="546"/>
                  </a:cubicBezTo>
                  <a:cubicBezTo>
                    <a:pt x="7509" y="569"/>
                    <a:pt x="7454" y="588"/>
                    <a:pt x="7419" y="588"/>
                  </a:cubicBezTo>
                  <a:cubicBezTo>
                    <a:pt x="7384" y="588"/>
                    <a:pt x="7320" y="609"/>
                    <a:pt x="7275" y="633"/>
                  </a:cubicBezTo>
                  <a:cubicBezTo>
                    <a:pt x="7229" y="657"/>
                    <a:pt x="7159" y="678"/>
                    <a:pt x="7119" y="678"/>
                  </a:cubicBezTo>
                  <a:cubicBezTo>
                    <a:pt x="7080" y="679"/>
                    <a:pt x="7023" y="700"/>
                    <a:pt x="6992" y="723"/>
                  </a:cubicBezTo>
                  <a:cubicBezTo>
                    <a:pt x="6961" y="747"/>
                    <a:pt x="6897" y="766"/>
                    <a:pt x="6850" y="766"/>
                  </a:cubicBezTo>
                  <a:cubicBezTo>
                    <a:pt x="6803" y="766"/>
                    <a:pt x="6752" y="785"/>
                    <a:pt x="6734" y="806"/>
                  </a:cubicBezTo>
                  <a:cubicBezTo>
                    <a:pt x="6717" y="828"/>
                    <a:pt x="6617" y="876"/>
                    <a:pt x="6514" y="913"/>
                  </a:cubicBezTo>
                  <a:cubicBezTo>
                    <a:pt x="6033" y="1086"/>
                    <a:pt x="5123" y="1567"/>
                    <a:pt x="4583" y="1931"/>
                  </a:cubicBezTo>
                  <a:cubicBezTo>
                    <a:pt x="2234" y="3512"/>
                    <a:pt x="656" y="5956"/>
                    <a:pt x="169" y="8773"/>
                  </a:cubicBezTo>
                  <a:cubicBezTo>
                    <a:pt x="72" y="9331"/>
                    <a:pt x="21" y="9954"/>
                    <a:pt x="6" y="10723"/>
                  </a:cubicBezTo>
                  <a:cubicBezTo>
                    <a:pt x="-6" y="11360"/>
                    <a:pt x="-4" y="11447"/>
                    <a:pt x="36" y="11470"/>
                  </a:cubicBezTo>
                  <a:cubicBezTo>
                    <a:pt x="75" y="11492"/>
                    <a:pt x="83" y="11564"/>
                    <a:pt x="83" y="11947"/>
                  </a:cubicBezTo>
                  <a:cubicBezTo>
                    <a:pt x="83" y="12374"/>
                    <a:pt x="86" y="12399"/>
                    <a:pt x="141" y="12414"/>
                  </a:cubicBezTo>
                  <a:cubicBezTo>
                    <a:pt x="192" y="12428"/>
                    <a:pt x="199" y="12455"/>
                    <a:pt x="199" y="12651"/>
                  </a:cubicBezTo>
                  <a:cubicBezTo>
                    <a:pt x="199" y="12820"/>
                    <a:pt x="210" y="12875"/>
                    <a:pt x="243" y="12888"/>
                  </a:cubicBezTo>
                  <a:cubicBezTo>
                    <a:pt x="275" y="12901"/>
                    <a:pt x="285" y="12952"/>
                    <a:pt x="285" y="13080"/>
                  </a:cubicBezTo>
                  <a:cubicBezTo>
                    <a:pt x="285" y="13208"/>
                    <a:pt x="297" y="13260"/>
                    <a:pt x="329" y="13273"/>
                  </a:cubicBezTo>
                  <a:cubicBezTo>
                    <a:pt x="361" y="13285"/>
                    <a:pt x="373" y="13334"/>
                    <a:pt x="373" y="13462"/>
                  </a:cubicBezTo>
                  <a:cubicBezTo>
                    <a:pt x="373" y="13590"/>
                    <a:pt x="383" y="13642"/>
                    <a:pt x="415" y="13654"/>
                  </a:cubicBezTo>
                  <a:cubicBezTo>
                    <a:pt x="439" y="13664"/>
                    <a:pt x="459" y="13707"/>
                    <a:pt x="459" y="13756"/>
                  </a:cubicBezTo>
                  <a:cubicBezTo>
                    <a:pt x="459" y="13818"/>
                    <a:pt x="476" y="13847"/>
                    <a:pt x="517" y="13858"/>
                  </a:cubicBezTo>
                  <a:cubicBezTo>
                    <a:pt x="564" y="13871"/>
                    <a:pt x="573" y="13898"/>
                    <a:pt x="573" y="14005"/>
                  </a:cubicBezTo>
                  <a:cubicBezTo>
                    <a:pt x="573" y="14096"/>
                    <a:pt x="587" y="14143"/>
                    <a:pt x="617" y="14155"/>
                  </a:cubicBezTo>
                  <a:cubicBezTo>
                    <a:pt x="645" y="14166"/>
                    <a:pt x="661" y="14212"/>
                    <a:pt x="661" y="14288"/>
                  </a:cubicBezTo>
                  <a:cubicBezTo>
                    <a:pt x="661" y="14363"/>
                    <a:pt x="674" y="14409"/>
                    <a:pt x="703" y="14421"/>
                  </a:cubicBezTo>
                  <a:cubicBezTo>
                    <a:pt x="727" y="14430"/>
                    <a:pt x="747" y="14475"/>
                    <a:pt x="747" y="14525"/>
                  </a:cubicBezTo>
                  <a:cubicBezTo>
                    <a:pt x="747" y="14574"/>
                    <a:pt x="766" y="14617"/>
                    <a:pt x="791" y="14627"/>
                  </a:cubicBezTo>
                  <a:cubicBezTo>
                    <a:pt x="820" y="14638"/>
                    <a:pt x="832" y="14685"/>
                    <a:pt x="832" y="14774"/>
                  </a:cubicBezTo>
                  <a:cubicBezTo>
                    <a:pt x="832" y="14879"/>
                    <a:pt x="844" y="14906"/>
                    <a:pt x="890" y="14919"/>
                  </a:cubicBezTo>
                  <a:cubicBezTo>
                    <a:pt x="929" y="14929"/>
                    <a:pt x="949" y="14960"/>
                    <a:pt x="949" y="15009"/>
                  </a:cubicBezTo>
                  <a:cubicBezTo>
                    <a:pt x="949" y="15049"/>
                    <a:pt x="969" y="15090"/>
                    <a:pt x="993" y="15099"/>
                  </a:cubicBezTo>
                  <a:cubicBezTo>
                    <a:pt x="1017" y="15109"/>
                    <a:pt x="1034" y="15151"/>
                    <a:pt x="1034" y="15201"/>
                  </a:cubicBezTo>
                  <a:cubicBezTo>
                    <a:pt x="1034" y="15250"/>
                    <a:pt x="1054" y="15296"/>
                    <a:pt x="1078" y="15305"/>
                  </a:cubicBezTo>
                  <a:cubicBezTo>
                    <a:pt x="1102" y="15315"/>
                    <a:pt x="1123" y="15354"/>
                    <a:pt x="1123" y="15393"/>
                  </a:cubicBezTo>
                  <a:cubicBezTo>
                    <a:pt x="1123" y="15432"/>
                    <a:pt x="1141" y="15471"/>
                    <a:pt x="1164" y="15481"/>
                  </a:cubicBezTo>
                  <a:cubicBezTo>
                    <a:pt x="1189" y="15490"/>
                    <a:pt x="1208" y="15536"/>
                    <a:pt x="1208" y="15585"/>
                  </a:cubicBezTo>
                  <a:cubicBezTo>
                    <a:pt x="1208" y="15646"/>
                    <a:pt x="1225" y="15674"/>
                    <a:pt x="1266" y="15685"/>
                  </a:cubicBezTo>
                  <a:cubicBezTo>
                    <a:pt x="1305" y="15695"/>
                    <a:pt x="1324" y="15726"/>
                    <a:pt x="1324" y="15775"/>
                  </a:cubicBezTo>
                  <a:cubicBezTo>
                    <a:pt x="1324" y="15815"/>
                    <a:pt x="1342" y="15856"/>
                    <a:pt x="1366" y="15865"/>
                  </a:cubicBezTo>
                  <a:cubicBezTo>
                    <a:pt x="1391" y="15875"/>
                    <a:pt x="1410" y="15918"/>
                    <a:pt x="1410" y="15967"/>
                  </a:cubicBezTo>
                  <a:cubicBezTo>
                    <a:pt x="1410" y="16016"/>
                    <a:pt x="1427" y="16062"/>
                    <a:pt x="1452" y="16071"/>
                  </a:cubicBezTo>
                  <a:cubicBezTo>
                    <a:pt x="1476" y="16081"/>
                    <a:pt x="1496" y="16120"/>
                    <a:pt x="1496" y="16159"/>
                  </a:cubicBezTo>
                  <a:cubicBezTo>
                    <a:pt x="1496" y="16198"/>
                    <a:pt x="1517" y="16238"/>
                    <a:pt x="1540" y="16247"/>
                  </a:cubicBezTo>
                  <a:cubicBezTo>
                    <a:pt x="1565" y="16257"/>
                    <a:pt x="1582" y="16302"/>
                    <a:pt x="1582" y="16351"/>
                  </a:cubicBezTo>
                  <a:cubicBezTo>
                    <a:pt x="1582" y="16412"/>
                    <a:pt x="1599" y="16442"/>
                    <a:pt x="1640" y="16453"/>
                  </a:cubicBezTo>
                  <a:cubicBezTo>
                    <a:pt x="1677" y="16463"/>
                    <a:pt x="1700" y="16493"/>
                    <a:pt x="1700" y="16536"/>
                  </a:cubicBezTo>
                  <a:cubicBezTo>
                    <a:pt x="1701" y="16576"/>
                    <a:pt x="1738" y="16637"/>
                    <a:pt x="1786" y="16679"/>
                  </a:cubicBezTo>
                  <a:cubicBezTo>
                    <a:pt x="1836" y="16720"/>
                    <a:pt x="1872" y="16779"/>
                    <a:pt x="1872" y="16818"/>
                  </a:cubicBezTo>
                  <a:cubicBezTo>
                    <a:pt x="1872" y="16890"/>
                    <a:pt x="1944" y="16981"/>
                    <a:pt x="2025" y="17013"/>
                  </a:cubicBezTo>
                  <a:cubicBezTo>
                    <a:pt x="2053" y="17024"/>
                    <a:pt x="2074" y="17062"/>
                    <a:pt x="2074" y="17105"/>
                  </a:cubicBezTo>
                  <a:cubicBezTo>
                    <a:pt x="2074" y="17156"/>
                    <a:pt x="2114" y="17224"/>
                    <a:pt x="2202" y="17309"/>
                  </a:cubicBezTo>
                  <a:cubicBezTo>
                    <a:pt x="2292" y="17398"/>
                    <a:pt x="2332" y="17459"/>
                    <a:pt x="2332" y="17513"/>
                  </a:cubicBezTo>
                  <a:cubicBezTo>
                    <a:pt x="2332" y="17557"/>
                    <a:pt x="2347" y="17592"/>
                    <a:pt x="2364" y="17592"/>
                  </a:cubicBezTo>
                  <a:cubicBezTo>
                    <a:pt x="2404" y="17592"/>
                    <a:pt x="2708" y="17900"/>
                    <a:pt x="2708" y="17940"/>
                  </a:cubicBezTo>
                  <a:cubicBezTo>
                    <a:pt x="2708" y="17956"/>
                    <a:pt x="2734" y="17977"/>
                    <a:pt x="2766" y="17985"/>
                  </a:cubicBezTo>
                  <a:cubicBezTo>
                    <a:pt x="2802" y="17995"/>
                    <a:pt x="2823" y="18025"/>
                    <a:pt x="2824" y="18068"/>
                  </a:cubicBezTo>
                  <a:cubicBezTo>
                    <a:pt x="2824" y="18108"/>
                    <a:pt x="2861" y="18169"/>
                    <a:pt x="2910" y="18211"/>
                  </a:cubicBezTo>
                  <a:cubicBezTo>
                    <a:pt x="2956" y="18250"/>
                    <a:pt x="2995" y="18293"/>
                    <a:pt x="2995" y="18306"/>
                  </a:cubicBezTo>
                  <a:cubicBezTo>
                    <a:pt x="2995" y="18333"/>
                    <a:pt x="3104" y="18448"/>
                    <a:pt x="3130" y="18448"/>
                  </a:cubicBezTo>
                  <a:cubicBezTo>
                    <a:pt x="3153" y="18448"/>
                    <a:pt x="3371" y="18671"/>
                    <a:pt x="3371" y="18695"/>
                  </a:cubicBezTo>
                  <a:cubicBezTo>
                    <a:pt x="3371" y="18725"/>
                    <a:pt x="3483" y="18830"/>
                    <a:pt x="3515" y="18830"/>
                  </a:cubicBezTo>
                  <a:cubicBezTo>
                    <a:pt x="3532" y="18830"/>
                    <a:pt x="3553" y="18850"/>
                    <a:pt x="3562" y="18875"/>
                  </a:cubicBezTo>
                  <a:cubicBezTo>
                    <a:pt x="3571" y="18899"/>
                    <a:pt x="3607" y="18920"/>
                    <a:pt x="3641" y="18920"/>
                  </a:cubicBezTo>
                  <a:cubicBezTo>
                    <a:pt x="3705" y="18920"/>
                    <a:pt x="3831" y="19036"/>
                    <a:pt x="3831" y="19093"/>
                  </a:cubicBezTo>
                  <a:cubicBezTo>
                    <a:pt x="3831" y="19111"/>
                    <a:pt x="3850" y="19126"/>
                    <a:pt x="3870" y="19126"/>
                  </a:cubicBezTo>
                  <a:cubicBezTo>
                    <a:pt x="3891" y="19126"/>
                    <a:pt x="3938" y="19164"/>
                    <a:pt x="3977" y="19212"/>
                  </a:cubicBezTo>
                  <a:cubicBezTo>
                    <a:pt x="4017" y="19260"/>
                    <a:pt x="4077" y="19301"/>
                    <a:pt x="4114" y="19302"/>
                  </a:cubicBezTo>
                  <a:cubicBezTo>
                    <a:pt x="4150" y="19302"/>
                    <a:pt x="4186" y="19322"/>
                    <a:pt x="4195" y="19347"/>
                  </a:cubicBezTo>
                  <a:cubicBezTo>
                    <a:pt x="4204" y="19371"/>
                    <a:pt x="4231" y="19389"/>
                    <a:pt x="4253" y="19389"/>
                  </a:cubicBezTo>
                  <a:cubicBezTo>
                    <a:pt x="4276" y="19389"/>
                    <a:pt x="4303" y="19412"/>
                    <a:pt x="4314" y="19439"/>
                  </a:cubicBezTo>
                  <a:cubicBezTo>
                    <a:pt x="4344" y="19519"/>
                    <a:pt x="4434" y="19596"/>
                    <a:pt x="4497" y="19596"/>
                  </a:cubicBezTo>
                  <a:cubicBezTo>
                    <a:pt x="4529" y="19596"/>
                    <a:pt x="4562" y="19617"/>
                    <a:pt x="4571" y="19641"/>
                  </a:cubicBezTo>
                  <a:cubicBezTo>
                    <a:pt x="4580" y="19665"/>
                    <a:pt x="4607" y="19686"/>
                    <a:pt x="4629" y="19686"/>
                  </a:cubicBezTo>
                  <a:cubicBezTo>
                    <a:pt x="4652" y="19686"/>
                    <a:pt x="4678" y="19704"/>
                    <a:pt x="4687" y="19729"/>
                  </a:cubicBezTo>
                  <a:cubicBezTo>
                    <a:pt x="4696" y="19753"/>
                    <a:pt x="4735" y="19774"/>
                    <a:pt x="4773" y="19774"/>
                  </a:cubicBezTo>
                  <a:cubicBezTo>
                    <a:pt x="4812" y="19774"/>
                    <a:pt x="4851" y="19796"/>
                    <a:pt x="4861" y="19824"/>
                  </a:cubicBezTo>
                  <a:cubicBezTo>
                    <a:pt x="4894" y="19909"/>
                    <a:pt x="4983" y="19980"/>
                    <a:pt x="5059" y="19980"/>
                  </a:cubicBezTo>
                  <a:cubicBezTo>
                    <a:pt x="5099" y="19980"/>
                    <a:pt x="5140" y="20001"/>
                    <a:pt x="5149" y="20025"/>
                  </a:cubicBezTo>
                  <a:cubicBezTo>
                    <a:pt x="5158" y="20049"/>
                    <a:pt x="5197" y="20068"/>
                    <a:pt x="5235" y="20068"/>
                  </a:cubicBezTo>
                  <a:cubicBezTo>
                    <a:pt x="5273" y="20068"/>
                    <a:pt x="5312" y="20088"/>
                    <a:pt x="5321" y="20111"/>
                  </a:cubicBezTo>
                  <a:cubicBezTo>
                    <a:pt x="5329" y="20133"/>
                    <a:pt x="5360" y="20157"/>
                    <a:pt x="5390" y="20165"/>
                  </a:cubicBezTo>
                  <a:cubicBezTo>
                    <a:pt x="5421" y="20173"/>
                    <a:pt x="5446" y="20201"/>
                    <a:pt x="5446" y="20227"/>
                  </a:cubicBezTo>
                  <a:cubicBezTo>
                    <a:pt x="5446" y="20257"/>
                    <a:pt x="5473" y="20274"/>
                    <a:pt x="5520" y="20274"/>
                  </a:cubicBezTo>
                  <a:cubicBezTo>
                    <a:pt x="5561" y="20274"/>
                    <a:pt x="5599" y="20295"/>
                    <a:pt x="5609" y="20319"/>
                  </a:cubicBezTo>
                  <a:cubicBezTo>
                    <a:pt x="5618" y="20345"/>
                    <a:pt x="5662" y="20362"/>
                    <a:pt x="5711" y="20362"/>
                  </a:cubicBezTo>
                  <a:cubicBezTo>
                    <a:pt x="5759" y="20362"/>
                    <a:pt x="5801" y="20382"/>
                    <a:pt x="5811" y="20407"/>
                  </a:cubicBezTo>
                  <a:cubicBezTo>
                    <a:pt x="5820" y="20431"/>
                    <a:pt x="5860" y="20452"/>
                    <a:pt x="5899" y="20452"/>
                  </a:cubicBezTo>
                  <a:cubicBezTo>
                    <a:pt x="5937" y="20452"/>
                    <a:pt x="5975" y="20470"/>
                    <a:pt x="5985" y="20495"/>
                  </a:cubicBezTo>
                  <a:cubicBezTo>
                    <a:pt x="5994" y="20520"/>
                    <a:pt x="6037" y="20540"/>
                    <a:pt x="6087" y="20540"/>
                  </a:cubicBezTo>
                  <a:cubicBezTo>
                    <a:pt x="6149" y="20540"/>
                    <a:pt x="6178" y="20557"/>
                    <a:pt x="6189" y="20599"/>
                  </a:cubicBezTo>
                  <a:cubicBezTo>
                    <a:pt x="6199" y="20638"/>
                    <a:pt x="6227" y="20658"/>
                    <a:pt x="6272" y="20658"/>
                  </a:cubicBezTo>
                  <a:cubicBezTo>
                    <a:pt x="6311" y="20658"/>
                    <a:pt x="6349" y="20677"/>
                    <a:pt x="6358" y="20701"/>
                  </a:cubicBezTo>
                  <a:cubicBezTo>
                    <a:pt x="6368" y="20726"/>
                    <a:pt x="6412" y="20746"/>
                    <a:pt x="6460" y="20746"/>
                  </a:cubicBezTo>
                  <a:cubicBezTo>
                    <a:pt x="6509" y="20746"/>
                    <a:pt x="6551" y="20766"/>
                    <a:pt x="6560" y="20791"/>
                  </a:cubicBezTo>
                  <a:cubicBezTo>
                    <a:pt x="6571" y="20820"/>
                    <a:pt x="6616" y="20834"/>
                    <a:pt x="6690" y="20834"/>
                  </a:cubicBezTo>
                  <a:cubicBezTo>
                    <a:pt x="6764" y="20834"/>
                    <a:pt x="6809" y="20850"/>
                    <a:pt x="6820" y="20879"/>
                  </a:cubicBezTo>
                  <a:cubicBezTo>
                    <a:pt x="6831" y="20909"/>
                    <a:pt x="6878" y="20922"/>
                    <a:pt x="6966" y="20922"/>
                  </a:cubicBezTo>
                  <a:cubicBezTo>
                    <a:pt x="7071" y="20922"/>
                    <a:pt x="7098" y="20933"/>
                    <a:pt x="7110" y="20981"/>
                  </a:cubicBezTo>
                  <a:cubicBezTo>
                    <a:pt x="7122" y="21029"/>
                    <a:pt x="7151" y="21040"/>
                    <a:pt x="7254" y="21040"/>
                  </a:cubicBezTo>
                  <a:cubicBezTo>
                    <a:pt x="7341" y="21040"/>
                    <a:pt x="7387" y="21055"/>
                    <a:pt x="7398" y="21085"/>
                  </a:cubicBezTo>
                  <a:cubicBezTo>
                    <a:pt x="7410" y="21118"/>
                    <a:pt x="7458" y="21128"/>
                    <a:pt x="7584" y="21128"/>
                  </a:cubicBezTo>
                  <a:cubicBezTo>
                    <a:pt x="7709" y="21128"/>
                    <a:pt x="7759" y="21141"/>
                    <a:pt x="7772" y="21173"/>
                  </a:cubicBezTo>
                  <a:cubicBezTo>
                    <a:pt x="7783" y="21203"/>
                    <a:pt x="7829" y="21218"/>
                    <a:pt x="7915" y="21218"/>
                  </a:cubicBezTo>
                  <a:cubicBezTo>
                    <a:pt x="8002" y="21218"/>
                    <a:pt x="8048" y="21231"/>
                    <a:pt x="8059" y="21261"/>
                  </a:cubicBezTo>
                  <a:cubicBezTo>
                    <a:pt x="8072" y="21293"/>
                    <a:pt x="8123" y="21306"/>
                    <a:pt x="8250" y="21306"/>
                  </a:cubicBezTo>
                  <a:cubicBezTo>
                    <a:pt x="8398" y="21306"/>
                    <a:pt x="8425" y="21315"/>
                    <a:pt x="8438" y="21365"/>
                  </a:cubicBezTo>
                  <a:cubicBezTo>
                    <a:pt x="8451" y="21417"/>
                    <a:pt x="8475" y="21424"/>
                    <a:pt x="8665" y="21424"/>
                  </a:cubicBezTo>
                  <a:cubicBezTo>
                    <a:pt x="8828" y="21424"/>
                    <a:pt x="8884" y="21433"/>
                    <a:pt x="8897" y="21467"/>
                  </a:cubicBezTo>
                  <a:cubicBezTo>
                    <a:pt x="8910" y="21503"/>
                    <a:pt x="8976" y="21512"/>
                    <a:pt x="9229" y="21512"/>
                  </a:cubicBezTo>
                  <a:cubicBezTo>
                    <a:pt x="9482" y="21512"/>
                    <a:pt x="9545" y="21522"/>
                    <a:pt x="9559" y="21557"/>
                  </a:cubicBezTo>
                  <a:cubicBezTo>
                    <a:pt x="9573" y="21596"/>
                    <a:pt x="9738" y="21600"/>
                    <a:pt x="10795" y="21600"/>
                  </a:cubicBezTo>
                  <a:cubicBezTo>
                    <a:pt x="11853" y="21600"/>
                    <a:pt x="12018" y="21596"/>
                    <a:pt x="12032" y="21557"/>
                  </a:cubicBezTo>
                  <a:cubicBezTo>
                    <a:pt x="12046" y="21521"/>
                    <a:pt x="12114" y="21512"/>
                    <a:pt x="12406" y="21512"/>
                  </a:cubicBezTo>
                  <a:cubicBezTo>
                    <a:pt x="12698" y="21512"/>
                    <a:pt x="12769" y="21503"/>
                    <a:pt x="12782" y="21467"/>
                  </a:cubicBezTo>
                  <a:cubicBezTo>
                    <a:pt x="12794" y="21435"/>
                    <a:pt x="12843" y="21424"/>
                    <a:pt x="12968" y="21424"/>
                  </a:cubicBezTo>
                  <a:cubicBezTo>
                    <a:pt x="13114" y="21424"/>
                    <a:pt x="13140" y="21416"/>
                    <a:pt x="13153" y="21365"/>
                  </a:cubicBezTo>
                  <a:cubicBezTo>
                    <a:pt x="13166" y="21315"/>
                    <a:pt x="13193" y="21306"/>
                    <a:pt x="13341" y="21306"/>
                  </a:cubicBezTo>
                  <a:cubicBezTo>
                    <a:pt x="13468" y="21306"/>
                    <a:pt x="13519" y="21293"/>
                    <a:pt x="13532" y="21261"/>
                  </a:cubicBezTo>
                  <a:cubicBezTo>
                    <a:pt x="13544" y="21228"/>
                    <a:pt x="13592" y="21218"/>
                    <a:pt x="13717" y="21218"/>
                  </a:cubicBezTo>
                  <a:cubicBezTo>
                    <a:pt x="13843" y="21218"/>
                    <a:pt x="13893" y="21205"/>
                    <a:pt x="13905" y="21173"/>
                  </a:cubicBezTo>
                  <a:cubicBezTo>
                    <a:pt x="13917" y="21143"/>
                    <a:pt x="13962" y="21128"/>
                    <a:pt x="14049" y="21128"/>
                  </a:cubicBezTo>
                  <a:cubicBezTo>
                    <a:pt x="14136" y="21128"/>
                    <a:pt x="14182" y="21115"/>
                    <a:pt x="14193" y="21085"/>
                  </a:cubicBezTo>
                  <a:cubicBezTo>
                    <a:pt x="14204" y="21055"/>
                    <a:pt x="14250" y="21040"/>
                    <a:pt x="14337" y="21040"/>
                  </a:cubicBezTo>
                  <a:cubicBezTo>
                    <a:pt x="14440" y="21040"/>
                    <a:pt x="14469" y="21029"/>
                    <a:pt x="14481" y="20981"/>
                  </a:cubicBezTo>
                  <a:cubicBezTo>
                    <a:pt x="14493" y="20933"/>
                    <a:pt x="14520" y="20922"/>
                    <a:pt x="14625" y="20922"/>
                  </a:cubicBezTo>
                  <a:cubicBezTo>
                    <a:pt x="14713" y="20922"/>
                    <a:pt x="14760" y="20909"/>
                    <a:pt x="14771" y="20879"/>
                  </a:cubicBezTo>
                  <a:cubicBezTo>
                    <a:pt x="14782" y="20850"/>
                    <a:pt x="14827" y="20834"/>
                    <a:pt x="14901" y="20834"/>
                  </a:cubicBezTo>
                  <a:cubicBezTo>
                    <a:pt x="14975" y="20834"/>
                    <a:pt x="15020" y="20820"/>
                    <a:pt x="15031" y="20791"/>
                  </a:cubicBezTo>
                  <a:cubicBezTo>
                    <a:pt x="15040" y="20766"/>
                    <a:pt x="15082" y="20746"/>
                    <a:pt x="15131" y="20746"/>
                  </a:cubicBezTo>
                  <a:cubicBezTo>
                    <a:pt x="15179" y="20746"/>
                    <a:pt x="15223" y="20726"/>
                    <a:pt x="15233" y="20701"/>
                  </a:cubicBezTo>
                  <a:cubicBezTo>
                    <a:pt x="15242" y="20677"/>
                    <a:pt x="15280" y="20658"/>
                    <a:pt x="15319" y="20658"/>
                  </a:cubicBezTo>
                  <a:cubicBezTo>
                    <a:pt x="15364" y="20658"/>
                    <a:pt x="15392" y="20638"/>
                    <a:pt x="15402" y="20599"/>
                  </a:cubicBezTo>
                  <a:cubicBezTo>
                    <a:pt x="15413" y="20557"/>
                    <a:pt x="15442" y="20540"/>
                    <a:pt x="15504" y="20540"/>
                  </a:cubicBezTo>
                  <a:cubicBezTo>
                    <a:pt x="15554" y="20540"/>
                    <a:pt x="15597" y="20520"/>
                    <a:pt x="15606" y="20495"/>
                  </a:cubicBezTo>
                  <a:cubicBezTo>
                    <a:pt x="15616" y="20470"/>
                    <a:pt x="15654" y="20452"/>
                    <a:pt x="15692" y="20452"/>
                  </a:cubicBezTo>
                  <a:cubicBezTo>
                    <a:pt x="15731" y="20452"/>
                    <a:pt x="15771" y="20431"/>
                    <a:pt x="15780" y="20407"/>
                  </a:cubicBezTo>
                  <a:cubicBezTo>
                    <a:pt x="15790" y="20383"/>
                    <a:pt x="15816" y="20362"/>
                    <a:pt x="15839" y="20362"/>
                  </a:cubicBezTo>
                  <a:cubicBezTo>
                    <a:pt x="15861" y="20362"/>
                    <a:pt x="15885" y="20344"/>
                    <a:pt x="15894" y="20319"/>
                  </a:cubicBezTo>
                  <a:cubicBezTo>
                    <a:pt x="15903" y="20295"/>
                    <a:pt x="15944" y="20274"/>
                    <a:pt x="15982" y="20274"/>
                  </a:cubicBezTo>
                  <a:cubicBezTo>
                    <a:pt x="16028" y="20274"/>
                    <a:pt x="16056" y="20253"/>
                    <a:pt x="16066" y="20215"/>
                  </a:cubicBezTo>
                  <a:cubicBezTo>
                    <a:pt x="16077" y="20173"/>
                    <a:pt x="16106" y="20156"/>
                    <a:pt x="16168" y="20156"/>
                  </a:cubicBezTo>
                  <a:cubicBezTo>
                    <a:pt x="16218" y="20156"/>
                    <a:pt x="16261" y="20139"/>
                    <a:pt x="16270" y="20113"/>
                  </a:cubicBezTo>
                  <a:cubicBezTo>
                    <a:pt x="16279" y="20089"/>
                    <a:pt x="16315" y="20069"/>
                    <a:pt x="16351" y="20068"/>
                  </a:cubicBezTo>
                  <a:cubicBezTo>
                    <a:pt x="16388" y="20067"/>
                    <a:pt x="16449" y="20026"/>
                    <a:pt x="16488" y="19978"/>
                  </a:cubicBezTo>
                  <a:cubicBezTo>
                    <a:pt x="16536" y="19919"/>
                    <a:pt x="16587" y="19892"/>
                    <a:pt x="16641" y="19892"/>
                  </a:cubicBezTo>
                  <a:cubicBezTo>
                    <a:pt x="16686" y="19892"/>
                    <a:pt x="16720" y="19877"/>
                    <a:pt x="16720" y="19859"/>
                  </a:cubicBezTo>
                  <a:cubicBezTo>
                    <a:pt x="16720" y="19798"/>
                    <a:pt x="16850" y="19685"/>
                    <a:pt x="16922" y="19684"/>
                  </a:cubicBezTo>
                  <a:cubicBezTo>
                    <a:pt x="16966" y="19683"/>
                    <a:pt x="17024" y="19648"/>
                    <a:pt x="17066" y="19596"/>
                  </a:cubicBezTo>
                  <a:cubicBezTo>
                    <a:pt x="17107" y="19546"/>
                    <a:pt x="17165" y="19508"/>
                    <a:pt x="17203" y="19508"/>
                  </a:cubicBezTo>
                  <a:cubicBezTo>
                    <a:pt x="17243" y="19508"/>
                    <a:pt x="17268" y="19490"/>
                    <a:pt x="17268" y="19463"/>
                  </a:cubicBezTo>
                  <a:cubicBezTo>
                    <a:pt x="17268" y="19438"/>
                    <a:pt x="17290" y="19409"/>
                    <a:pt x="17317" y="19399"/>
                  </a:cubicBezTo>
                  <a:cubicBezTo>
                    <a:pt x="17344" y="19388"/>
                    <a:pt x="17421" y="19322"/>
                    <a:pt x="17486" y="19252"/>
                  </a:cubicBezTo>
                  <a:cubicBezTo>
                    <a:pt x="17569" y="19164"/>
                    <a:pt x="17628" y="19126"/>
                    <a:pt x="17681" y="19126"/>
                  </a:cubicBezTo>
                  <a:cubicBezTo>
                    <a:pt x="17724" y="19126"/>
                    <a:pt x="17760" y="19111"/>
                    <a:pt x="17760" y="19093"/>
                  </a:cubicBezTo>
                  <a:cubicBezTo>
                    <a:pt x="17760" y="19075"/>
                    <a:pt x="17830" y="18988"/>
                    <a:pt x="17916" y="18901"/>
                  </a:cubicBezTo>
                  <a:cubicBezTo>
                    <a:pt x="18024" y="18790"/>
                    <a:pt x="18093" y="18742"/>
                    <a:pt x="18145" y="18742"/>
                  </a:cubicBezTo>
                  <a:cubicBezTo>
                    <a:pt x="18187" y="18742"/>
                    <a:pt x="18220" y="18727"/>
                    <a:pt x="18220" y="18709"/>
                  </a:cubicBezTo>
                  <a:cubicBezTo>
                    <a:pt x="18220" y="18675"/>
                    <a:pt x="18429" y="18448"/>
                    <a:pt x="18461" y="18448"/>
                  </a:cubicBezTo>
                  <a:cubicBezTo>
                    <a:pt x="18487" y="18448"/>
                    <a:pt x="18596" y="18333"/>
                    <a:pt x="18596" y="18306"/>
                  </a:cubicBezTo>
                  <a:cubicBezTo>
                    <a:pt x="18596" y="18293"/>
                    <a:pt x="18635" y="18250"/>
                    <a:pt x="18681" y="18211"/>
                  </a:cubicBezTo>
                  <a:cubicBezTo>
                    <a:pt x="18730" y="18169"/>
                    <a:pt x="18767" y="18108"/>
                    <a:pt x="18767" y="18068"/>
                  </a:cubicBezTo>
                  <a:cubicBezTo>
                    <a:pt x="18768" y="18025"/>
                    <a:pt x="18789" y="17995"/>
                    <a:pt x="18825" y="17985"/>
                  </a:cubicBezTo>
                  <a:cubicBezTo>
                    <a:pt x="18857" y="17977"/>
                    <a:pt x="18883" y="17956"/>
                    <a:pt x="18883" y="17940"/>
                  </a:cubicBezTo>
                  <a:cubicBezTo>
                    <a:pt x="18883" y="17900"/>
                    <a:pt x="19187" y="17592"/>
                    <a:pt x="19227" y="17592"/>
                  </a:cubicBezTo>
                  <a:cubicBezTo>
                    <a:pt x="19244" y="17592"/>
                    <a:pt x="19259" y="17557"/>
                    <a:pt x="19259" y="17513"/>
                  </a:cubicBezTo>
                  <a:cubicBezTo>
                    <a:pt x="19259" y="17459"/>
                    <a:pt x="19299" y="17398"/>
                    <a:pt x="19389" y="17309"/>
                  </a:cubicBezTo>
                  <a:cubicBezTo>
                    <a:pt x="19477" y="17224"/>
                    <a:pt x="19517" y="17156"/>
                    <a:pt x="19517" y="17105"/>
                  </a:cubicBezTo>
                  <a:cubicBezTo>
                    <a:pt x="19517" y="17062"/>
                    <a:pt x="19538" y="17024"/>
                    <a:pt x="19566" y="17013"/>
                  </a:cubicBezTo>
                  <a:cubicBezTo>
                    <a:pt x="19647" y="16981"/>
                    <a:pt x="19719" y="16890"/>
                    <a:pt x="19719" y="16818"/>
                  </a:cubicBezTo>
                  <a:cubicBezTo>
                    <a:pt x="19719" y="16779"/>
                    <a:pt x="19755" y="16720"/>
                    <a:pt x="19805" y="16679"/>
                  </a:cubicBezTo>
                  <a:cubicBezTo>
                    <a:pt x="19853" y="16637"/>
                    <a:pt x="19890" y="16576"/>
                    <a:pt x="19891" y="16536"/>
                  </a:cubicBezTo>
                  <a:cubicBezTo>
                    <a:pt x="19891" y="16493"/>
                    <a:pt x="19914" y="16463"/>
                    <a:pt x="19951" y="16453"/>
                  </a:cubicBezTo>
                  <a:cubicBezTo>
                    <a:pt x="19992" y="16442"/>
                    <a:pt x="20009" y="16412"/>
                    <a:pt x="20009" y="16351"/>
                  </a:cubicBezTo>
                  <a:cubicBezTo>
                    <a:pt x="20009" y="16302"/>
                    <a:pt x="20026" y="16257"/>
                    <a:pt x="20051" y="16247"/>
                  </a:cubicBezTo>
                  <a:cubicBezTo>
                    <a:pt x="20074" y="16238"/>
                    <a:pt x="20095" y="16198"/>
                    <a:pt x="20095" y="16159"/>
                  </a:cubicBezTo>
                  <a:cubicBezTo>
                    <a:pt x="20095" y="16120"/>
                    <a:pt x="20115" y="16081"/>
                    <a:pt x="20139" y="16071"/>
                  </a:cubicBezTo>
                  <a:cubicBezTo>
                    <a:pt x="20164" y="16062"/>
                    <a:pt x="20181" y="16016"/>
                    <a:pt x="20181" y="15967"/>
                  </a:cubicBezTo>
                  <a:cubicBezTo>
                    <a:pt x="20181" y="15918"/>
                    <a:pt x="20200" y="15875"/>
                    <a:pt x="20225" y="15865"/>
                  </a:cubicBezTo>
                  <a:cubicBezTo>
                    <a:pt x="20249" y="15856"/>
                    <a:pt x="20267" y="15815"/>
                    <a:pt x="20267" y="15775"/>
                  </a:cubicBezTo>
                  <a:cubicBezTo>
                    <a:pt x="20267" y="15726"/>
                    <a:pt x="20286" y="15695"/>
                    <a:pt x="20325" y="15685"/>
                  </a:cubicBezTo>
                  <a:cubicBezTo>
                    <a:pt x="20366" y="15674"/>
                    <a:pt x="20383" y="15646"/>
                    <a:pt x="20383" y="15585"/>
                  </a:cubicBezTo>
                  <a:cubicBezTo>
                    <a:pt x="20383" y="15536"/>
                    <a:pt x="20402" y="15490"/>
                    <a:pt x="20427" y="15481"/>
                  </a:cubicBezTo>
                  <a:cubicBezTo>
                    <a:pt x="20450" y="15471"/>
                    <a:pt x="20468" y="15432"/>
                    <a:pt x="20468" y="15393"/>
                  </a:cubicBezTo>
                  <a:cubicBezTo>
                    <a:pt x="20468" y="15354"/>
                    <a:pt x="20489" y="15315"/>
                    <a:pt x="20513" y="15305"/>
                  </a:cubicBezTo>
                  <a:cubicBezTo>
                    <a:pt x="20537" y="15296"/>
                    <a:pt x="20557" y="15250"/>
                    <a:pt x="20557" y="15201"/>
                  </a:cubicBezTo>
                  <a:cubicBezTo>
                    <a:pt x="20557" y="15151"/>
                    <a:pt x="20574" y="15109"/>
                    <a:pt x="20598" y="15099"/>
                  </a:cubicBezTo>
                  <a:cubicBezTo>
                    <a:pt x="20622" y="15090"/>
                    <a:pt x="20642" y="15049"/>
                    <a:pt x="20642" y="15009"/>
                  </a:cubicBezTo>
                  <a:cubicBezTo>
                    <a:pt x="20642" y="14960"/>
                    <a:pt x="20662" y="14929"/>
                    <a:pt x="20701" y="14919"/>
                  </a:cubicBezTo>
                  <a:cubicBezTo>
                    <a:pt x="20747" y="14906"/>
                    <a:pt x="20759" y="14879"/>
                    <a:pt x="20759" y="14774"/>
                  </a:cubicBezTo>
                  <a:cubicBezTo>
                    <a:pt x="20759" y="14685"/>
                    <a:pt x="20771" y="14638"/>
                    <a:pt x="20800" y="14627"/>
                  </a:cubicBezTo>
                  <a:cubicBezTo>
                    <a:pt x="20825" y="14617"/>
                    <a:pt x="20844" y="14574"/>
                    <a:pt x="20844" y="14525"/>
                  </a:cubicBezTo>
                  <a:cubicBezTo>
                    <a:pt x="20844" y="14475"/>
                    <a:pt x="20864" y="14430"/>
                    <a:pt x="20888" y="14421"/>
                  </a:cubicBezTo>
                  <a:cubicBezTo>
                    <a:pt x="20917" y="14409"/>
                    <a:pt x="20930" y="14363"/>
                    <a:pt x="20930" y="14288"/>
                  </a:cubicBezTo>
                  <a:cubicBezTo>
                    <a:pt x="20930" y="14212"/>
                    <a:pt x="20946" y="14166"/>
                    <a:pt x="20974" y="14155"/>
                  </a:cubicBezTo>
                  <a:cubicBezTo>
                    <a:pt x="20999" y="14145"/>
                    <a:pt x="21018" y="14102"/>
                    <a:pt x="21018" y="14051"/>
                  </a:cubicBezTo>
                  <a:cubicBezTo>
                    <a:pt x="21018" y="13987"/>
                    <a:pt x="21033" y="13957"/>
                    <a:pt x="21074" y="13946"/>
                  </a:cubicBezTo>
                  <a:cubicBezTo>
                    <a:pt x="21121" y="13934"/>
                    <a:pt x="21132" y="13907"/>
                    <a:pt x="21132" y="13802"/>
                  </a:cubicBezTo>
                  <a:cubicBezTo>
                    <a:pt x="21132" y="13713"/>
                    <a:pt x="21147" y="13666"/>
                    <a:pt x="21176" y="13654"/>
                  </a:cubicBezTo>
                  <a:cubicBezTo>
                    <a:pt x="21208" y="13642"/>
                    <a:pt x="21218" y="13590"/>
                    <a:pt x="21218" y="13462"/>
                  </a:cubicBezTo>
                  <a:cubicBezTo>
                    <a:pt x="21218" y="13334"/>
                    <a:pt x="21230" y="13285"/>
                    <a:pt x="21262" y="13273"/>
                  </a:cubicBezTo>
                  <a:cubicBezTo>
                    <a:pt x="21294" y="13260"/>
                    <a:pt x="21306" y="13208"/>
                    <a:pt x="21306" y="13080"/>
                  </a:cubicBezTo>
                  <a:cubicBezTo>
                    <a:pt x="21306" y="12952"/>
                    <a:pt x="21316" y="12901"/>
                    <a:pt x="21348" y="12888"/>
                  </a:cubicBezTo>
                  <a:cubicBezTo>
                    <a:pt x="21381" y="12875"/>
                    <a:pt x="21392" y="12820"/>
                    <a:pt x="21392" y="12651"/>
                  </a:cubicBezTo>
                  <a:cubicBezTo>
                    <a:pt x="21392" y="12455"/>
                    <a:pt x="21399" y="12428"/>
                    <a:pt x="21450" y="12414"/>
                  </a:cubicBezTo>
                  <a:cubicBezTo>
                    <a:pt x="21504" y="12400"/>
                    <a:pt x="21508" y="12375"/>
                    <a:pt x="21508" y="11989"/>
                  </a:cubicBezTo>
                  <a:cubicBezTo>
                    <a:pt x="21508" y="11652"/>
                    <a:pt x="21514" y="11576"/>
                    <a:pt x="21550" y="11563"/>
                  </a:cubicBezTo>
                  <a:cubicBezTo>
                    <a:pt x="21587" y="11548"/>
                    <a:pt x="21594" y="11441"/>
                    <a:pt x="21594" y="10858"/>
                  </a:cubicBezTo>
                  <a:cubicBezTo>
                    <a:pt x="21594" y="10275"/>
                    <a:pt x="21587" y="10170"/>
                    <a:pt x="21550" y="10156"/>
                  </a:cubicBezTo>
                  <a:cubicBezTo>
                    <a:pt x="21514" y="10142"/>
                    <a:pt x="21508" y="10061"/>
                    <a:pt x="21508" y="9684"/>
                  </a:cubicBezTo>
                  <a:cubicBezTo>
                    <a:pt x="21508" y="9255"/>
                    <a:pt x="21505" y="9229"/>
                    <a:pt x="21450" y="9214"/>
                  </a:cubicBezTo>
                  <a:cubicBezTo>
                    <a:pt x="21399" y="9201"/>
                    <a:pt x="21392" y="9176"/>
                    <a:pt x="21392" y="8965"/>
                  </a:cubicBezTo>
                  <a:cubicBezTo>
                    <a:pt x="21392" y="8783"/>
                    <a:pt x="21381" y="8725"/>
                    <a:pt x="21348" y="8712"/>
                  </a:cubicBezTo>
                  <a:cubicBezTo>
                    <a:pt x="21316" y="8699"/>
                    <a:pt x="21306" y="8648"/>
                    <a:pt x="21306" y="8520"/>
                  </a:cubicBezTo>
                  <a:cubicBezTo>
                    <a:pt x="21306" y="8392"/>
                    <a:pt x="21294" y="8342"/>
                    <a:pt x="21262" y="8330"/>
                  </a:cubicBezTo>
                  <a:cubicBezTo>
                    <a:pt x="21230" y="8317"/>
                    <a:pt x="21218" y="8266"/>
                    <a:pt x="21218" y="8138"/>
                  </a:cubicBezTo>
                  <a:cubicBezTo>
                    <a:pt x="21218" y="8010"/>
                    <a:pt x="21208" y="7958"/>
                    <a:pt x="21176" y="7946"/>
                  </a:cubicBezTo>
                  <a:cubicBezTo>
                    <a:pt x="21148" y="7934"/>
                    <a:pt x="21132" y="7888"/>
                    <a:pt x="21132" y="7813"/>
                  </a:cubicBezTo>
                  <a:cubicBezTo>
                    <a:pt x="21132" y="7722"/>
                    <a:pt x="21119" y="7694"/>
                    <a:pt x="21074" y="7682"/>
                  </a:cubicBezTo>
                  <a:cubicBezTo>
                    <a:pt x="21033" y="7671"/>
                    <a:pt x="21018" y="7644"/>
                    <a:pt x="21018" y="7580"/>
                  </a:cubicBezTo>
                  <a:cubicBezTo>
                    <a:pt x="21018" y="7529"/>
                    <a:pt x="20999" y="7483"/>
                    <a:pt x="20974" y="7474"/>
                  </a:cubicBezTo>
                  <a:cubicBezTo>
                    <a:pt x="20945" y="7462"/>
                    <a:pt x="20930" y="7415"/>
                    <a:pt x="20930" y="7326"/>
                  </a:cubicBezTo>
                  <a:cubicBezTo>
                    <a:pt x="20930" y="7238"/>
                    <a:pt x="20918" y="7191"/>
                    <a:pt x="20888" y="7179"/>
                  </a:cubicBezTo>
                  <a:cubicBezTo>
                    <a:pt x="20865" y="7170"/>
                    <a:pt x="20844" y="7131"/>
                    <a:pt x="20844" y="7092"/>
                  </a:cubicBezTo>
                  <a:cubicBezTo>
                    <a:pt x="20844" y="7052"/>
                    <a:pt x="20824" y="7013"/>
                    <a:pt x="20800" y="7004"/>
                  </a:cubicBezTo>
                  <a:cubicBezTo>
                    <a:pt x="20771" y="6992"/>
                    <a:pt x="20759" y="6945"/>
                    <a:pt x="20759" y="6857"/>
                  </a:cubicBezTo>
                  <a:cubicBezTo>
                    <a:pt x="20759" y="6752"/>
                    <a:pt x="20747" y="6722"/>
                    <a:pt x="20701" y="6710"/>
                  </a:cubicBezTo>
                  <a:cubicBezTo>
                    <a:pt x="20662" y="6700"/>
                    <a:pt x="20642" y="6671"/>
                    <a:pt x="20642" y="6622"/>
                  </a:cubicBezTo>
                  <a:cubicBezTo>
                    <a:pt x="20642" y="6582"/>
                    <a:pt x="20622" y="6541"/>
                    <a:pt x="20598" y="6532"/>
                  </a:cubicBezTo>
                  <a:cubicBezTo>
                    <a:pt x="20574" y="6522"/>
                    <a:pt x="20557" y="6477"/>
                    <a:pt x="20557" y="6428"/>
                  </a:cubicBezTo>
                  <a:cubicBezTo>
                    <a:pt x="20557" y="6378"/>
                    <a:pt x="20537" y="6335"/>
                    <a:pt x="20513" y="6326"/>
                  </a:cubicBezTo>
                  <a:cubicBezTo>
                    <a:pt x="20489" y="6316"/>
                    <a:pt x="20468" y="6277"/>
                    <a:pt x="20468" y="6238"/>
                  </a:cubicBezTo>
                  <a:cubicBezTo>
                    <a:pt x="20468" y="6199"/>
                    <a:pt x="20450" y="6157"/>
                    <a:pt x="20427" y="6148"/>
                  </a:cubicBezTo>
                  <a:cubicBezTo>
                    <a:pt x="20402" y="6138"/>
                    <a:pt x="20383" y="6095"/>
                    <a:pt x="20383" y="6046"/>
                  </a:cubicBezTo>
                  <a:cubicBezTo>
                    <a:pt x="20383" y="5985"/>
                    <a:pt x="20366" y="5955"/>
                    <a:pt x="20325" y="5944"/>
                  </a:cubicBezTo>
                  <a:cubicBezTo>
                    <a:pt x="20286" y="5934"/>
                    <a:pt x="20267" y="5904"/>
                    <a:pt x="20267" y="5856"/>
                  </a:cubicBezTo>
                  <a:cubicBezTo>
                    <a:pt x="20267" y="5816"/>
                    <a:pt x="20249" y="5775"/>
                    <a:pt x="20225" y="5766"/>
                  </a:cubicBezTo>
                  <a:cubicBezTo>
                    <a:pt x="20200" y="5756"/>
                    <a:pt x="20181" y="5711"/>
                    <a:pt x="20181" y="5661"/>
                  </a:cubicBezTo>
                  <a:cubicBezTo>
                    <a:pt x="20181" y="5612"/>
                    <a:pt x="20164" y="5569"/>
                    <a:pt x="20139" y="5560"/>
                  </a:cubicBezTo>
                  <a:cubicBezTo>
                    <a:pt x="20115" y="5550"/>
                    <a:pt x="20095" y="5509"/>
                    <a:pt x="20095" y="5469"/>
                  </a:cubicBezTo>
                  <a:cubicBezTo>
                    <a:pt x="20095" y="5430"/>
                    <a:pt x="20074" y="5391"/>
                    <a:pt x="20051" y="5382"/>
                  </a:cubicBezTo>
                  <a:cubicBezTo>
                    <a:pt x="20027" y="5372"/>
                    <a:pt x="20009" y="5345"/>
                    <a:pt x="20009" y="5322"/>
                  </a:cubicBezTo>
                  <a:cubicBezTo>
                    <a:pt x="20009" y="5299"/>
                    <a:pt x="19983" y="5274"/>
                    <a:pt x="19951" y="5265"/>
                  </a:cubicBezTo>
                  <a:cubicBezTo>
                    <a:pt x="19914" y="5256"/>
                    <a:pt x="19891" y="5226"/>
                    <a:pt x="19891" y="5182"/>
                  </a:cubicBezTo>
                  <a:cubicBezTo>
                    <a:pt x="19890" y="5143"/>
                    <a:pt x="19853" y="5081"/>
                    <a:pt x="19805" y="5040"/>
                  </a:cubicBezTo>
                  <a:cubicBezTo>
                    <a:pt x="19755" y="4998"/>
                    <a:pt x="19719" y="4939"/>
                    <a:pt x="19719" y="4900"/>
                  </a:cubicBezTo>
                  <a:cubicBezTo>
                    <a:pt x="19719" y="4829"/>
                    <a:pt x="19647" y="4738"/>
                    <a:pt x="19566" y="4706"/>
                  </a:cubicBezTo>
                  <a:cubicBezTo>
                    <a:pt x="19538" y="4695"/>
                    <a:pt x="19517" y="4656"/>
                    <a:pt x="19517" y="4613"/>
                  </a:cubicBezTo>
                  <a:cubicBezTo>
                    <a:pt x="19517" y="4563"/>
                    <a:pt x="19477" y="4495"/>
                    <a:pt x="19389" y="4409"/>
                  </a:cubicBezTo>
                  <a:cubicBezTo>
                    <a:pt x="19299" y="4321"/>
                    <a:pt x="19259" y="4260"/>
                    <a:pt x="19259" y="4205"/>
                  </a:cubicBezTo>
                  <a:cubicBezTo>
                    <a:pt x="19259" y="4162"/>
                    <a:pt x="19245" y="4125"/>
                    <a:pt x="19227" y="4125"/>
                  </a:cubicBezTo>
                  <a:cubicBezTo>
                    <a:pt x="19193" y="4125"/>
                    <a:pt x="18969" y="3910"/>
                    <a:pt x="18969" y="3878"/>
                  </a:cubicBezTo>
                  <a:cubicBezTo>
                    <a:pt x="18969" y="3849"/>
                    <a:pt x="18869" y="3754"/>
                    <a:pt x="18816" y="3733"/>
                  </a:cubicBezTo>
                  <a:cubicBezTo>
                    <a:pt x="18789" y="3722"/>
                    <a:pt x="18767" y="3683"/>
                    <a:pt x="18767" y="3641"/>
                  </a:cubicBezTo>
                  <a:cubicBezTo>
                    <a:pt x="18767" y="3600"/>
                    <a:pt x="18756" y="3565"/>
                    <a:pt x="18739" y="3565"/>
                  </a:cubicBezTo>
                  <a:cubicBezTo>
                    <a:pt x="18723" y="3565"/>
                    <a:pt x="18701" y="3544"/>
                    <a:pt x="18691" y="3517"/>
                  </a:cubicBezTo>
                  <a:cubicBezTo>
                    <a:pt x="18672" y="3467"/>
                    <a:pt x="18489" y="3271"/>
                    <a:pt x="18461" y="3271"/>
                  </a:cubicBezTo>
                  <a:cubicBezTo>
                    <a:pt x="18437" y="3271"/>
                    <a:pt x="18308" y="3141"/>
                    <a:pt x="18308" y="3117"/>
                  </a:cubicBezTo>
                  <a:cubicBezTo>
                    <a:pt x="18307" y="3068"/>
                    <a:pt x="18098" y="2889"/>
                    <a:pt x="18043" y="2889"/>
                  </a:cubicBezTo>
                  <a:cubicBezTo>
                    <a:pt x="17986" y="2889"/>
                    <a:pt x="17847" y="2778"/>
                    <a:pt x="17846" y="2732"/>
                  </a:cubicBezTo>
                  <a:cubicBezTo>
                    <a:pt x="17845" y="2699"/>
                    <a:pt x="17734" y="2592"/>
                    <a:pt x="17700" y="2592"/>
                  </a:cubicBezTo>
                  <a:cubicBezTo>
                    <a:pt x="17683" y="2592"/>
                    <a:pt x="17662" y="2574"/>
                    <a:pt x="17653" y="2550"/>
                  </a:cubicBezTo>
                  <a:cubicBezTo>
                    <a:pt x="17644" y="2525"/>
                    <a:pt x="17611" y="2505"/>
                    <a:pt x="17579" y="2505"/>
                  </a:cubicBezTo>
                  <a:cubicBezTo>
                    <a:pt x="17514" y="2505"/>
                    <a:pt x="17385" y="2393"/>
                    <a:pt x="17384" y="2336"/>
                  </a:cubicBezTo>
                  <a:cubicBezTo>
                    <a:pt x="17384" y="2316"/>
                    <a:pt x="17364" y="2298"/>
                    <a:pt x="17340" y="2298"/>
                  </a:cubicBezTo>
                  <a:cubicBezTo>
                    <a:pt x="17316" y="2298"/>
                    <a:pt x="17289" y="2278"/>
                    <a:pt x="17280" y="2253"/>
                  </a:cubicBezTo>
                  <a:cubicBezTo>
                    <a:pt x="17271" y="2229"/>
                    <a:pt x="17233" y="2211"/>
                    <a:pt x="17198" y="2211"/>
                  </a:cubicBezTo>
                  <a:cubicBezTo>
                    <a:pt x="17164" y="2211"/>
                    <a:pt x="17105" y="2171"/>
                    <a:pt x="17066" y="2123"/>
                  </a:cubicBezTo>
                  <a:cubicBezTo>
                    <a:pt x="17020" y="2065"/>
                    <a:pt x="16968" y="2036"/>
                    <a:pt x="16915" y="2035"/>
                  </a:cubicBezTo>
                  <a:cubicBezTo>
                    <a:pt x="16868" y="2034"/>
                    <a:pt x="16827" y="2014"/>
                    <a:pt x="16816" y="1985"/>
                  </a:cubicBezTo>
                  <a:cubicBezTo>
                    <a:pt x="16784" y="1902"/>
                    <a:pt x="16695" y="1826"/>
                    <a:pt x="16625" y="1826"/>
                  </a:cubicBezTo>
                  <a:cubicBezTo>
                    <a:pt x="16587" y="1826"/>
                    <a:pt x="16529" y="1791"/>
                    <a:pt x="16488" y="1741"/>
                  </a:cubicBezTo>
                  <a:cubicBezTo>
                    <a:pt x="16448" y="1691"/>
                    <a:pt x="16390" y="1651"/>
                    <a:pt x="16351" y="1651"/>
                  </a:cubicBezTo>
                  <a:cubicBezTo>
                    <a:pt x="16309" y="1650"/>
                    <a:pt x="16277" y="1629"/>
                    <a:pt x="16268" y="1591"/>
                  </a:cubicBezTo>
                  <a:cubicBezTo>
                    <a:pt x="16257" y="1550"/>
                    <a:pt x="16228" y="1532"/>
                    <a:pt x="16168" y="1532"/>
                  </a:cubicBezTo>
                  <a:cubicBezTo>
                    <a:pt x="16120" y="1532"/>
                    <a:pt x="16078" y="1512"/>
                    <a:pt x="16068" y="1487"/>
                  </a:cubicBezTo>
                  <a:cubicBezTo>
                    <a:pt x="16059" y="1463"/>
                    <a:pt x="16021" y="1444"/>
                    <a:pt x="15982" y="1444"/>
                  </a:cubicBezTo>
                  <a:cubicBezTo>
                    <a:pt x="15944" y="1444"/>
                    <a:pt x="15903" y="1424"/>
                    <a:pt x="15894" y="1399"/>
                  </a:cubicBezTo>
                  <a:cubicBezTo>
                    <a:pt x="15885" y="1375"/>
                    <a:pt x="15861" y="1357"/>
                    <a:pt x="15839" y="1357"/>
                  </a:cubicBezTo>
                  <a:cubicBezTo>
                    <a:pt x="15816" y="1357"/>
                    <a:pt x="15790" y="1336"/>
                    <a:pt x="15780" y="1312"/>
                  </a:cubicBezTo>
                  <a:cubicBezTo>
                    <a:pt x="15771" y="1287"/>
                    <a:pt x="15732" y="1267"/>
                    <a:pt x="15692" y="1267"/>
                  </a:cubicBezTo>
                  <a:cubicBezTo>
                    <a:pt x="15645" y="1267"/>
                    <a:pt x="15614" y="1246"/>
                    <a:pt x="15604" y="1207"/>
                  </a:cubicBezTo>
                  <a:cubicBezTo>
                    <a:pt x="15593" y="1165"/>
                    <a:pt x="15566" y="1150"/>
                    <a:pt x="15507" y="1150"/>
                  </a:cubicBezTo>
                  <a:cubicBezTo>
                    <a:pt x="15459" y="1150"/>
                    <a:pt x="15414" y="1131"/>
                    <a:pt x="15405" y="1105"/>
                  </a:cubicBezTo>
                  <a:cubicBezTo>
                    <a:pt x="15395" y="1081"/>
                    <a:pt x="15357" y="1060"/>
                    <a:pt x="15319" y="1060"/>
                  </a:cubicBezTo>
                  <a:cubicBezTo>
                    <a:pt x="15280" y="1060"/>
                    <a:pt x="15242" y="1042"/>
                    <a:pt x="15233" y="1018"/>
                  </a:cubicBezTo>
                  <a:cubicBezTo>
                    <a:pt x="15223" y="992"/>
                    <a:pt x="15179" y="972"/>
                    <a:pt x="15131" y="972"/>
                  </a:cubicBezTo>
                  <a:cubicBezTo>
                    <a:pt x="15082" y="972"/>
                    <a:pt x="15040" y="953"/>
                    <a:pt x="15031" y="927"/>
                  </a:cubicBezTo>
                  <a:cubicBezTo>
                    <a:pt x="15022" y="903"/>
                    <a:pt x="14982" y="885"/>
                    <a:pt x="14943" y="885"/>
                  </a:cubicBezTo>
                  <a:cubicBezTo>
                    <a:pt x="14895" y="885"/>
                    <a:pt x="14864" y="864"/>
                    <a:pt x="14855" y="825"/>
                  </a:cubicBezTo>
                  <a:cubicBezTo>
                    <a:pt x="14842" y="778"/>
                    <a:pt x="14816" y="766"/>
                    <a:pt x="14713" y="766"/>
                  </a:cubicBezTo>
                  <a:cubicBezTo>
                    <a:pt x="14626" y="766"/>
                    <a:pt x="14580" y="751"/>
                    <a:pt x="14569" y="721"/>
                  </a:cubicBezTo>
                  <a:cubicBezTo>
                    <a:pt x="14558" y="691"/>
                    <a:pt x="14512" y="678"/>
                    <a:pt x="14425" y="678"/>
                  </a:cubicBezTo>
                  <a:cubicBezTo>
                    <a:pt x="14338" y="678"/>
                    <a:pt x="14293" y="663"/>
                    <a:pt x="14281" y="633"/>
                  </a:cubicBezTo>
                  <a:cubicBezTo>
                    <a:pt x="14270" y="604"/>
                    <a:pt x="14225" y="588"/>
                    <a:pt x="14151" y="588"/>
                  </a:cubicBezTo>
                  <a:cubicBezTo>
                    <a:pt x="14077" y="588"/>
                    <a:pt x="14032" y="574"/>
                    <a:pt x="14021" y="546"/>
                  </a:cubicBezTo>
                  <a:cubicBezTo>
                    <a:pt x="14010" y="515"/>
                    <a:pt x="13964" y="500"/>
                    <a:pt x="13875" y="500"/>
                  </a:cubicBezTo>
                  <a:cubicBezTo>
                    <a:pt x="13770" y="500"/>
                    <a:pt x="13744" y="489"/>
                    <a:pt x="13731" y="441"/>
                  </a:cubicBezTo>
                  <a:cubicBezTo>
                    <a:pt x="13719" y="393"/>
                    <a:pt x="13690" y="384"/>
                    <a:pt x="13587" y="384"/>
                  </a:cubicBezTo>
                  <a:cubicBezTo>
                    <a:pt x="13501" y="384"/>
                    <a:pt x="13455" y="369"/>
                    <a:pt x="13443" y="339"/>
                  </a:cubicBezTo>
                  <a:cubicBezTo>
                    <a:pt x="13431" y="307"/>
                    <a:pt x="13383" y="294"/>
                    <a:pt x="13258" y="294"/>
                  </a:cubicBezTo>
                  <a:cubicBezTo>
                    <a:pt x="13133" y="294"/>
                    <a:pt x="13082" y="284"/>
                    <a:pt x="13070" y="251"/>
                  </a:cubicBezTo>
                  <a:cubicBezTo>
                    <a:pt x="13058" y="219"/>
                    <a:pt x="13007" y="206"/>
                    <a:pt x="12882" y="206"/>
                  </a:cubicBezTo>
                  <a:cubicBezTo>
                    <a:pt x="12757" y="206"/>
                    <a:pt x="12706" y="194"/>
                    <a:pt x="12694" y="161"/>
                  </a:cubicBezTo>
                  <a:cubicBezTo>
                    <a:pt x="12681" y="126"/>
                    <a:pt x="12617" y="119"/>
                    <a:pt x="12362" y="119"/>
                  </a:cubicBezTo>
                  <a:cubicBezTo>
                    <a:pt x="12069" y="119"/>
                    <a:pt x="12044" y="114"/>
                    <a:pt x="12030" y="59"/>
                  </a:cubicBezTo>
                  <a:cubicBezTo>
                    <a:pt x="12015" y="2"/>
                    <a:pt x="11990" y="0"/>
                    <a:pt x="10795" y="0"/>
                  </a:cubicBezTo>
                  <a:close/>
                </a:path>
              </a:pathLst>
            </a:custGeom>
            <a:ln w="12700" cap="flat">
              <a:noFill/>
              <a:miter lim="400000"/>
            </a:ln>
            <a:effectLst/>
          </p:spPr>
        </p:pic>
        <p:sp>
          <p:nvSpPr>
            <p:cNvPr id="234" name="The couple is declared one."/>
            <p:cNvSpPr txBox="1"/>
            <p:nvPr/>
          </p:nvSpPr>
          <p:spPr>
            <a:xfrm>
              <a:off x="3316863" y="967888"/>
              <a:ext cx="6071900" cy="19090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nSpc>
                  <a:spcPts val="7200"/>
                </a:lnSpc>
                <a:defRPr sz="6000">
                  <a:solidFill>
                    <a:schemeClr val="accent6">
                      <a:lumOff val="-8741"/>
                    </a:schemeClr>
                  </a:solidFill>
                </a:defRPr>
              </a:lvl1pPr>
            </a:lstStyle>
            <a:p>
              <a:pPr/>
              <a:r>
                <a:t>The couple is declared one.</a:t>
              </a:r>
            </a:p>
          </p:txBody>
        </p:sp>
      </p:gr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5" presetID="19" grpId="1" fill="hold">
                                  <p:stCondLst>
                                    <p:cond delay="0"/>
                                  </p:stCondLst>
                                  <p:iterate type="el" backwards="0">
                                    <p:tmAbs val="0"/>
                                  </p:iterate>
                                  <p:childTnLst>
                                    <p:set>
                                      <p:cBhvr>
                                        <p:cTn id="6" fill="hold"/>
                                        <p:tgtEl>
                                          <p:spTgt spid="235"/>
                                        </p:tgtEl>
                                        <p:attrNameLst>
                                          <p:attrName>style.visibility</p:attrName>
                                        </p:attrNameLst>
                                      </p:cBhvr>
                                      <p:to>
                                        <p:strVal val="visible"/>
                                      </p:to>
                                    </p:set>
                                    <p:anim calcmode="lin" valueType="num">
                                      <p:cBhvr>
                                        <p:cTn id="7" dur="3500" fill="hold"/>
                                        <p:tgtEl>
                                          <p:spTgt spid="235"/>
                                        </p:tgtEl>
                                        <p:attrNameLst>
                                          <p:attrName>ppt_w</p:attrName>
                                        </p:attrNameLst>
                                      </p:cBhvr>
                                      <p:tavLst>
                                        <p:tav tm="0">
                                          <p:val>
                                            <p:strVal val="#ppt_w"/>
                                          </p:val>
                                        </p:tav>
                                        <p:tav tm="100000">
                                          <p:val>
                                            <p:strVal val="#ppt_w"/>
                                          </p:val>
                                        </p:tav>
                                      </p:tavLst>
                                    </p:anim>
                                    <p:anim calcmode="lin" valueType="num">
                                      <p:cBhvr>
                                        <p:cTn id="8" dur="3500" fill="hold"/>
                                        <p:tgtEl>
                                          <p:spTgt spid="235"/>
                                        </p:tgtEl>
                                        <p:attrNameLst>
                                          <p:attrName>ppt_h</p:attrName>
                                        </p:attrNameLst>
                                      </p:cBhvr>
                                      <p:tavLst>
                                        <p:tav tm="0" fmla="#ppt_h*sin(2.5*pi*$)">
                                          <p:val>
                                            <p:fltVal val="0"/>
                                          </p:val>
                                        </p:tav>
                                        <p:tav tm="100000">
                                          <p:val>
                                            <p:fltVal val="1"/>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2" fill="hold">
                                  <p:stCondLst>
                                    <p:cond delay="0"/>
                                  </p:stCondLst>
                                  <p:iterate type="el" backwards="0">
                                    <p:tmAbs val="0"/>
                                  </p:iterate>
                                  <p:childTnLst>
                                    <p:set>
                                      <p:cBhvr>
                                        <p:cTn id="12" fill="hold"/>
                                        <p:tgtEl>
                                          <p:spTgt spid="2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 presetID="22" grpId="3" fill="hold">
                                  <p:stCondLst>
                                    <p:cond delay="0"/>
                                  </p:stCondLst>
                                  <p:iterate type="el" backwards="0">
                                    <p:tmAbs val="0"/>
                                  </p:iterate>
                                  <p:childTnLst>
                                    <p:set>
                                      <p:cBhvr>
                                        <p:cTn id="16" fill="hold"/>
                                        <p:tgtEl>
                                          <p:spTgt spid="232"/>
                                        </p:tgtEl>
                                        <p:attrNameLst>
                                          <p:attrName>style.visibility</p:attrName>
                                        </p:attrNameLst>
                                      </p:cBhvr>
                                      <p:to>
                                        <p:strVal val="visible"/>
                                      </p:to>
                                    </p:set>
                                    <p:animEffect filter="wipe(up)" transition="in">
                                      <p:cBhvr>
                                        <p:cTn id="17" dur="2500"/>
                                        <p:tgtEl>
                                          <p:spTgt spid="2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2" grpId="3"/>
      <p:bldP build="whole" bldLvl="1" animBg="1" rev="0" advAuto="0" spid="230" grpId="2"/>
      <p:bldP build="whole" bldLvl="1" animBg="1" rev="0" advAuto="0" spid="235"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 name="Covenant Oneness"/>
          <p:cNvSpPr txBox="1"/>
          <p:nvPr>
            <p:ph type="title"/>
          </p:nvPr>
        </p:nvSpPr>
        <p:spPr>
          <a:prstGeom prst="rect">
            <a:avLst/>
          </a:prstGeom>
        </p:spPr>
        <p:txBody>
          <a:bodyPr/>
          <a:lstStyle/>
          <a:p>
            <a:pPr/>
            <a:r>
              <a:t>Covenant Oneness</a:t>
            </a:r>
          </a:p>
        </p:txBody>
      </p:sp>
      <p:pic>
        <p:nvPicPr>
          <p:cNvPr id="240" name="pasted15.pdf" descr="pasted15.pdf"/>
          <p:cNvPicPr>
            <a:picLocks noChangeAspect="1"/>
          </p:cNvPicPr>
          <p:nvPr/>
        </p:nvPicPr>
        <p:blipFill>
          <a:blip r:embed="rId2">
            <a:extLst/>
          </a:blip>
          <a:stretch>
            <a:fillRect/>
          </a:stretch>
        </p:blipFill>
        <p:spPr>
          <a:xfrm>
            <a:off x="1273047" y="1963420"/>
            <a:ext cx="11658601" cy="3026422"/>
          </a:xfrm>
          <a:prstGeom prst="rect">
            <a:avLst/>
          </a:prstGeom>
          <a:ln w="12700">
            <a:miter lim="400000"/>
          </a:ln>
        </p:spPr>
      </p:pic>
      <p:sp>
        <p:nvSpPr>
          <p:cNvPr id="241" name="This illustration shows another way the spouse in a great marriage complements the other."/>
          <p:cNvSpPr txBox="1"/>
          <p:nvPr/>
        </p:nvSpPr>
        <p:spPr>
          <a:xfrm>
            <a:off x="1450847" y="5194300"/>
            <a:ext cx="11480801" cy="3657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506200" algn="l"/>
              </a:tabLst>
              <a:defRPr b="1" sz="4600">
                <a:solidFill>
                  <a:srgbClr val="000000"/>
                </a:solidFill>
                <a:latin typeface="Gill Sans"/>
                <a:ea typeface="Gill Sans"/>
                <a:cs typeface="Gill Sans"/>
                <a:sym typeface="Gill Sans"/>
              </a:defRPr>
            </a:pPr>
          </a:p>
          <a:p>
            <a: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506200" algn="l"/>
              </a:tabLst>
              <a:defRPr b="1" sz="4600">
                <a:solidFill>
                  <a:srgbClr val="000000"/>
                </a:solidFill>
                <a:latin typeface="Gill Sans"/>
                <a:ea typeface="Gill Sans"/>
                <a:cs typeface="Gill Sans"/>
                <a:sym typeface="Gill Sans"/>
              </a:defRPr>
            </a:pPr>
            <a:r>
              <a:t>This illustration shows another way the spouse in a great marriage complements the other. </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41"/>
                                        </p:tgtEl>
                                        <p:attrNameLst>
                                          <p:attrName>style.visibility</p:attrName>
                                        </p:attrNameLst>
                                      </p:cBhvr>
                                      <p:to>
                                        <p:strVal val="visible"/>
                                      </p:to>
                                    </p:set>
                                    <p:animEffect filter="dissolve" transition="in">
                                      <p:cBhvr>
                                        <p:cTn id="7" dur="2500"/>
                                        <p:tgtEl>
                                          <p:spTgt spid="2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1"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3" name="The assumption of this argument is that God does not help the needy wife and children. The wife is expected to protect herself."/>
          <p:cNvSpPr txBox="1"/>
          <p:nvPr/>
        </p:nvSpPr>
        <p:spPr>
          <a:xfrm>
            <a:off x="1612900" y="5003800"/>
            <a:ext cx="4597400" cy="467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300">
                <a:solidFill>
                  <a:srgbClr val="000000"/>
                </a:solidFill>
              </a:defRPr>
            </a:lvl1pPr>
          </a:lstStyle>
          <a:p>
            <a:pPr/>
            <a:r>
              <a:t>The assumption of this argument is that God does not help the needy wife and children. The wife is expected to protect herself.</a:t>
            </a:r>
            <a:endParaRPr>
              <a:solidFill>
                <a:srgbClr val="011993"/>
              </a:solidFill>
            </a:endParaRPr>
          </a:p>
        </p:txBody>
      </p:sp>
      <p:graphicFrame>
        <p:nvGraphicFramePr>
          <p:cNvPr id="244" name="Table"/>
          <p:cNvGraphicFramePr/>
          <p:nvPr/>
        </p:nvGraphicFramePr>
        <p:xfrm>
          <a:off x="1511300" y="2641600"/>
          <a:ext cx="8928100" cy="16764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2718472"/>
                <a:gridCol w="2027159"/>
                <a:gridCol w="4182467"/>
              </a:tblGrid>
              <a:tr h="1676400">
                <a:tc>
                  <a:txBody>
                    <a:bodyPr/>
                    <a:lstStyle/>
                    <a:p>
                      <a:pPr marL="76200" marR="63500">
                        <a:lnSpc>
                          <a:spcPts val="44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700">
                          <a:sym typeface="Helvetica Neue"/>
                        </a:rPr>
                        <a:t>God’s 
justice</a:t>
                      </a:r>
                    </a:p>
                  </a:txBody>
                  <a:tcPr marL="12700" marR="12700" marT="12700" marB="127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9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300">
                          <a:sym typeface="Helvetica Neue"/>
                        </a:rPr>
                        <a:t>versus</a:t>
                      </a:r>
                    </a:p>
                  </a:txBody>
                  <a:tcPr marL="12700" marR="12700" marT="12700" marB="127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nSpc>
                          <a:spcPts val="44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700">
                          <a:sym typeface="Helvetica Neue"/>
                        </a:rPr>
                        <a:t>Wife’s maneuvering</a:t>
                      </a:r>
                    </a:p>
                  </a:txBody>
                  <a:tcPr marL="12700" marR="12700" marT="12700" marB="127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grpSp>
        <p:nvGrpSpPr>
          <p:cNvPr id="248" name="Group"/>
          <p:cNvGrpSpPr/>
          <p:nvPr/>
        </p:nvGrpSpPr>
        <p:grpSpPr>
          <a:xfrm>
            <a:off x="6500959" y="6007100"/>
            <a:ext cx="5989046" cy="1699338"/>
            <a:chOff x="-11050" y="0"/>
            <a:chExt cx="5989044" cy="1699337"/>
          </a:xfrm>
        </p:grpSpPr>
        <p:sp>
          <p:nvSpPr>
            <p:cNvPr id="245" name="Wife"/>
            <p:cNvSpPr txBox="1"/>
            <p:nvPr/>
          </p:nvSpPr>
          <p:spPr>
            <a:xfrm>
              <a:off x="-11051" y="0"/>
              <a:ext cx="1681637"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5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pc="396" sz="4400">
                  <a:solidFill>
                    <a:srgbClr val="444444"/>
                  </a:solidFill>
                  <a:latin typeface="Georgia"/>
                  <a:ea typeface="Georgia"/>
                  <a:cs typeface="Georgia"/>
                  <a:sym typeface="Georgia"/>
                </a:defRPr>
              </a:lvl1pPr>
            </a:lstStyle>
            <a:p>
              <a:pPr/>
              <a:r>
                <a:t>Wife</a:t>
              </a:r>
            </a:p>
          </p:txBody>
        </p:sp>
        <p:sp>
          <p:nvSpPr>
            <p:cNvPr id="246" name="Others"/>
            <p:cNvSpPr txBox="1"/>
            <p:nvPr/>
          </p:nvSpPr>
          <p:spPr>
            <a:xfrm>
              <a:off x="3907075" y="812800"/>
              <a:ext cx="2070920"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5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400">
                  <a:solidFill>
                    <a:srgbClr val="444444"/>
                  </a:solidFill>
                  <a:latin typeface="Georgia"/>
                  <a:ea typeface="Georgia"/>
                  <a:cs typeface="Georgia"/>
                  <a:sym typeface="Georgia"/>
                </a:defRPr>
              </a:lvl1pPr>
            </a:lstStyle>
            <a:p>
              <a:pPr/>
              <a:r>
                <a:t>Others</a:t>
              </a:r>
            </a:p>
          </p:txBody>
        </p:sp>
        <p:sp>
          <p:nvSpPr>
            <p:cNvPr id="247" name="Arrow"/>
            <p:cNvSpPr/>
            <p:nvPr/>
          </p:nvSpPr>
          <p:spPr>
            <a:xfrm rot="669908">
              <a:off x="1697942" y="251052"/>
              <a:ext cx="2095501" cy="1257301"/>
            </a:xfrm>
            <a:prstGeom prst="rightArrow">
              <a:avLst>
                <a:gd name="adj1" fmla="val 46306"/>
                <a:gd name="adj2" fmla="val 48734"/>
              </a:avLst>
            </a:prstGeom>
            <a:solidFill>
              <a:srgbClr val="DFAC6C"/>
            </a:solidFill>
            <a:ln w="38100" cap="flat">
              <a:solidFill>
                <a:srgbClr val="444444"/>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49" name="隱誨錯誤的爭辯"/>
          <p:cNvSpPr/>
          <p:nvPr/>
        </p:nvSpPr>
        <p:spPr>
          <a:xfrm>
            <a:off x="3670300" y="76200"/>
            <a:ext cx="5448300" cy="863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明朝 Pro W6"/>
                <a:ea typeface="ヒラギノ明朝 Pro W6"/>
                <a:cs typeface="ヒラギノ明朝 Pro W6"/>
                <a:sym typeface="ヒラギノ明朝 Pro W6"/>
              </a:defRPr>
            </a:lvl1pPr>
          </a:lstStyle>
          <a:p>
            <a:pPr/>
            <a:r>
              <a:t>隱誨錯誤的爭辯</a:t>
            </a:r>
          </a:p>
        </p:txBody>
      </p:sp>
      <p:sp>
        <p:nvSpPr>
          <p:cNvPr id="250" name="爭辯二：保護自我與家庭"/>
          <p:cNvSpPr/>
          <p:nvPr/>
        </p:nvSpPr>
        <p:spPr>
          <a:xfrm>
            <a:off x="1498600" y="1155700"/>
            <a:ext cx="120269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065000" algn="l"/>
              </a:tabLst>
              <a:defRPr sz="4600">
                <a:solidFill>
                  <a:srgbClr val="000000"/>
                </a:solidFill>
                <a:latin typeface="ヒラギノ丸ゴ Pro"/>
                <a:ea typeface="ヒラギノ丸ゴ Pro"/>
                <a:cs typeface="ヒラギノ丸ゴ Pro"/>
                <a:sym typeface="ヒラギノ丸ゴ Pro"/>
              </a:defRPr>
            </a:lvl1pPr>
          </a:lstStyle>
          <a:p>
            <a:pPr/>
            <a:r>
              <a:t>爭辯二：保護自我與家庭</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2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ID="9" grpId="2" fill="hold">
                                  <p:stCondLst>
                                    <p:cond delay="0"/>
                                  </p:stCondLst>
                                  <p:iterate type="el" backwards="0">
                                    <p:tmAbs val="0"/>
                                  </p:iterate>
                                  <p:childTnLst>
                                    <p:set>
                                      <p:cBhvr>
                                        <p:cTn id="10" fill="hold"/>
                                        <p:tgtEl>
                                          <p:spTgt spid="244"/>
                                        </p:tgtEl>
                                        <p:attrNameLst>
                                          <p:attrName>style.visibility</p:attrName>
                                        </p:attrNameLst>
                                      </p:cBhvr>
                                      <p:to>
                                        <p:strVal val="visible"/>
                                      </p:to>
                                    </p:set>
                                    <p:animEffect filter="dissolve" transition="in">
                                      <p:cBhvr>
                                        <p:cTn id="11" dur="2500"/>
                                        <p:tgtEl>
                                          <p:spTgt spid="244"/>
                                        </p:tgtEl>
                                      </p:cBhvr>
                                    </p:animEffect>
                                  </p:childTnLst>
                                </p:cTn>
                              </p:par>
                            </p:childTnLst>
                          </p:cTn>
                        </p:par>
                        <p:par>
                          <p:cTn id="12" fill="hold">
                            <p:stCondLst>
                              <p:cond delay="2500"/>
                            </p:stCondLst>
                            <p:childTnLst>
                              <p:par>
                                <p:cTn id="13" presetClass="entr" nodeType="afterEffect" presetSubtype="6" presetID="18" grpId="3" fill="hold">
                                  <p:stCondLst>
                                    <p:cond delay="0"/>
                                  </p:stCondLst>
                                  <p:iterate type="el" backwards="0">
                                    <p:tmAbs val="0"/>
                                  </p:iterate>
                                  <p:childTnLst>
                                    <p:set>
                                      <p:cBhvr>
                                        <p:cTn id="14" fill="hold"/>
                                        <p:tgtEl>
                                          <p:spTgt spid="248"/>
                                        </p:tgtEl>
                                        <p:attrNameLst>
                                          <p:attrName>style.visibility</p:attrName>
                                        </p:attrNameLst>
                                      </p:cBhvr>
                                      <p:to>
                                        <p:strVal val="visible"/>
                                      </p:to>
                                    </p:set>
                                    <p:animEffect filter="strips(downRight)" transition="in">
                                      <p:cBhvr>
                                        <p:cTn id="15" dur="1000"/>
                                        <p:tgtEl>
                                          <p:spTgt spid="2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8" grpId="3"/>
      <p:bldP build="whole" bldLvl="1" animBg="1" rev="0" advAuto="0" spid="243" grpId="1"/>
      <p:bldP build="whole" bldLvl="1" animBg="1" rev="0" advAuto="0" spid="244" grpId="2"/>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The assumption of this argument is that God despises women and has thus cemented her in such a position."/>
          <p:cNvSpPr txBox="1"/>
          <p:nvPr/>
        </p:nvSpPr>
        <p:spPr>
          <a:xfrm>
            <a:off x="1600200" y="2692400"/>
            <a:ext cx="3251200" cy="5549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200">
                <a:solidFill>
                  <a:srgbClr val="000000"/>
                </a:solidFill>
              </a:defRPr>
            </a:lvl1pPr>
          </a:lstStyle>
          <a:p>
            <a:pPr/>
            <a:r>
              <a:t>The assumption of this argument is that God despises women and has thus cemented her in such a position.</a:t>
            </a:r>
          </a:p>
        </p:txBody>
      </p:sp>
      <p:sp>
        <p:nvSpPr>
          <p:cNvPr id="255" name="隱誨錯誤的爭辯"/>
          <p:cNvSpPr/>
          <p:nvPr/>
        </p:nvSpPr>
        <p:spPr>
          <a:xfrm>
            <a:off x="3670300" y="76200"/>
            <a:ext cx="5448300"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spcBef>
                <a:spcPts val="300"/>
              </a:spcBef>
              <a:defRPr sz="6000">
                <a:solidFill>
                  <a:srgbClr val="000000"/>
                </a:solidFill>
              </a:defRPr>
            </a:lvl1pPr>
          </a:lstStyle>
          <a:p>
            <a:pPr/>
            <a:r>
              <a:t>隱誨錯誤的爭辯</a:t>
            </a:r>
          </a:p>
        </p:txBody>
      </p:sp>
      <p:sp>
        <p:nvSpPr>
          <p:cNvPr id="256" name="爭辯三：妻子的順服會令丈夫 abuse  她"/>
          <p:cNvSpPr/>
          <p:nvPr/>
        </p:nvSpPr>
        <p:spPr>
          <a:xfrm>
            <a:off x="1600200" y="1384300"/>
            <a:ext cx="11480800" cy="723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506200" algn="l"/>
              </a:tabLst>
              <a:defRPr sz="4600">
                <a:solidFill>
                  <a:srgbClr val="000000"/>
                </a:solidFill>
                <a:latin typeface="ヒラギノ丸ゴ Pro"/>
                <a:ea typeface="ヒラギノ丸ゴ Pro"/>
                <a:cs typeface="ヒラギノ丸ゴ Pro"/>
                <a:sym typeface="ヒラギノ丸ゴ Pro"/>
              </a:defRPr>
            </a:pPr>
            <a:r>
              <a:t>爭辯三：妻子的</a:t>
            </a:r>
            <a:r>
              <a:rPr u="sng">
                <a:solidFill>
                  <a:schemeClr val="accent5"/>
                </a:solidFill>
              </a:rPr>
              <a:t>順服</a:t>
            </a:r>
            <a:r>
              <a:t>會令丈夫 abuse  </a:t>
            </a:r>
            <a:r>
              <a:rPr>
                <a:latin typeface="蘋果儷中黑"/>
                <a:ea typeface="蘋果儷中黑"/>
                <a:cs typeface="蘋果儷中黑"/>
                <a:sym typeface="蘋果儷中黑"/>
              </a:rPr>
              <a:t>她</a:t>
            </a:r>
          </a:p>
        </p:txBody>
      </p:sp>
      <p:grpSp>
        <p:nvGrpSpPr>
          <p:cNvPr id="259" name="Group"/>
          <p:cNvGrpSpPr/>
          <p:nvPr/>
        </p:nvGrpSpPr>
        <p:grpSpPr>
          <a:xfrm>
            <a:off x="4991100" y="3289300"/>
            <a:ext cx="7785100" cy="5943600"/>
            <a:chOff x="3670300" y="1295400"/>
            <a:chExt cx="7785100" cy="5943600"/>
          </a:xfrm>
        </p:grpSpPr>
        <p:sp>
          <p:nvSpPr>
            <p:cNvPr id="257" name="Rectangle"/>
            <p:cNvSpPr/>
            <p:nvPr/>
          </p:nvSpPr>
          <p:spPr>
            <a:xfrm>
              <a:off x="3670300" y="1295400"/>
              <a:ext cx="7785100" cy="5943600"/>
            </a:xfrm>
            <a:prstGeom prst="rect">
              <a:avLst/>
            </a:prstGeom>
            <a:gradFill flip="none" rotWithShape="1">
              <a:gsLst>
                <a:gs pos="0">
                  <a:srgbClr val="FFFFFF"/>
                </a:gs>
                <a:gs pos="100000">
                  <a:srgbClr val="FCFC96"/>
                </a:gs>
              </a:gsLst>
              <a:lin ang="17820000" scaled="0"/>
            </a:gradFill>
            <a:ln w="25400" cap="flat">
              <a:solidFill>
                <a:srgbClr val="444444"/>
              </a:solidFill>
              <a:prstDash val="sysDot"/>
              <a:miter lim="400000"/>
            </a:ln>
            <a:effectLst>
              <a:outerShdw sx="100000" sy="100000" kx="0" ky="0" algn="b" rotWithShape="0" blurRad="127000" dist="76200" dir="2700000">
                <a:srgbClr val="000000">
                  <a:alpha val="7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58" name="Group"/>
            <p:cNvSpPr/>
            <p:nvPr/>
          </p:nvSpPr>
          <p:spPr>
            <a:xfrm>
              <a:off x="4267200" y="1536700"/>
              <a:ext cx="7086600" cy="343279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124700" algn="l"/>
                </a:tabLst>
                <a:defRPr sz="4600">
                  <a:solidFill>
                    <a:srgbClr val="000000"/>
                  </a:solidFill>
                  <a:latin typeface="ヒラギノ丸ゴ Pro"/>
                  <a:ea typeface="ヒラギノ丸ゴ Pro"/>
                  <a:cs typeface="ヒラギノ丸ゴ Pro"/>
                  <a:sym typeface="ヒラギノ丸ゴ Pro"/>
                </a:defRPr>
              </a:lvl1pPr>
            </a:lstStyle>
            <a:p>
              <a:pPr/>
              <a:r>
                <a:t>我又要叫你和女人彼此為仇、你的後裔和女人的後裔、也彼此為仇．女人的後裔要傷你的頭、你要傷他的腳跟。 創 世 紀 3:15 </a:t>
              </a:r>
            </a:p>
          </p:txBody>
        </p:sp>
      </p:grpSp>
      <p:grpSp>
        <p:nvGrpSpPr>
          <p:cNvPr id="262" name="Group"/>
          <p:cNvGrpSpPr/>
          <p:nvPr/>
        </p:nvGrpSpPr>
        <p:grpSpPr>
          <a:xfrm>
            <a:off x="5816599" y="1930400"/>
            <a:ext cx="5057802" cy="6273800"/>
            <a:chOff x="0" y="0"/>
            <a:chExt cx="5057800" cy="6273800"/>
          </a:xfrm>
        </p:grpSpPr>
        <p:sp>
          <p:nvSpPr>
            <p:cNvPr id="260" name="Moses"/>
            <p:cNvSpPr/>
            <p:nvPr/>
          </p:nvSpPr>
          <p:spPr>
            <a:xfrm>
              <a:off x="215900" y="4851400"/>
              <a:ext cx="3919017" cy="1422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9200">
                  <a:solidFill>
                    <a:srgbClr val="000000"/>
                  </a:solidFill>
                  <a:latin typeface="Georgia"/>
                  <a:ea typeface="Georgia"/>
                  <a:cs typeface="Georgia"/>
                  <a:sym typeface="Georgia"/>
                </a:defRPr>
              </a:lvl1pPr>
            </a:lstStyle>
            <a:p>
              <a:pPr/>
              <a:r>
                <a:t>Moses</a:t>
              </a:r>
            </a:p>
          </p:txBody>
        </p:sp>
        <p:sp>
          <p:nvSpPr>
            <p:cNvPr id="261" name="Birth of deliverers"/>
            <p:cNvSpPr/>
            <p:nvPr/>
          </p:nvSpPr>
          <p:spPr>
            <a:xfrm>
              <a:off x="0" y="0"/>
              <a:ext cx="5057801" cy="795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defRPr>
              </a:lvl1pPr>
            </a:lstStyle>
            <a:p>
              <a:pPr/>
              <a:r>
                <a:t>Birth of deliverers</a:t>
              </a:r>
            </a:p>
          </p:txBody>
        </p:sp>
      </p:grpSp>
      <p:sp>
        <p:nvSpPr>
          <p:cNvPr id="263" name="Jesus"/>
          <p:cNvSpPr/>
          <p:nvPr/>
        </p:nvSpPr>
        <p:spPr>
          <a:xfrm>
            <a:off x="9512300" y="7150100"/>
            <a:ext cx="3466604" cy="1473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9200">
                <a:solidFill>
                  <a:srgbClr val="000000"/>
                </a:solidFill>
                <a:latin typeface="Georgia"/>
                <a:ea typeface="Georgia"/>
                <a:cs typeface="Georgia"/>
                <a:sym typeface="Georgia"/>
              </a:defRPr>
            </a:lvl1pPr>
          </a:lstStyle>
          <a:p>
            <a:pPr/>
            <a:r>
              <a:t>Jesus</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54"/>
                                        </p:tgtEl>
                                        <p:attrNameLst>
                                          <p:attrName>style.visibility</p:attrName>
                                        </p:attrNameLst>
                                      </p:cBhvr>
                                      <p:to>
                                        <p:strVal val="visible"/>
                                      </p:to>
                                    </p:set>
                                    <p:animEffect filter="dissolve" transition="in">
                                      <p:cBhvr>
                                        <p:cTn id="7" dur="1500"/>
                                        <p:tgtEl>
                                          <p:spTgt spid="254"/>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259"/>
                                        </p:tgtEl>
                                        <p:attrNameLst>
                                          <p:attrName>style.visibility</p:attrName>
                                        </p:attrNameLst>
                                      </p:cBhvr>
                                      <p:to>
                                        <p:strVal val="visible"/>
                                      </p:to>
                                    </p:set>
                                    <p:animEffect filter="dissolve" transition="in">
                                      <p:cBhvr>
                                        <p:cTn id="12" dur="1000"/>
                                        <p:tgtEl>
                                          <p:spTgt spid="259"/>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ID="9" grpId="3" fill="hold">
                                  <p:stCondLst>
                                    <p:cond delay="0"/>
                                  </p:stCondLst>
                                  <p:iterate type="el" backwards="0">
                                    <p:tmAbs val="0"/>
                                  </p:iterate>
                                  <p:childTnLst>
                                    <p:set>
                                      <p:cBhvr>
                                        <p:cTn id="16" fill="hold"/>
                                        <p:tgtEl>
                                          <p:spTgt spid="262"/>
                                        </p:tgtEl>
                                        <p:attrNameLst>
                                          <p:attrName>style.visibility</p:attrName>
                                        </p:attrNameLst>
                                      </p:cBhvr>
                                      <p:to>
                                        <p:strVal val="visible"/>
                                      </p:to>
                                    </p:set>
                                    <p:animEffect filter="dissolve" transition="in">
                                      <p:cBhvr>
                                        <p:cTn id="17" dur="1000"/>
                                        <p:tgtEl>
                                          <p:spTgt spid="262"/>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8" presetID="2" grpId="4" fill="hold">
                                  <p:stCondLst>
                                    <p:cond delay="0"/>
                                  </p:stCondLst>
                                  <p:iterate type="el" backwards="0">
                                    <p:tmAbs val="0"/>
                                  </p:iterate>
                                  <p:childTnLst>
                                    <p:set>
                                      <p:cBhvr>
                                        <p:cTn id="21" fill="hold"/>
                                        <p:tgtEl>
                                          <p:spTgt spid="263"/>
                                        </p:tgtEl>
                                        <p:attrNameLst>
                                          <p:attrName>style.visibility</p:attrName>
                                        </p:attrNameLst>
                                      </p:cBhvr>
                                      <p:to>
                                        <p:strVal val="visible"/>
                                      </p:to>
                                    </p:set>
                                    <p:anim calcmode="lin" valueType="num">
                                      <p:cBhvr>
                                        <p:cTn id="22" dur="1000" fill="hold"/>
                                        <p:tgtEl>
                                          <p:spTgt spid="263"/>
                                        </p:tgtEl>
                                        <p:attrNameLst>
                                          <p:attrName>ppt_x</p:attrName>
                                        </p:attrNameLst>
                                      </p:cBhvr>
                                      <p:tavLst>
                                        <p:tav tm="0">
                                          <p:val>
                                            <p:strVal val="0-#ppt_w/2"/>
                                          </p:val>
                                        </p:tav>
                                        <p:tav tm="100000">
                                          <p:val>
                                            <p:strVal val="#ppt_x"/>
                                          </p:val>
                                        </p:tav>
                                      </p:tavLst>
                                    </p:anim>
                                    <p:anim calcmode="lin" valueType="num">
                                      <p:cBhvr>
                                        <p:cTn id="23" dur="1000" fill="hold"/>
                                        <p:tgtEl>
                                          <p:spTgt spid="2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4" grpId="1"/>
      <p:bldP build="whole" bldLvl="1" animBg="1" rev="0" advAuto="0" spid="259" grpId="2"/>
      <p:bldP build="whole" bldLvl="1" animBg="1" rev="0" advAuto="0" spid="262" grpId="3"/>
      <p:bldP build="whole" bldLvl="1" animBg="1" rev="0" advAuto="0" spid="263" grpId="4"/>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The assumption of this argument is that submissiveness is a state of suffering and shame."/>
          <p:cNvSpPr txBox="1"/>
          <p:nvPr/>
        </p:nvSpPr>
        <p:spPr>
          <a:xfrm>
            <a:off x="1435100" y="3556000"/>
            <a:ext cx="3581400" cy="411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defRPr>
            </a:lvl1pPr>
          </a:lstStyle>
          <a:p>
            <a:pPr/>
            <a:r>
              <a:t>The assumption of this argument is that submissiveness is a state of suffering and shame.</a:t>
            </a:r>
          </a:p>
        </p:txBody>
      </p:sp>
      <p:grpSp>
        <p:nvGrpSpPr>
          <p:cNvPr id="270" name="Group"/>
          <p:cNvGrpSpPr/>
          <p:nvPr/>
        </p:nvGrpSpPr>
        <p:grpSpPr>
          <a:xfrm>
            <a:off x="1511300" y="2108200"/>
            <a:ext cx="8724900" cy="1041400"/>
            <a:chOff x="0" y="0"/>
            <a:chExt cx="8724900" cy="1041400"/>
          </a:xfrm>
        </p:grpSpPr>
        <p:sp>
          <p:nvSpPr>
            <p:cNvPr id="268" name="Rectangle"/>
            <p:cNvSpPr/>
            <p:nvPr/>
          </p:nvSpPr>
          <p:spPr>
            <a:xfrm>
              <a:off x="0" y="0"/>
              <a:ext cx="8724900" cy="1041400"/>
            </a:xfrm>
            <a:prstGeom prst="rect">
              <a:avLst/>
            </a:prstGeom>
            <a:solidFill>
              <a:srgbClr val="FCFC96"/>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69" name="Trusted God with suffering"/>
            <p:cNvSpPr txBox="1"/>
            <p:nvPr/>
          </p:nvSpPr>
          <p:spPr>
            <a:xfrm>
              <a:off x="152400" y="88900"/>
              <a:ext cx="7185914" cy="771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i="1" sz="4400">
                  <a:solidFill>
                    <a:srgbClr val="000000"/>
                  </a:solidFill>
                </a:defRPr>
              </a:lvl1pPr>
            </a:lstStyle>
            <a:p>
              <a:pPr/>
              <a:r>
                <a:t>Trusted God with suffering</a:t>
              </a:r>
            </a:p>
          </p:txBody>
        </p:sp>
      </p:grpSp>
      <p:sp>
        <p:nvSpPr>
          <p:cNvPr id="271" name="隱誨錯誤的爭辯"/>
          <p:cNvSpPr/>
          <p:nvPr/>
        </p:nvSpPr>
        <p:spPr>
          <a:xfrm>
            <a:off x="3670300" y="76200"/>
            <a:ext cx="5448300"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spcBef>
                <a:spcPts val="300"/>
              </a:spcBef>
              <a:defRPr sz="6000">
                <a:solidFill>
                  <a:srgbClr val="000000"/>
                </a:solidFill>
              </a:defRPr>
            </a:lvl1pPr>
          </a:lstStyle>
          <a:p>
            <a:pPr/>
            <a:r>
              <a:t>隱誨錯誤的爭辯</a:t>
            </a:r>
          </a:p>
        </p:txBody>
      </p:sp>
      <p:sp>
        <p:nvSpPr>
          <p:cNvPr id="272" name="爭辯四：順服等同受苦"/>
          <p:cNvSpPr/>
          <p:nvPr/>
        </p:nvSpPr>
        <p:spPr>
          <a:xfrm>
            <a:off x="1511300" y="1333500"/>
            <a:ext cx="5956300"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丸ゴ Pro"/>
                <a:ea typeface="ヒラギノ丸ゴ Pro"/>
                <a:cs typeface="ヒラギノ丸ゴ Pro"/>
                <a:sym typeface="ヒラギノ丸ゴ Pro"/>
              </a:defRPr>
            </a:lvl1pPr>
          </a:lstStyle>
          <a:p>
            <a:pPr/>
            <a:r>
              <a:t>爭辯四：順服等同受苦</a:t>
            </a:r>
          </a:p>
        </p:txBody>
      </p:sp>
      <p:grpSp>
        <p:nvGrpSpPr>
          <p:cNvPr id="275" name="Group"/>
          <p:cNvGrpSpPr/>
          <p:nvPr/>
        </p:nvGrpSpPr>
        <p:grpSpPr>
          <a:xfrm>
            <a:off x="4965700" y="3517900"/>
            <a:ext cx="7785100" cy="5943600"/>
            <a:chOff x="0" y="0"/>
            <a:chExt cx="7785100" cy="5943600"/>
          </a:xfrm>
        </p:grpSpPr>
        <p:sp>
          <p:nvSpPr>
            <p:cNvPr id="273" name="Rectangle"/>
            <p:cNvSpPr/>
            <p:nvPr/>
          </p:nvSpPr>
          <p:spPr>
            <a:xfrm>
              <a:off x="0" y="0"/>
              <a:ext cx="7785100" cy="5943600"/>
            </a:xfrm>
            <a:prstGeom prst="rect">
              <a:avLst/>
            </a:prstGeom>
            <a:gradFill flip="none" rotWithShape="1">
              <a:gsLst>
                <a:gs pos="0">
                  <a:srgbClr val="131B00"/>
                </a:gs>
                <a:gs pos="100000">
                  <a:srgbClr val="ADA000"/>
                </a:gs>
              </a:gsLst>
              <a:lin ang="17820000" scaled="0"/>
            </a:gradFill>
            <a:ln w="25400" cap="flat">
              <a:solidFill>
                <a:srgbClr val="444444"/>
              </a:solidFill>
              <a:prstDash val="sysDot"/>
              <a:miter lim="400000"/>
            </a:ln>
            <a:effectLst>
              <a:outerShdw sx="100000" sy="100000" kx="0" ky="0" algn="b" rotWithShape="0" blurRad="127000" dist="76200" dir="2700000">
                <a:srgbClr val="000000">
                  <a:alpha val="7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74" name="你們作妻子的、要順服自己的丈夫．這樣、若有不信從道理的丈夫、他們雖然不聽道、也可以因妻子的品行被感化過來．…"/>
            <p:cNvSpPr/>
            <p:nvPr/>
          </p:nvSpPr>
          <p:spPr>
            <a:xfrm>
              <a:off x="393700" y="114300"/>
              <a:ext cx="6985000" cy="4203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23100" algn="l"/>
                </a:tabLst>
                <a:defRPr sz="3800">
                  <a:solidFill>
                    <a:srgbClr val="FFFEFC"/>
                  </a:solidFill>
                  <a:latin typeface="ヒラギノ明朝 Pro W3"/>
                  <a:ea typeface="ヒラギノ明朝 Pro W3"/>
                  <a:cs typeface="ヒラギノ明朝 Pro W3"/>
                  <a:sym typeface="ヒラギノ明朝 Pro W3"/>
                </a:defRPr>
              </a:pPr>
              <a:r>
                <a:t>你們作妻子的、要順服自己的丈夫．這樣、若有不信從道理的丈夫、他們雖然不聽道、也可以因妻子的品行被感化過來． </a:t>
              </a: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23100" algn="l"/>
                </a:tabLst>
                <a:defRPr sz="3800">
                  <a:solidFill>
                    <a:srgbClr val="FFFEFC"/>
                  </a:solidFill>
                  <a:latin typeface="ヒラギノ明朝 Pro W3"/>
                  <a:ea typeface="ヒラギノ明朝 Pro W3"/>
                  <a:cs typeface="ヒラギノ明朝 Pro W3"/>
                  <a:sym typeface="ヒラギノ明朝 Pro W3"/>
                </a:defRPr>
              </a:pPr>
              <a:r>
                <a:t>這正是因看見你們有貞潔的品行、和敬畏的心． </a:t>
              </a:r>
              <a:r>
                <a:rPr sz="2200"/>
                <a:t>彼 得 前 書 3:1-2</a:t>
              </a:r>
            </a:p>
          </p:txBody>
        </p:sp>
      </p:grpSp>
      <p:sp>
        <p:nvSpPr>
          <p:cNvPr id="276" name="Sarah"/>
          <p:cNvSpPr/>
          <p:nvPr/>
        </p:nvSpPr>
        <p:spPr>
          <a:xfrm>
            <a:off x="7454900" y="7848600"/>
            <a:ext cx="3666282" cy="1473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9200">
                <a:solidFill>
                  <a:srgbClr val="FFFEFC"/>
                </a:solidFill>
                <a:latin typeface="Georgia"/>
                <a:ea typeface="Georgia"/>
                <a:cs typeface="Georgia"/>
                <a:sym typeface="Georgia"/>
              </a:defRPr>
            </a:lvl1pPr>
          </a:lstStyle>
          <a:p>
            <a:pPr/>
            <a:r>
              <a:t>Sarah</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270"/>
                                        </p:tgtEl>
                                        <p:attrNameLst>
                                          <p:attrName>style.visibility</p:attrName>
                                        </p:attrNameLst>
                                      </p:cBhvr>
                                      <p:to>
                                        <p:strVal val="visible"/>
                                      </p:to>
                                    </p:set>
                                    <p:animEffect filter="wipe(left)" transition="in">
                                      <p:cBhvr>
                                        <p:cTn id="7" dur="1000"/>
                                        <p:tgtEl>
                                          <p:spTgt spid="270"/>
                                        </p:tgtEl>
                                      </p:cBhvr>
                                    </p:animEffect>
                                  </p:childTnLst>
                                </p:cTn>
                              </p:par>
                            </p:childTnLst>
                          </p:cTn>
                        </p:par>
                        <p:par>
                          <p:cTn id="8" fill="hold">
                            <p:stCondLst>
                              <p:cond delay="1000"/>
                            </p:stCondLst>
                            <p:childTnLst>
                              <p:par>
                                <p:cTn id="9" presetClass="entr" nodeType="afterEffect" presetID="9" grpId="2" fill="hold">
                                  <p:stCondLst>
                                    <p:cond delay="0"/>
                                  </p:stCondLst>
                                  <p:iterate type="el" backwards="0">
                                    <p:tmAbs val="0"/>
                                  </p:iterate>
                                  <p:childTnLst>
                                    <p:set>
                                      <p:cBhvr>
                                        <p:cTn id="10" fill="hold"/>
                                        <p:tgtEl>
                                          <p:spTgt spid="267"/>
                                        </p:tgtEl>
                                        <p:attrNameLst>
                                          <p:attrName>style.visibility</p:attrName>
                                        </p:attrNameLst>
                                      </p:cBhvr>
                                      <p:to>
                                        <p:strVal val="visible"/>
                                      </p:to>
                                    </p:set>
                                    <p:animEffect filter="dissolve" transition="in">
                                      <p:cBhvr>
                                        <p:cTn id="11" dur="1500"/>
                                        <p:tgtEl>
                                          <p:spTgt spid="267"/>
                                        </p:tgtEl>
                                      </p:cBhvr>
                                    </p:animEffec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32" presetID="23" grpId="3" fill="hold">
                                  <p:stCondLst>
                                    <p:cond delay="0"/>
                                  </p:stCondLst>
                                  <p:iterate type="el" backwards="0">
                                    <p:tmAbs val="0"/>
                                  </p:iterate>
                                  <p:childTnLst>
                                    <p:set>
                                      <p:cBhvr>
                                        <p:cTn id="15" fill="hold"/>
                                        <p:tgtEl>
                                          <p:spTgt spid="275"/>
                                        </p:tgtEl>
                                        <p:attrNameLst>
                                          <p:attrName>style.visibility</p:attrName>
                                        </p:attrNameLst>
                                      </p:cBhvr>
                                      <p:to>
                                        <p:strVal val="visible"/>
                                      </p:to>
                                    </p:set>
                                    <p:anim calcmode="lin" valueType="num">
                                      <p:cBhvr>
                                        <p:cTn id="16" dur="1000" fill="hold"/>
                                        <p:tgtEl>
                                          <p:spTgt spid="275"/>
                                        </p:tgtEl>
                                        <p:attrNameLst>
                                          <p:attrName>ppt_w</p:attrName>
                                        </p:attrNameLst>
                                      </p:cBhvr>
                                      <p:tavLst>
                                        <p:tav tm="0">
                                          <p:val>
                                            <p:strVal val="4*#ppt_w"/>
                                          </p:val>
                                        </p:tav>
                                        <p:tav tm="100000">
                                          <p:val>
                                            <p:strVal val="#ppt_w"/>
                                          </p:val>
                                        </p:tav>
                                      </p:tavLst>
                                    </p:anim>
                                    <p:anim calcmode="lin" valueType="num">
                                      <p:cBhvr>
                                        <p:cTn id="17" dur="1000" fill="hold"/>
                                        <p:tgtEl>
                                          <p:spTgt spid="275"/>
                                        </p:tgtEl>
                                        <p:attrNameLst>
                                          <p:attrName>ppt_h</p:attrName>
                                        </p:attrNameLst>
                                      </p:cBhvr>
                                      <p:tavLst>
                                        <p:tav tm="0">
                                          <p:val>
                                            <p:strVal val="4*#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9" presetID="2" grpId="4" fill="hold">
                                  <p:stCondLst>
                                    <p:cond delay="0"/>
                                  </p:stCondLst>
                                  <p:iterate type="el" backwards="0">
                                    <p:tmAbs val="0"/>
                                  </p:iterate>
                                  <p:childTnLst>
                                    <p:set>
                                      <p:cBhvr>
                                        <p:cTn id="21" fill="hold"/>
                                        <p:tgtEl>
                                          <p:spTgt spid="276"/>
                                        </p:tgtEl>
                                        <p:attrNameLst>
                                          <p:attrName>style.visibility</p:attrName>
                                        </p:attrNameLst>
                                      </p:cBhvr>
                                      <p:to>
                                        <p:strVal val="visible"/>
                                      </p:to>
                                    </p:set>
                                    <p:anim calcmode="lin" valueType="num">
                                      <p:cBhvr>
                                        <p:cTn id="22" dur="1500" fill="hold"/>
                                        <p:tgtEl>
                                          <p:spTgt spid="276"/>
                                        </p:tgtEl>
                                        <p:attrNameLst>
                                          <p:attrName>ppt_x</p:attrName>
                                        </p:attrNameLst>
                                      </p:cBhvr>
                                      <p:tavLst>
                                        <p:tav tm="0">
                                          <p:val>
                                            <p:strVal val="0-#ppt_w/2"/>
                                          </p:val>
                                        </p:tav>
                                        <p:tav tm="100000">
                                          <p:val>
                                            <p:strVal val="#ppt_x"/>
                                          </p:val>
                                        </p:tav>
                                      </p:tavLst>
                                    </p:anim>
                                    <p:anim calcmode="lin" valueType="num">
                                      <p:cBhvr>
                                        <p:cTn id="23" dur="1500" fill="hold"/>
                                        <p:tgtEl>
                                          <p:spTgt spid="2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6" grpId="4"/>
      <p:bldP build="whole" bldLvl="1" animBg="1" rev="0" advAuto="0" spid="270" grpId="1"/>
      <p:bldP build="whole" bldLvl="1" animBg="1" rev="0" advAuto="0" spid="275" grpId="3"/>
      <p:bldP build="whole" bldLvl="1" animBg="1" rev="0" advAuto="0" spid="267" grpId="2"/>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Life Principle ‘順服’"/>
          <p:cNvSpPr txBox="1"/>
          <p:nvPr>
            <p:ph type="title"/>
          </p:nvPr>
        </p:nvSpPr>
        <p:spPr>
          <a:xfrm>
            <a:off x="1308100" y="-177123"/>
            <a:ext cx="12230100" cy="1333501"/>
          </a:xfrm>
          <a:prstGeom prst="rect">
            <a:avLst/>
          </a:prstGeom>
        </p:spPr>
        <p:txBody>
          <a:bodyPr/>
          <a:lstStyle/>
          <a:p>
            <a:pPr>
              <a:lnSpc>
                <a:spcPts val="7200"/>
              </a:lnSpc>
            </a:pPr>
            <a:r>
              <a:t>Life Principle </a:t>
            </a:r>
            <a:r>
              <a:rPr b="0" sz="6000">
                <a:solidFill>
                  <a:srgbClr val="E84050"/>
                </a:solidFill>
                <a:latin typeface="ヒラギノ丸ゴ Pro"/>
                <a:ea typeface="ヒラギノ丸ゴ Pro"/>
                <a:cs typeface="ヒラギノ丸ゴ Pro"/>
                <a:sym typeface="ヒラギノ丸ゴ Pro"/>
              </a:rPr>
              <a:t>‘順服’</a:t>
            </a:r>
          </a:p>
        </p:txBody>
      </p:sp>
      <p:graphicFrame>
        <p:nvGraphicFramePr>
          <p:cNvPr id="281" name="Table"/>
          <p:cNvGraphicFramePr/>
          <p:nvPr/>
        </p:nvGraphicFramePr>
        <p:xfrm>
          <a:off x="1295400" y="915077"/>
          <a:ext cx="11775282" cy="8875135"/>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3763066"/>
                <a:gridCol w="7986815"/>
              </a:tblGrid>
              <a:tr h="1729741">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444444"/>
                          </a:solidFill>
                          <a:sym typeface="Helvetica Neue"/>
                        </a:rPr>
                        <a:t>All things to Christ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2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444444"/>
                          </a:solidFill>
                          <a:latin typeface="ヒラギノ丸ゴ Pro"/>
                          <a:ea typeface="ヒラギノ丸ゴ Pro"/>
                          <a:cs typeface="ヒラギノ丸ゴ Pro"/>
                          <a:sym typeface="ヒラギノ丸ゴ Pro"/>
                        </a:defRPr>
                      </a:pPr>
                      <a:r>
                        <a:t>萬物既</a:t>
                      </a:r>
                      <a:r>
                        <a:rPr>
                          <a:solidFill>
                            <a:srgbClr val="E84050"/>
                          </a:solidFill>
                        </a:rPr>
                        <a:t>服</a:t>
                      </a:r>
                      <a:r>
                        <a:t>了他、那時、子也要自己</a:t>
                      </a:r>
                      <a:r>
                        <a:rPr>
                          <a:solidFill>
                            <a:srgbClr val="E84050"/>
                          </a:solidFill>
                        </a:rPr>
                        <a:t>服</a:t>
                      </a:r>
                      <a:r>
                        <a:t>那叫萬物</a:t>
                      </a:r>
                      <a:r>
                        <a:rPr>
                          <a:solidFill>
                            <a:srgbClr val="E84050"/>
                          </a:solidFill>
                        </a:rPr>
                        <a:t>服</a:t>
                      </a:r>
                      <a:r>
                        <a:t>他的、叫　神在萬物之上、為萬物之主。 </a:t>
                      </a:r>
                    </a:p>
                    <a:p>
                      <a:pPr marL="76200" marR="63500" algn="l">
                        <a:lnSpc>
                          <a:spcPts val="32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444444"/>
                          </a:solidFill>
                          <a:latin typeface="ヒラギノ丸ゴ Pro"/>
                          <a:ea typeface="ヒラギノ丸ゴ Pro"/>
                          <a:cs typeface="ヒラギノ丸ゴ Pro"/>
                          <a:sym typeface="ヒラギノ丸ゴ Pro"/>
                        </a:defRPr>
                      </a:pPr>
                      <a:r>
                        <a:t>歌 林 多 前 書 15:28</a:t>
                      </a:r>
                      <a:r>
                        <a:t>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424008">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444444"/>
                          </a:solidFill>
                          <a:sym typeface="Helvetica Neue"/>
                        </a:rPr>
                        <a:t>People to rulers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444444"/>
                          </a:solidFill>
                          <a:latin typeface="ヒラギノ丸ゴ Pro"/>
                          <a:ea typeface="ヒラギノ丸ゴ Pro"/>
                          <a:cs typeface="ヒラギノ丸ゴ Pro"/>
                          <a:sym typeface="ヒラギノ丸ゴ Pro"/>
                        </a:defRPr>
                      </a:pPr>
                      <a:r>
                        <a:t>你要提醒眾人、叫他們</a:t>
                      </a:r>
                      <a:r>
                        <a:rPr>
                          <a:solidFill>
                            <a:srgbClr val="E84050"/>
                          </a:solidFill>
                        </a:rPr>
                        <a:t>順服</a:t>
                      </a:r>
                      <a:r>
                        <a:t>作官的、掌權的、遵他的命、預備行各樣的善事． 提 多 書 3:1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r>
              <a:tr h="1443237">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444444"/>
                          </a:solidFill>
                          <a:sym typeface="Helvetica Neue"/>
                        </a:rPr>
                        <a:t>Slaves to their masters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444444"/>
                          </a:solidFill>
                          <a:latin typeface="ヒラギノ丸ゴ Pro"/>
                          <a:ea typeface="ヒラギノ丸ゴ Pro"/>
                          <a:cs typeface="ヒラギノ丸ゴ Pro"/>
                          <a:sym typeface="ヒラギノ丸ゴ Pro"/>
                        </a:defRPr>
                      </a:pPr>
                      <a:r>
                        <a:t>勸僕人要</a:t>
                      </a:r>
                      <a:r>
                        <a:rPr>
                          <a:solidFill>
                            <a:srgbClr val="E84050"/>
                          </a:solidFill>
                        </a:rPr>
                        <a:t>順服</a:t>
                      </a:r>
                      <a:r>
                        <a:t>自己的主人、凡事討他的喜歡．不可頂撞他． 提 多 書 2:9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404746">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444444"/>
                          </a:solidFill>
                          <a:sym typeface="Helvetica Neue"/>
                        </a:rPr>
                        <a:t>Younger ones to their elders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000000"/>
                          </a:solidFill>
                          <a:latin typeface="ヒラギノ丸ゴ Pro"/>
                          <a:ea typeface="ヒラギノ丸ゴ Pro"/>
                          <a:cs typeface="ヒラギノ丸ゴ Pro"/>
                          <a:sym typeface="ヒラギノ丸ゴ Pro"/>
                        </a:defRPr>
                      </a:pPr>
                      <a:r>
                        <a:t>你們年幼的、也要</a:t>
                      </a:r>
                      <a:r>
                        <a:rPr>
                          <a:solidFill>
                            <a:srgbClr val="E84050"/>
                          </a:solidFill>
                        </a:rPr>
                        <a:t>順服</a:t>
                      </a:r>
                      <a:r>
                        <a:t>年長的。</a:t>
                      </a:r>
                    </a:p>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000000"/>
                          </a:solidFill>
                          <a:latin typeface="ヒラギノ丸ゴ Pro"/>
                          <a:ea typeface="ヒラギノ丸ゴ Pro"/>
                          <a:cs typeface="ヒラギノ丸ゴ Pro"/>
                          <a:sym typeface="ヒラギノ丸ゴ Pro"/>
                        </a:defRPr>
                      </a:pPr>
                      <a:r>
                        <a:t>彼 得 前 書 5:5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r>
              <a:tr h="1424000">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444444"/>
                          </a:solidFill>
                          <a:sym typeface="Helvetica Neue"/>
                        </a:rPr>
                        <a:t>Churches to Christ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000000"/>
                          </a:solidFill>
                          <a:latin typeface="ヒラギノ丸ゴ Pro"/>
                          <a:ea typeface="ヒラギノ丸ゴ Pro"/>
                          <a:cs typeface="ヒラギノ丸ゴ Pro"/>
                          <a:sym typeface="ヒラギノ丸ゴ Pro"/>
                        </a:defRPr>
                      </a:pPr>
                      <a:r>
                        <a:t>教會怎樣</a:t>
                      </a:r>
                      <a:r>
                        <a:rPr>
                          <a:solidFill>
                            <a:srgbClr val="E84050"/>
                          </a:solidFill>
                        </a:rPr>
                        <a:t>順服</a:t>
                      </a:r>
                      <a:r>
                        <a:t>基督、妻子也要怎樣凡事</a:t>
                      </a:r>
                      <a:r>
                        <a:rPr>
                          <a:solidFill>
                            <a:srgbClr val="E84050"/>
                          </a:solidFill>
                        </a:rPr>
                        <a:t>順服</a:t>
                      </a:r>
                      <a:r>
                        <a:t>丈夫。 以 弗 所 書 5:24</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1424000">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444444"/>
                          </a:solidFill>
                          <a:sym typeface="Helvetica Neue"/>
                        </a:rPr>
                        <a:t>Wives to their husbands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064500" algn="l"/>
                        </a:tabLst>
                        <a:defRPr sz="3000">
                          <a:solidFill>
                            <a:srgbClr val="000000"/>
                          </a:solidFill>
                          <a:latin typeface="ヒラギノ丸ゴ Pro"/>
                          <a:ea typeface="ヒラギノ丸ゴ Pro"/>
                          <a:cs typeface="ヒラギノ丸ゴ Pro"/>
                          <a:sym typeface="ヒラギノ丸ゴ Pro"/>
                        </a:defRPr>
                      </a:pPr>
                      <a:r>
                        <a:t>謹守、貞潔、料理家務、待人有恩、</a:t>
                      </a:r>
                      <a:r>
                        <a:rPr>
                          <a:solidFill>
                            <a:srgbClr val="E84050"/>
                          </a:solidFill>
                        </a:rPr>
                        <a:t>順服</a:t>
                      </a:r>
                      <a:r>
                        <a:t>自己的丈夫、免得　神的道理被毀謗。</a:t>
                      </a:r>
                      <a:r>
                        <a:rPr sz="2200"/>
                        <a:t> 提 多 書 2:5 </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solidFill>
                      <a:srgbClr val="FCFC96"/>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81"/>
                                        </p:tgtEl>
                                        <p:attrNameLst>
                                          <p:attrName>style.visibility</p:attrName>
                                        </p:attrNameLst>
                                      </p:cBhvr>
                                      <p:to>
                                        <p:strVal val="visible"/>
                                      </p:to>
                                    </p:set>
                                    <p:animEffect filter="wipe(left)" transition="in">
                                      <p:cBhvr>
                                        <p:cTn id="7" dur="1000"/>
                                        <p:tgtEl>
                                          <p:spTgt spid="2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1"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0" name="Faith…"/>
          <p:cNvSpPr txBox="1"/>
          <p:nvPr/>
        </p:nvSpPr>
        <p:spPr>
          <a:xfrm>
            <a:off x="2714335" y="1174087"/>
            <a:ext cx="8541330" cy="736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tabLst>
                <a:tab pos="3594100" algn="l"/>
              </a:tabLst>
              <a:defRPr b="1" i="1" spc="1281" sz="6100">
                <a:solidFill>
                  <a:srgbClr val="8A2820"/>
                </a:solidFill>
                <a:latin typeface="Georgia"/>
                <a:ea typeface="Georgia"/>
                <a:cs typeface="Georgia"/>
                <a:sym typeface="Georgia"/>
              </a:defRPr>
            </a:pPr>
            <a:r>
              <a:t>Faith</a:t>
            </a:r>
          </a:p>
          <a:p>
            <a:pPr marL="44703" indent="364947">
              <a:lnSpc>
                <a:spcPct val="100000"/>
              </a:lnSpc>
              <a:tabLst>
                <a:tab pos="3594100" algn="l"/>
              </a:tabLst>
              <a:defRPr i="1" sz="4300">
                <a:solidFill>
                  <a:srgbClr val="000000"/>
                </a:solidFill>
                <a:latin typeface="Georgia"/>
                <a:ea typeface="Georgia"/>
                <a:cs typeface="Georgia"/>
                <a:sym typeface="Georgia"/>
              </a:defRPr>
            </a:pPr>
            <a:r>
              <a:t>Acquire God’s view of marriage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1-4)</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Forgiveness</a:t>
            </a:r>
          </a:p>
          <a:p>
            <a:pPr marL="44703" indent="364947">
              <a:lnSpc>
                <a:spcPct val="100000"/>
              </a:lnSpc>
              <a:tabLst>
                <a:tab pos="3594100" algn="l"/>
              </a:tabLst>
              <a:defRPr i="1" sz="4300">
                <a:solidFill>
                  <a:srgbClr val="000000"/>
                </a:solidFill>
                <a:latin typeface="Georgia"/>
                <a:ea typeface="Georgia"/>
                <a:cs typeface="Georgia"/>
                <a:sym typeface="Georgia"/>
              </a:defRPr>
            </a:pPr>
            <a:r>
              <a:t>Recover from marital setbacks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5-7)</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Friendship</a:t>
            </a:r>
          </a:p>
          <a:p>
            <a:pPr marL="44703" indent="364947">
              <a:lnSpc>
                <a:spcPct val="100000"/>
              </a:lnSpc>
              <a:tabLst>
                <a:tab pos="3594100" algn="l"/>
              </a:tabLst>
              <a:defRPr i="1" sz="4300">
                <a:solidFill>
                  <a:srgbClr val="000000"/>
                </a:solidFill>
                <a:latin typeface="Georgia"/>
                <a:ea typeface="Georgia"/>
                <a:cs typeface="Georgia"/>
                <a:sym typeface="Georgia"/>
              </a:defRPr>
            </a:pPr>
            <a:r>
              <a:t>Obtain a great marriage </a:t>
            </a:r>
          </a:p>
          <a:p>
            <a:pPr marL="44703" indent="364947">
              <a:lnSpc>
                <a:spcPct val="100000"/>
              </a:lnSpc>
              <a:tabLst>
                <a:tab pos="3594100" algn="l"/>
              </a:tabLst>
              <a:defRPr i="1" sz="4300">
                <a:solidFill>
                  <a:srgbClr val="000000"/>
                </a:solidFill>
                <a:latin typeface="Georgia"/>
                <a:ea typeface="Georgia"/>
                <a:cs typeface="Georgia"/>
                <a:sym typeface="Georgia"/>
              </a:defRPr>
            </a:pPr>
            <a:r>
              <a:t>(Sessions 8-10)</a:t>
            </a:r>
          </a:p>
        </p:txBody>
      </p:sp>
      <p:sp>
        <p:nvSpPr>
          <p:cNvPr id="91"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92" name="Overview"/>
          <p:cNvSpPr txBox="1"/>
          <p:nvPr/>
        </p:nvSpPr>
        <p:spPr>
          <a:xfrm>
            <a:off x="1519472" y="91113"/>
            <a:ext cx="3274315" cy="9946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7200"/>
              </a:lnSpc>
              <a:spcBef>
                <a:spcPts val="300"/>
              </a:spcBef>
              <a:defRPr sz="6000">
                <a:solidFill>
                  <a:srgbClr val="000000"/>
                </a:solidFill>
              </a:defRPr>
            </a:lvl1pPr>
          </a:lstStyle>
          <a:p>
            <a:pPr/>
            <a:r>
              <a:t>Overview</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90"/>
                                        </p:tgtEl>
                                        <p:attrNameLst>
                                          <p:attrName>style.visibility</p:attrName>
                                        </p:attrNameLst>
                                      </p:cBhvr>
                                      <p:to>
                                        <p:strVal val="visible"/>
                                      </p:to>
                                    </p:set>
                                    <p:animEffect filter="wipe(up)" transition="in">
                                      <p:cBhvr>
                                        <p:cTn id="7" dur="2000"/>
                                        <p:tgtEl>
                                          <p:spTgt spid="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0" grpId="1"/>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IMPACT OF FEAR"/>
          <p:cNvSpPr txBox="1"/>
          <p:nvPr>
            <p:ph type="title"/>
          </p:nvPr>
        </p:nvSpPr>
        <p:spPr>
          <a:xfrm>
            <a:off x="1308100" y="-280110"/>
            <a:ext cx="7264400" cy="1333501"/>
          </a:xfrm>
          <a:prstGeom prst="rect">
            <a:avLst/>
          </a:prstGeom>
        </p:spPr>
        <p:txBody>
          <a:bodyPr/>
          <a:lstStyle/>
          <a:p>
            <a:pPr/>
            <a:r>
              <a:t>IMPACT OF FEAR </a:t>
            </a:r>
          </a:p>
        </p:txBody>
      </p:sp>
      <p:grpSp>
        <p:nvGrpSpPr>
          <p:cNvPr id="288" name="Group"/>
          <p:cNvGrpSpPr/>
          <p:nvPr/>
        </p:nvGrpSpPr>
        <p:grpSpPr>
          <a:xfrm>
            <a:off x="7583508" y="-19477"/>
            <a:ext cx="5462471" cy="9821991"/>
            <a:chOff x="0" y="39060"/>
            <a:chExt cx="5462469" cy="9821989"/>
          </a:xfrm>
        </p:grpSpPr>
        <p:pic>
          <p:nvPicPr>
            <p:cNvPr id="286" name="pasted18.pdf" descr="pasted18.pdf"/>
            <p:cNvPicPr>
              <a:picLocks noChangeAspect="0"/>
            </p:cNvPicPr>
            <p:nvPr/>
          </p:nvPicPr>
          <p:blipFill>
            <a:blip r:embed="rId3">
              <a:extLst/>
            </a:blip>
            <a:stretch>
              <a:fillRect/>
            </a:stretch>
          </p:blipFill>
          <p:spPr>
            <a:xfrm>
              <a:off x="0" y="39060"/>
              <a:ext cx="5462470" cy="9821991"/>
            </a:xfrm>
            <a:prstGeom prst="rect">
              <a:avLst/>
            </a:prstGeom>
            <a:ln w="12700" cap="flat">
              <a:noFill/>
              <a:miter lim="400000"/>
            </a:ln>
            <a:effectLst/>
          </p:spPr>
        </p:pic>
        <p:sp>
          <p:nvSpPr>
            <p:cNvPr id="287" name="加低斯巴尼亞的危機"/>
            <p:cNvSpPr/>
            <p:nvPr/>
          </p:nvSpPr>
          <p:spPr>
            <a:xfrm>
              <a:off x="152400" y="304800"/>
              <a:ext cx="1295400" cy="84760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8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中黑"/>
                  <a:ea typeface="蘋果儷中黑"/>
                  <a:cs typeface="蘋果儷中黑"/>
                  <a:sym typeface="蘋果儷中黑"/>
                </a:defRPr>
              </a:lvl1pPr>
            </a:lstStyle>
            <a:p>
              <a:pPr/>
              <a:r>
                <a:t>加低斯巴尼亞的危機</a:t>
              </a:r>
            </a:p>
          </p:txBody>
        </p:sp>
      </p:grpSp>
      <p:sp>
        <p:nvSpPr>
          <p:cNvPr id="289" name="神的愛"/>
          <p:cNvSpPr/>
          <p:nvPr/>
        </p:nvSpPr>
        <p:spPr>
          <a:xfrm rot="21060000">
            <a:off x="9398054" y="9341"/>
            <a:ext cx="1905001" cy="800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神的愛</a:t>
            </a:r>
          </a:p>
        </p:txBody>
      </p:sp>
      <p:sp>
        <p:nvSpPr>
          <p:cNvPr id="290" name="Fears destroy the maturing process."/>
          <p:cNvSpPr/>
          <p:nvPr/>
        </p:nvSpPr>
        <p:spPr>
          <a:xfrm>
            <a:off x="970359" y="1453360"/>
            <a:ext cx="7213601" cy="533401"/>
          </a:xfrm>
          <a:prstGeom prst="rect">
            <a:avLst/>
          </a:prstGeom>
          <a:ln w="12700">
            <a:miter lim="400000"/>
          </a:ln>
          <a:effectLst>
            <a:outerShdw sx="100000" sy="100000" kx="0" ky="0" algn="b" rotWithShape="0" blurRad="127000" dist="76200" dir="2700000">
              <a:srgbClr val="FFFEFC">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7251700" algn="l"/>
              </a:tabLst>
              <a:defRPr b="1" sz="3000">
                <a:solidFill>
                  <a:srgbClr val="1236FF"/>
                </a:solidFill>
                <a:latin typeface="Marker Felt"/>
                <a:ea typeface="Marker Felt"/>
                <a:cs typeface="Marker Felt"/>
                <a:sym typeface="Marker Felt"/>
              </a:defRPr>
            </a:lvl1pPr>
          </a:lstStyle>
          <a:p>
            <a:pPr/>
            <a:r>
              <a:t>Fears destroy the maturing process.</a:t>
            </a:r>
          </a:p>
        </p:txBody>
      </p:sp>
      <p:sp>
        <p:nvSpPr>
          <p:cNvPr id="291" name="你們卻不肯上去、竟違背了耶和華你們 神的命令． 在帳棚內發怨言、說、耶和華因為恨我們、所以將我們從埃及地領出來、要交在亞摩利人手中、除滅我們。 申 命 記 1:26-27"/>
          <p:cNvSpPr/>
          <p:nvPr/>
        </p:nvSpPr>
        <p:spPr>
          <a:xfrm>
            <a:off x="1491059" y="2386729"/>
            <a:ext cx="6172201" cy="681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210300" algn="l"/>
              </a:tabLst>
              <a:defRPr sz="4600">
                <a:solidFill>
                  <a:srgbClr val="000000"/>
                </a:solidFill>
                <a:latin typeface="ヒラギノ丸ゴ Pro"/>
                <a:ea typeface="ヒラギノ丸ゴ Pro"/>
                <a:cs typeface="ヒラギノ丸ゴ Pro"/>
                <a:sym typeface="ヒラギノ丸ゴ Pro"/>
              </a:defRPr>
            </a:pPr>
            <a:r>
              <a:t>你們卻不肯上去、竟違背了耶和華你們　神的命令． 在帳棚內發怨言、說、耶和華因為恨我們、所以將我們從埃及地領出來、要交在亞摩利人手中、除滅我們。 </a:t>
            </a:r>
            <a:r>
              <a:rPr sz="3000"/>
              <a:t>申 命 記 1:26-27 </a:t>
            </a:r>
          </a:p>
        </p:txBody>
      </p:sp>
      <p:grpSp>
        <p:nvGrpSpPr>
          <p:cNvPr id="294" name="Group"/>
          <p:cNvGrpSpPr/>
          <p:nvPr/>
        </p:nvGrpSpPr>
        <p:grpSpPr>
          <a:xfrm>
            <a:off x="8817395" y="619609"/>
            <a:ext cx="3123584" cy="2215539"/>
            <a:chOff x="0" y="0"/>
            <a:chExt cx="3123583" cy="2215538"/>
          </a:xfrm>
        </p:grpSpPr>
        <p:pic>
          <p:nvPicPr>
            <p:cNvPr id="292" name="pasted20.pdf" descr="pasted20.pdf"/>
            <p:cNvPicPr>
              <a:picLocks noChangeAspect="1"/>
            </p:cNvPicPr>
            <p:nvPr/>
          </p:nvPicPr>
          <p:blipFill>
            <a:blip r:embed="rId4">
              <a:extLst/>
            </a:blip>
            <a:stretch>
              <a:fillRect/>
            </a:stretch>
          </p:blipFill>
          <p:spPr>
            <a:xfrm rot="19260000">
              <a:off x="1719929" y="60641"/>
              <a:ext cx="558801" cy="1033781"/>
            </a:xfrm>
            <a:prstGeom prst="rect">
              <a:avLst/>
            </a:prstGeom>
            <a:ln w="12700" cap="flat">
              <a:noFill/>
              <a:miter lim="400000"/>
            </a:ln>
            <a:effectLst/>
          </p:spPr>
        </p:pic>
        <p:sp>
          <p:nvSpPr>
            <p:cNvPr id="293" name="懷疑祂的愛"/>
            <p:cNvSpPr/>
            <p:nvPr/>
          </p:nvSpPr>
          <p:spPr>
            <a:xfrm rot="1500000">
              <a:off x="25091" y="803482"/>
              <a:ext cx="3073401"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懷疑祂的愛</a:t>
              </a:r>
            </a:p>
          </p:txBody>
        </p:sp>
      </p:grpSp>
      <p:grpSp>
        <p:nvGrpSpPr>
          <p:cNvPr id="297" name="Group"/>
          <p:cNvGrpSpPr/>
          <p:nvPr/>
        </p:nvGrpSpPr>
        <p:grpSpPr>
          <a:xfrm>
            <a:off x="9228618" y="2122225"/>
            <a:ext cx="3860268" cy="2172625"/>
            <a:chOff x="0" y="0"/>
            <a:chExt cx="3860266" cy="2172623"/>
          </a:xfrm>
        </p:grpSpPr>
        <p:pic>
          <p:nvPicPr>
            <p:cNvPr id="295" name="pasted19.pdf" descr="pasted19.pdf"/>
            <p:cNvPicPr>
              <a:picLocks noChangeAspect="1"/>
            </p:cNvPicPr>
            <p:nvPr/>
          </p:nvPicPr>
          <p:blipFill>
            <a:blip r:embed="rId5">
              <a:extLst/>
            </a:blip>
            <a:stretch>
              <a:fillRect/>
            </a:stretch>
          </p:blipFill>
          <p:spPr>
            <a:xfrm flipH="1" rot="20040000">
              <a:off x="181991" y="173244"/>
              <a:ext cx="1037387" cy="1069807"/>
            </a:xfrm>
            <a:prstGeom prst="rect">
              <a:avLst/>
            </a:prstGeom>
            <a:ln w="12700" cap="flat">
              <a:noFill/>
              <a:miter lim="400000"/>
            </a:ln>
            <a:effectLst/>
          </p:spPr>
        </p:pic>
        <p:sp>
          <p:nvSpPr>
            <p:cNvPr id="296" name="拒絕祂的話語"/>
            <p:cNvSpPr/>
            <p:nvPr/>
          </p:nvSpPr>
          <p:spPr>
            <a:xfrm rot="20520000">
              <a:off x="168552" y="826973"/>
              <a:ext cx="3657601"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拒絕祂的話語</a:t>
              </a:r>
            </a:p>
          </p:txBody>
        </p:sp>
      </p:grpSp>
      <p:grpSp>
        <p:nvGrpSpPr>
          <p:cNvPr id="300" name="Group"/>
          <p:cNvGrpSpPr/>
          <p:nvPr/>
        </p:nvGrpSpPr>
        <p:grpSpPr>
          <a:xfrm>
            <a:off x="9471847" y="3524329"/>
            <a:ext cx="3170223" cy="2175975"/>
            <a:chOff x="0" y="0"/>
            <a:chExt cx="3170221" cy="2175973"/>
          </a:xfrm>
        </p:grpSpPr>
        <p:pic>
          <p:nvPicPr>
            <p:cNvPr id="298" name="pasted20.pdf" descr="pasted20.pdf"/>
            <p:cNvPicPr>
              <a:picLocks noChangeAspect="1"/>
            </p:cNvPicPr>
            <p:nvPr/>
          </p:nvPicPr>
          <p:blipFill>
            <a:blip r:embed="rId4">
              <a:extLst/>
            </a:blip>
            <a:stretch>
              <a:fillRect/>
            </a:stretch>
          </p:blipFill>
          <p:spPr>
            <a:xfrm rot="20340000">
              <a:off x="2158083" y="65796"/>
              <a:ext cx="558801" cy="1033781"/>
            </a:xfrm>
            <a:prstGeom prst="rect">
              <a:avLst/>
            </a:prstGeom>
            <a:ln w="12700" cap="flat">
              <a:noFill/>
              <a:miter lim="400000"/>
            </a:ln>
            <a:effectLst/>
          </p:spPr>
        </p:pic>
        <p:sp>
          <p:nvSpPr>
            <p:cNvPr id="299" name="恐懼的反應"/>
            <p:cNvSpPr/>
            <p:nvPr/>
          </p:nvSpPr>
          <p:spPr>
            <a:xfrm rot="1080000">
              <a:off x="48410" y="920587"/>
              <a:ext cx="3073401"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恐懼的反應</a:t>
              </a:r>
            </a:p>
          </p:txBody>
        </p:sp>
      </p:grpSp>
      <p:grpSp>
        <p:nvGrpSpPr>
          <p:cNvPr id="303" name="Group"/>
          <p:cNvGrpSpPr/>
          <p:nvPr/>
        </p:nvGrpSpPr>
        <p:grpSpPr>
          <a:xfrm>
            <a:off x="9464240" y="4994027"/>
            <a:ext cx="2369532" cy="2150052"/>
            <a:chOff x="0" y="0"/>
            <a:chExt cx="2369531" cy="2150050"/>
          </a:xfrm>
        </p:grpSpPr>
        <p:pic>
          <p:nvPicPr>
            <p:cNvPr id="301" name="pasted19.pdf" descr="pasted19.pdf"/>
            <p:cNvPicPr>
              <a:picLocks noChangeAspect="1"/>
            </p:cNvPicPr>
            <p:nvPr/>
          </p:nvPicPr>
          <p:blipFill>
            <a:blip r:embed="rId5">
              <a:extLst/>
            </a:blip>
            <a:stretch>
              <a:fillRect/>
            </a:stretch>
          </p:blipFill>
          <p:spPr>
            <a:xfrm flipH="1" rot="18780000">
              <a:off x="225501" y="208549"/>
              <a:ext cx="1033920" cy="1066230"/>
            </a:xfrm>
            <a:prstGeom prst="rect">
              <a:avLst/>
            </a:prstGeom>
            <a:ln w="12700" cap="flat">
              <a:noFill/>
              <a:miter lim="400000"/>
            </a:ln>
            <a:effectLst/>
          </p:spPr>
        </p:pic>
        <p:sp>
          <p:nvSpPr>
            <p:cNvPr id="302" name="不順服"/>
            <p:cNvSpPr/>
            <p:nvPr/>
          </p:nvSpPr>
          <p:spPr>
            <a:xfrm rot="20160000">
              <a:off x="384164" y="997120"/>
              <a:ext cx="1905001"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不順服</a:t>
              </a:r>
            </a:p>
          </p:txBody>
        </p:sp>
      </p:grpSp>
      <p:grpSp>
        <p:nvGrpSpPr>
          <p:cNvPr id="306" name="Group"/>
          <p:cNvGrpSpPr/>
          <p:nvPr/>
        </p:nvGrpSpPr>
        <p:grpSpPr>
          <a:xfrm>
            <a:off x="10207683" y="6190313"/>
            <a:ext cx="2612734" cy="2204138"/>
            <a:chOff x="0" y="0"/>
            <a:chExt cx="2612733" cy="2204136"/>
          </a:xfrm>
        </p:grpSpPr>
        <p:pic>
          <p:nvPicPr>
            <p:cNvPr id="304" name="pasted20.pdf" descr="pasted20.pdf"/>
            <p:cNvPicPr>
              <a:picLocks noChangeAspect="1"/>
            </p:cNvPicPr>
            <p:nvPr/>
          </p:nvPicPr>
          <p:blipFill>
            <a:blip r:embed="rId4">
              <a:extLst/>
            </a:blip>
            <a:stretch>
              <a:fillRect/>
            </a:stretch>
          </p:blipFill>
          <p:spPr>
            <a:xfrm rot="20340000">
              <a:off x="1422246" y="65796"/>
              <a:ext cx="558801" cy="1033781"/>
            </a:xfrm>
            <a:prstGeom prst="rect">
              <a:avLst/>
            </a:prstGeom>
            <a:ln w="12700" cap="flat">
              <a:noFill/>
              <a:miter lim="400000"/>
            </a:ln>
            <a:effectLst/>
          </p:spPr>
        </p:pic>
        <p:sp>
          <p:nvSpPr>
            <p:cNvPr id="305" name="產生問題"/>
            <p:cNvSpPr/>
            <p:nvPr/>
          </p:nvSpPr>
          <p:spPr>
            <a:xfrm rot="1200000">
              <a:off x="61766" y="1002484"/>
              <a:ext cx="2489201"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產生問題</a:t>
              </a:r>
            </a:p>
          </p:txBody>
        </p:sp>
      </p:grpSp>
      <p:grpSp>
        <p:nvGrpSpPr>
          <p:cNvPr id="309" name="Group"/>
          <p:cNvGrpSpPr/>
          <p:nvPr/>
        </p:nvGrpSpPr>
        <p:grpSpPr>
          <a:xfrm>
            <a:off x="9464240" y="7481195"/>
            <a:ext cx="2582054" cy="2214208"/>
            <a:chOff x="0" y="0"/>
            <a:chExt cx="2582053" cy="2214207"/>
          </a:xfrm>
        </p:grpSpPr>
        <p:pic>
          <p:nvPicPr>
            <p:cNvPr id="307" name="pasted19.pdf" descr="pasted19.pdf"/>
            <p:cNvPicPr>
              <a:picLocks noChangeAspect="1"/>
            </p:cNvPicPr>
            <p:nvPr/>
          </p:nvPicPr>
          <p:blipFill>
            <a:blip r:embed="rId5">
              <a:extLst/>
            </a:blip>
            <a:stretch>
              <a:fillRect/>
            </a:stretch>
          </p:blipFill>
          <p:spPr>
            <a:xfrm flipH="1" rot="18780000">
              <a:off x="225501" y="208549"/>
              <a:ext cx="1033920" cy="1066230"/>
            </a:xfrm>
            <a:prstGeom prst="rect">
              <a:avLst/>
            </a:prstGeom>
            <a:ln w="12700" cap="flat">
              <a:noFill/>
              <a:miter lim="400000"/>
            </a:ln>
            <a:effectLst/>
          </p:spPr>
        </p:pic>
        <p:sp>
          <p:nvSpPr>
            <p:cNvPr id="308" name="遠離神"/>
            <p:cNvSpPr/>
            <p:nvPr/>
          </p:nvSpPr>
          <p:spPr>
            <a:xfrm rot="20460000">
              <a:off x="598703" y="1125798"/>
              <a:ext cx="1905001"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华文楷体"/>
                  <a:ea typeface="华文楷体"/>
                  <a:cs typeface="华文楷体"/>
                  <a:sym typeface="华文楷体"/>
                </a:defRPr>
              </a:lvl1pPr>
            </a:lstStyle>
            <a:p>
              <a:pPr/>
              <a:r>
                <a:t>遠離神</a:t>
              </a:r>
            </a:p>
          </p:txBody>
        </p:sp>
      </p:gr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32" presetID="23" grpId="1" fill="hold">
                                  <p:stCondLst>
                                    <p:cond delay="0"/>
                                  </p:stCondLst>
                                  <p:iterate type="el" backwards="0">
                                    <p:tmAbs val="0"/>
                                  </p:iterate>
                                  <p:childTnLst>
                                    <p:set>
                                      <p:cBhvr>
                                        <p:cTn id="6" fill="hold"/>
                                        <p:tgtEl>
                                          <p:spTgt spid="290"/>
                                        </p:tgtEl>
                                        <p:attrNameLst>
                                          <p:attrName>style.visibility</p:attrName>
                                        </p:attrNameLst>
                                      </p:cBhvr>
                                      <p:to>
                                        <p:strVal val="visible"/>
                                      </p:to>
                                    </p:set>
                                    <p:anim calcmode="lin" valueType="num">
                                      <p:cBhvr>
                                        <p:cTn id="7" dur="2500" fill="hold"/>
                                        <p:tgtEl>
                                          <p:spTgt spid="290"/>
                                        </p:tgtEl>
                                        <p:attrNameLst>
                                          <p:attrName>ppt_w</p:attrName>
                                        </p:attrNameLst>
                                      </p:cBhvr>
                                      <p:tavLst>
                                        <p:tav tm="0">
                                          <p:val>
                                            <p:strVal val="4*#ppt_w"/>
                                          </p:val>
                                        </p:tav>
                                        <p:tav tm="100000">
                                          <p:val>
                                            <p:strVal val="#ppt_w"/>
                                          </p:val>
                                        </p:tav>
                                      </p:tavLst>
                                    </p:anim>
                                    <p:anim calcmode="lin" valueType="num">
                                      <p:cBhvr>
                                        <p:cTn id="8" dur="2500" fill="hold"/>
                                        <p:tgtEl>
                                          <p:spTgt spid="290"/>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291"/>
                                        </p:tgtEl>
                                        <p:attrNameLst>
                                          <p:attrName>style.visibility</p:attrName>
                                        </p:attrNameLst>
                                      </p:cBhvr>
                                      <p:to>
                                        <p:strVal val="visible"/>
                                      </p:to>
                                    </p:set>
                                    <p:animEffect filter="dissolve" transition="in">
                                      <p:cBhvr>
                                        <p:cTn id="13" dur="1500"/>
                                        <p:tgtEl>
                                          <p:spTgt spid="291"/>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ID="9" grpId="3" fill="hold">
                                  <p:stCondLst>
                                    <p:cond delay="0"/>
                                  </p:stCondLst>
                                  <p:iterate type="el" backwards="0">
                                    <p:tmAbs val="0"/>
                                  </p:iterate>
                                  <p:childTnLst>
                                    <p:set>
                                      <p:cBhvr>
                                        <p:cTn id="17" fill="hold"/>
                                        <p:tgtEl>
                                          <p:spTgt spid="288"/>
                                        </p:tgtEl>
                                        <p:attrNameLst>
                                          <p:attrName>style.visibility</p:attrName>
                                        </p:attrNameLst>
                                      </p:cBhvr>
                                      <p:to>
                                        <p:strVal val="visible"/>
                                      </p:to>
                                    </p:set>
                                    <p:animEffect filter="dissolve" transition="in">
                                      <p:cBhvr>
                                        <p:cTn id="18" dur="1000"/>
                                        <p:tgtEl>
                                          <p:spTgt spid="288"/>
                                        </p:tgtEl>
                                      </p:cBhvr>
                                    </p:animEffec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4" fill="hold">
                                  <p:stCondLst>
                                    <p:cond delay="0"/>
                                  </p:stCondLst>
                                  <p:iterate type="el" backwards="0">
                                    <p:tmAbs val="0"/>
                                  </p:iterate>
                                  <p:childTnLst>
                                    <p:set>
                                      <p:cBhvr>
                                        <p:cTn id="22" fill="hold"/>
                                        <p:tgtEl>
                                          <p:spTgt spid="289"/>
                                        </p:tgtEl>
                                        <p:attrNameLst>
                                          <p:attrName>style.visibility</p:attrName>
                                        </p:attrNameLst>
                                      </p:cBhvr>
                                      <p:to>
                                        <p:strVal val="visible"/>
                                      </p:to>
                                    </p:set>
                                    <p:anim calcmode="lin" valueType="num">
                                      <p:cBhvr>
                                        <p:cTn id="23" dur="1000" fill="hold"/>
                                        <p:tgtEl>
                                          <p:spTgt spid="289"/>
                                        </p:tgtEl>
                                        <p:attrNameLst>
                                          <p:attrName>ppt_x</p:attrName>
                                        </p:attrNameLst>
                                      </p:cBhvr>
                                      <p:tavLst>
                                        <p:tav tm="0">
                                          <p:val>
                                            <p:strVal val="0-#ppt_w/2"/>
                                          </p:val>
                                        </p:tav>
                                        <p:tav tm="100000">
                                          <p:val>
                                            <p:strVal val="#ppt_x"/>
                                          </p:val>
                                        </p:tav>
                                      </p:tavLst>
                                    </p:anim>
                                    <p:anim calcmode="lin" valueType="num">
                                      <p:cBhvr>
                                        <p:cTn id="24" dur="1000" fill="hold"/>
                                        <p:tgtEl>
                                          <p:spTgt spid="28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9" presetID="15" grpId="5" fill="hold">
                                  <p:stCondLst>
                                    <p:cond delay="0"/>
                                  </p:stCondLst>
                                  <p:iterate type="el" backwards="0">
                                    <p:tmAbs val="0"/>
                                  </p:iterate>
                                  <p:childTnLst>
                                    <p:set>
                                      <p:cBhvr>
                                        <p:cTn id="28" fill="hold"/>
                                        <p:tgtEl>
                                          <p:spTgt spid="294"/>
                                        </p:tgtEl>
                                        <p:attrNameLst>
                                          <p:attrName>style.visibility</p:attrName>
                                        </p:attrNameLst>
                                      </p:cBhvr>
                                      <p:to>
                                        <p:strVal val="visible"/>
                                      </p:to>
                                    </p:set>
                                    <p:anim calcmode="lin" valueType="num">
                                      <p:cBhvr>
                                        <p:cTn id="29" dur="1500" fill="hold"/>
                                        <p:tgtEl>
                                          <p:spTgt spid="294"/>
                                        </p:tgtEl>
                                        <p:attrNameLst>
                                          <p:attrName>ppt_w</p:attrName>
                                        </p:attrNameLst>
                                      </p:cBhvr>
                                      <p:tavLst>
                                        <p:tav tm="0">
                                          <p:val>
                                            <p:fltVal val="0"/>
                                          </p:val>
                                        </p:tav>
                                        <p:tav tm="100000">
                                          <p:val>
                                            <p:strVal val="#ppt_w"/>
                                          </p:val>
                                        </p:tav>
                                      </p:tavLst>
                                    </p:anim>
                                    <p:anim calcmode="lin" valueType="num">
                                      <p:cBhvr>
                                        <p:cTn id="30" dur="1500" fill="hold"/>
                                        <p:tgtEl>
                                          <p:spTgt spid="294"/>
                                        </p:tgtEl>
                                        <p:attrNameLst>
                                          <p:attrName>ppt_h</p:attrName>
                                        </p:attrNameLst>
                                      </p:cBhvr>
                                      <p:tavLst>
                                        <p:tav tm="0">
                                          <p:val>
                                            <p:fltVal val="0"/>
                                          </p:val>
                                        </p:tav>
                                        <p:tav tm="100000">
                                          <p:val>
                                            <p:strVal val="#ppt_h"/>
                                          </p:val>
                                        </p:tav>
                                      </p:tavLst>
                                    </p:anim>
                                    <p:anim calcmode="lin" valueType="num">
                                      <p:cBhvr>
                                        <p:cTn id="31" dur="1500" fill="hold"/>
                                        <p:tgtEl>
                                          <p:spTgt spid="294"/>
                                        </p:tgtEl>
                                        <p:attrNameLst>
                                          <p:attrName>ppt_x</p:attrName>
                                        </p:attrNameLst>
                                      </p:cBhvr>
                                      <p:tavLst>
                                        <p:tav tm="0" fmla="#ppt_x+(cos(-2*pi*(1-$))*-#ppt_x-sin(-2*pi*(1-$))*(1-#ppt_y))*(1-$)">
                                          <p:val>
                                            <p:fltVal val="0"/>
                                          </p:val>
                                        </p:tav>
                                        <p:tav tm="100000">
                                          <p:val>
                                            <p:fltVal val="1"/>
                                          </p:val>
                                        </p:tav>
                                      </p:tavLst>
                                    </p:anim>
                                    <p:anim calcmode="lin" valueType="num">
                                      <p:cBhvr>
                                        <p:cTn id="32" dur="1500" fill="hold"/>
                                        <p:tgtEl>
                                          <p:spTgt spid="29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9" presetID="15" grpId="6" fill="hold">
                                  <p:stCondLst>
                                    <p:cond delay="0"/>
                                  </p:stCondLst>
                                  <p:iterate type="el" backwards="0">
                                    <p:tmAbs val="0"/>
                                  </p:iterate>
                                  <p:childTnLst>
                                    <p:set>
                                      <p:cBhvr>
                                        <p:cTn id="36" fill="hold"/>
                                        <p:tgtEl>
                                          <p:spTgt spid="297"/>
                                        </p:tgtEl>
                                        <p:attrNameLst>
                                          <p:attrName>style.visibility</p:attrName>
                                        </p:attrNameLst>
                                      </p:cBhvr>
                                      <p:to>
                                        <p:strVal val="visible"/>
                                      </p:to>
                                    </p:set>
                                    <p:anim calcmode="lin" valueType="num">
                                      <p:cBhvr>
                                        <p:cTn id="37" dur="1000" fill="hold"/>
                                        <p:tgtEl>
                                          <p:spTgt spid="297"/>
                                        </p:tgtEl>
                                        <p:attrNameLst>
                                          <p:attrName>ppt_w</p:attrName>
                                        </p:attrNameLst>
                                      </p:cBhvr>
                                      <p:tavLst>
                                        <p:tav tm="0">
                                          <p:val>
                                            <p:fltVal val="0"/>
                                          </p:val>
                                        </p:tav>
                                        <p:tav tm="100000">
                                          <p:val>
                                            <p:strVal val="#ppt_w"/>
                                          </p:val>
                                        </p:tav>
                                      </p:tavLst>
                                    </p:anim>
                                    <p:anim calcmode="lin" valueType="num">
                                      <p:cBhvr>
                                        <p:cTn id="38" dur="1000" fill="hold"/>
                                        <p:tgtEl>
                                          <p:spTgt spid="297"/>
                                        </p:tgtEl>
                                        <p:attrNameLst>
                                          <p:attrName>ppt_h</p:attrName>
                                        </p:attrNameLst>
                                      </p:cBhvr>
                                      <p:tavLst>
                                        <p:tav tm="0">
                                          <p:val>
                                            <p:fltVal val="0"/>
                                          </p:val>
                                        </p:tav>
                                        <p:tav tm="100000">
                                          <p:val>
                                            <p:strVal val="#ppt_h"/>
                                          </p:val>
                                        </p:tav>
                                      </p:tavLst>
                                    </p:anim>
                                    <p:anim calcmode="lin" valueType="num">
                                      <p:cBhvr>
                                        <p:cTn id="39" dur="1000" fill="hold"/>
                                        <p:tgtEl>
                                          <p:spTgt spid="297"/>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29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1" fill="hold">
                      <p:stCondLst>
                        <p:cond delay="indefinite"/>
                      </p:stCondLst>
                      <p:childTnLst>
                        <p:par>
                          <p:cTn id="42" fill="hold">
                            <p:stCondLst>
                              <p:cond delay="0"/>
                            </p:stCondLst>
                            <p:childTnLst>
                              <p:par>
                                <p:cTn id="43" presetClass="entr" nodeType="clickEffect" presetSubtype="9" presetID="15" grpId="7" fill="hold">
                                  <p:stCondLst>
                                    <p:cond delay="0"/>
                                  </p:stCondLst>
                                  <p:iterate type="el" backwards="0">
                                    <p:tmAbs val="0"/>
                                  </p:iterate>
                                  <p:childTnLst>
                                    <p:set>
                                      <p:cBhvr>
                                        <p:cTn id="44" fill="hold"/>
                                        <p:tgtEl>
                                          <p:spTgt spid="300"/>
                                        </p:tgtEl>
                                        <p:attrNameLst>
                                          <p:attrName>style.visibility</p:attrName>
                                        </p:attrNameLst>
                                      </p:cBhvr>
                                      <p:to>
                                        <p:strVal val="visible"/>
                                      </p:to>
                                    </p:set>
                                    <p:anim calcmode="lin" valueType="num">
                                      <p:cBhvr>
                                        <p:cTn id="45" dur="1000" fill="hold"/>
                                        <p:tgtEl>
                                          <p:spTgt spid="300"/>
                                        </p:tgtEl>
                                        <p:attrNameLst>
                                          <p:attrName>ppt_w</p:attrName>
                                        </p:attrNameLst>
                                      </p:cBhvr>
                                      <p:tavLst>
                                        <p:tav tm="0">
                                          <p:val>
                                            <p:fltVal val="0"/>
                                          </p:val>
                                        </p:tav>
                                        <p:tav tm="100000">
                                          <p:val>
                                            <p:strVal val="#ppt_w"/>
                                          </p:val>
                                        </p:tav>
                                      </p:tavLst>
                                    </p:anim>
                                    <p:anim calcmode="lin" valueType="num">
                                      <p:cBhvr>
                                        <p:cTn id="46" dur="1000" fill="hold"/>
                                        <p:tgtEl>
                                          <p:spTgt spid="300"/>
                                        </p:tgtEl>
                                        <p:attrNameLst>
                                          <p:attrName>ppt_h</p:attrName>
                                        </p:attrNameLst>
                                      </p:cBhvr>
                                      <p:tavLst>
                                        <p:tav tm="0">
                                          <p:val>
                                            <p:fltVal val="0"/>
                                          </p:val>
                                        </p:tav>
                                        <p:tav tm="100000">
                                          <p:val>
                                            <p:strVal val="#ppt_h"/>
                                          </p:val>
                                        </p:tav>
                                      </p:tavLst>
                                    </p:anim>
                                    <p:anim calcmode="lin" valueType="num">
                                      <p:cBhvr>
                                        <p:cTn id="47" dur="1000" fill="hold"/>
                                        <p:tgtEl>
                                          <p:spTgt spid="300"/>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30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9" fill="hold">
                      <p:stCondLst>
                        <p:cond delay="indefinite"/>
                      </p:stCondLst>
                      <p:childTnLst>
                        <p:par>
                          <p:cTn id="50" fill="hold">
                            <p:stCondLst>
                              <p:cond delay="0"/>
                            </p:stCondLst>
                            <p:childTnLst>
                              <p:par>
                                <p:cTn id="51" presetClass="entr" nodeType="clickEffect" presetSubtype="9" presetID="15" grpId="8" fill="hold">
                                  <p:stCondLst>
                                    <p:cond delay="0"/>
                                  </p:stCondLst>
                                  <p:iterate type="el" backwards="0">
                                    <p:tmAbs val="0"/>
                                  </p:iterate>
                                  <p:childTnLst>
                                    <p:set>
                                      <p:cBhvr>
                                        <p:cTn id="52" fill="hold"/>
                                        <p:tgtEl>
                                          <p:spTgt spid="303"/>
                                        </p:tgtEl>
                                        <p:attrNameLst>
                                          <p:attrName>style.visibility</p:attrName>
                                        </p:attrNameLst>
                                      </p:cBhvr>
                                      <p:to>
                                        <p:strVal val="visible"/>
                                      </p:to>
                                    </p:set>
                                    <p:anim calcmode="lin" valueType="num">
                                      <p:cBhvr>
                                        <p:cTn id="53" dur="1000" fill="hold"/>
                                        <p:tgtEl>
                                          <p:spTgt spid="303"/>
                                        </p:tgtEl>
                                        <p:attrNameLst>
                                          <p:attrName>ppt_w</p:attrName>
                                        </p:attrNameLst>
                                      </p:cBhvr>
                                      <p:tavLst>
                                        <p:tav tm="0">
                                          <p:val>
                                            <p:fltVal val="0"/>
                                          </p:val>
                                        </p:tav>
                                        <p:tav tm="100000">
                                          <p:val>
                                            <p:strVal val="#ppt_w"/>
                                          </p:val>
                                        </p:tav>
                                      </p:tavLst>
                                    </p:anim>
                                    <p:anim calcmode="lin" valueType="num">
                                      <p:cBhvr>
                                        <p:cTn id="54" dur="1000" fill="hold"/>
                                        <p:tgtEl>
                                          <p:spTgt spid="303"/>
                                        </p:tgtEl>
                                        <p:attrNameLst>
                                          <p:attrName>ppt_h</p:attrName>
                                        </p:attrNameLst>
                                      </p:cBhvr>
                                      <p:tavLst>
                                        <p:tav tm="0">
                                          <p:val>
                                            <p:fltVal val="0"/>
                                          </p:val>
                                        </p:tav>
                                        <p:tav tm="100000">
                                          <p:val>
                                            <p:strVal val="#ppt_h"/>
                                          </p:val>
                                        </p:tav>
                                      </p:tavLst>
                                    </p:anim>
                                    <p:anim calcmode="lin" valueType="num">
                                      <p:cBhvr>
                                        <p:cTn id="55" dur="1000" fill="hold"/>
                                        <p:tgtEl>
                                          <p:spTgt spid="30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30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presetClass="entr" nodeType="clickEffect" presetSubtype="9" presetID="15" grpId="9" fill="hold">
                                  <p:stCondLst>
                                    <p:cond delay="0"/>
                                  </p:stCondLst>
                                  <p:iterate type="el" backwards="0">
                                    <p:tmAbs val="0"/>
                                  </p:iterate>
                                  <p:childTnLst>
                                    <p:set>
                                      <p:cBhvr>
                                        <p:cTn id="60" fill="hold"/>
                                        <p:tgtEl>
                                          <p:spTgt spid="306"/>
                                        </p:tgtEl>
                                        <p:attrNameLst>
                                          <p:attrName>style.visibility</p:attrName>
                                        </p:attrNameLst>
                                      </p:cBhvr>
                                      <p:to>
                                        <p:strVal val="visible"/>
                                      </p:to>
                                    </p:set>
                                    <p:anim calcmode="lin" valueType="num">
                                      <p:cBhvr>
                                        <p:cTn id="61" dur="1000" fill="hold"/>
                                        <p:tgtEl>
                                          <p:spTgt spid="306"/>
                                        </p:tgtEl>
                                        <p:attrNameLst>
                                          <p:attrName>ppt_w</p:attrName>
                                        </p:attrNameLst>
                                      </p:cBhvr>
                                      <p:tavLst>
                                        <p:tav tm="0">
                                          <p:val>
                                            <p:fltVal val="0"/>
                                          </p:val>
                                        </p:tav>
                                        <p:tav tm="100000">
                                          <p:val>
                                            <p:strVal val="#ppt_w"/>
                                          </p:val>
                                        </p:tav>
                                      </p:tavLst>
                                    </p:anim>
                                    <p:anim calcmode="lin" valueType="num">
                                      <p:cBhvr>
                                        <p:cTn id="62" dur="1000" fill="hold"/>
                                        <p:tgtEl>
                                          <p:spTgt spid="306"/>
                                        </p:tgtEl>
                                        <p:attrNameLst>
                                          <p:attrName>ppt_h</p:attrName>
                                        </p:attrNameLst>
                                      </p:cBhvr>
                                      <p:tavLst>
                                        <p:tav tm="0">
                                          <p:val>
                                            <p:fltVal val="0"/>
                                          </p:val>
                                        </p:tav>
                                        <p:tav tm="100000">
                                          <p:val>
                                            <p:strVal val="#ppt_h"/>
                                          </p:val>
                                        </p:tav>
                                      </p:tavLst>
                                    </p:anim>
                                    <p:anim calcmode="lin" valueType="num">
                                      <p:cBhvr>
                                        <p:cTn id="63" dur="1000" fill="hold"/>
                                        <p:tgtEl>
                                          <p:spTgt spid="306"/>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30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5" fill="hold">
                      <p:stCondLst>
                        <p:cond delay="indefinite"/>
                      </p:stCondLst>
                      <p:childTnLst>
                        <p:par>
                          <p:cTn id="66" fill="hold">
                            <p:stCondLst>
                              <p:cond delay="0"/>
                            </p:stCondLst>
                            <p:childTnLst>
                              <p:par>
                                <p:cTn id="67" presetClass="entr" nodeType="clickEffect" presetSubtype="9" presetID="15" grpId="10" fill="hold">
                                  <p:stCondLst>
                                    <p:cond delay="0"/>
                                  </p:stCondLst>
                                  <p:iterate type="el" backwards="0">
                                    <p:tmAbs val="0"/>
                                  </p:iterate>
                                  <p:childTnLst>
                                    <p:set>
                                      <p:cBhvr>
                                        <p:cTn id="68" fill="hold"/>
                                        <p:tgtEl>
                                          <p:spTgt spid="309"/>
                                        </p:tgtEl>
                                        <p:attrNameLst>
                                          <p:attrName>style.visibility</p:attrName>
                                        </p:attrNameLst>
                                      </p:cBhvr>
                                      <p:to>
                                        <p:strVal val="visible"/>
                                      </p:to>
                                    </p:set>
                                    <p:anim calcmode="lin" valueType="num">
                                      <p:cBhvr>
                                        <p:cTn id="69" dur="1000" fill="hold"/>
                                        <p:tgtEl>
                                          <p:spTgt spid="309"/>
                                        </p:tgtEl>
                                        <p:attrNameLst>
                                          <p:attrName>ppt_w</p:attrName>
                                        </p:attrNameLst>
                                      </p:cBhvr>
                                      <p:tavLst>
                                        <p:tav tm="0">
                                          <p:val>
                                            <p:fltVal val="0"/>
                                          </p:val>
                                        </p:tav>
                                        <p:tav tm="100000">
                                          <p:val>
                                            <p:strVal val="#ppt_w"/>
                                          </p:val>
                                        </p:tav>
                                      </p:tavLst>
                                    </p:anim>
                                    <p:anim calcmode="lin" valueType="num">
                                      <p:cBhvr>
                                        <p:cTn id="70" dur="1000" fill="hold"/>
                                        <p:tgtEl>
                                          <p:spTgt spid="309"/>
                                        </p:tgtEl>
                                        <p:attrNameLst>
                                          <p:attrName>ppt_h</p:attrName>
                                        </p:attrNameLst>
                                      </p:cBhvr>
                                      <p:tavLst>
                                        <p:tav tm="0">
                                          <p:val>
                                            <p:fltVal val="0"/>
                                          </p:val>
                                        </p:tav>
                                        <p:tav tm="100000">
                                          <p:val>
                                            <p:strVal val="#ppt_h"/>
                                          </p:val>
                                        </p:tav>
                                      </p:tavLst>
                                    </p:anim>
                                    <p:anim calcmode="lin" valueType="num">
                                      <p:cBhvr>
                                        <p:cTn id="71" dur="1000" fill="hold"/>
                                        <p:tgtEl>
                                          <p:spTgt spid="309"/>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30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7" grpId="6"/>
      <p:bldP build="whole" bldLvl="1" animBg="1" rev="0" advAuto="0" spid="309" grpId="10"/>
      <p:bldP build="whole" bldLvl="1" animBg="1" rev="0" advAuto="0" spid="291" grpId="2"/>
      <p:bldP build="whole" bldLvl="1" animBg="1" rev="0" advAuto="0" spid="300" grpId="7"/>
      <p:bldP build="whole" bldLvl="1" animBg="1" rev="0" advAuto="0" spid="288" grpId="3"/>
      <p:bldP build="whole" bldLvl="1" animBg="1" rev="0" advAuto="0" spid="294" grpId="5"/>
      <p:bldP build="whole" bldLvl="1" animBg="1" rev="0" advAuto="0" spid="306" grpId="9"/>
      <p:bldP build="whole" bldLvl="1" animBg="1" rev="0" advAuto="0" spid="290" grpId="1"/>
      <p:bldP build="whole" bldLvl="1" animBg="1" rev="0" advAuto="0" spid="289" grpId="4"/>
      <p:bldP build="whole" bldLvl="1" animBg="1" rev="0" advAuto="0" spid="303" grpId="8"/>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3" name="IMPACT OF FAITH"/>
          <p:cNvSpPr txBox="1"/>
          <p:nvPr>
            <p:ph type="title"/>
          </p:nvPr>
        </p:nvSpPr>
        <p:spPr>
          <a:prstGeom prst="rect">
            <a:avLst/>
          </a:prstGeom>
        </p:spPr>
        <p:txBody>
          <a:bodyPr/>
          <a:lstStyle/>
          <a:p>
            <a:pPr/>
            <a:r>
              <a:t>IMPACT OF FAITH </a:t>
            </a:r>
          </a:p>
        </p:txBody>
      </p:sp>
      <p:sp>
        <p:nvSpPr>
          <p:cNvPr id="314" name="How does my faith help me in the maturing process?"/>
          <p:cNvSpPr txBox="1"/>
          <p:nvPr/>
        </p:nvSpPr>
        <p:spPr>
          <a:xfrm>
            <a:off x="1681588" y="1042669"/>
            <a:ext cx="6845301" cy="1206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ts val="4400"/>
              </a:lnSpc>
              <a:tabLst>
                <a:tab pos="10464800" algn="l"/>
              </a:tabLst>
              <a:defRPr b="1" sz="3700">
                <a:solidFill>
                  <a:srgbClr val="000000"/>
                </a:solidFill>
                <a:latin typeface="Marker Felt"/>
                <a:ea typeface="Marker Felt"/>
                <a:cs typeface="Marker Felt"/>
                <a:sym typeface="Marker Felt"/>
              </a:defRPr>
            </a:lvl1pPr>
          </a:lstStyle>
          <a:p>
            <a:pPr/>
            <a:r>
              <a:t>How does my faith help me in the maturing process?</a:t>
            </a:r>
          </a:p>
        </p:txBody>
      </p:sp>
      <p:grpSp>
        <p:nvGrpSpPr>
          <p:cNvPr id="320" name="Group"/>
          <p:cNvGrpSpPr/>
          <p:nvPr/>
        </p:nvGrpSpPr>
        <p:grpSpPr>
          <a:xfrm>
            <a:off x="2413000" y="2387600"/>
            <a:ext cx="8826500" cy="6845300"/>
            <a:chOff x="0" y="0"/>
            <a:chExt cx="8826500" cy="6845300"/>
          </a:xfrm>
        </p:grpSpPr>
        <p:grpSp>
          <p:nvGrpSpPr>
            <p:cNvPr id="317" name="Group"/>
            <p:cNvGrpSpPr/>
            <p:nvPr/>
          </p:nvGrpSpPr>
          <p:grpSpPr>
            <a:xfrm>
              <a:off x="0" y="0"/>
              <a:ext cx="8826500" cy="6845300"/>
              <a:chOff x="0" y="0"/>
              <a:chExt cx="8826500" cy="6845300"/>
            </a:xfrm>
          </p:grpSpPr>
          <p:sp>
            <p:nvSpPr>
              <p:cNvPr id="315" name="Oval"/>
              <p:cNvSpPr/>
              <p:nvPr/>
            </p:nvSpPr>
            <p:spPr>
              <a:xfrm>
                <a:off x="0" y="0"/>
                <a:ext cx="8826500" cy="6845300"/>
              </a:xfrm>
              <a:prstGeom prst="ellipse">
                <a:avLst/>
              </a:prstGeom>
              <a:solidFill>
                <a:srgbClr val="D5D8FF"/>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16" name="神的愛"/>
              <p:cNvSpPr/>
              <p:nvPr/>
            </p:nvSpPr>
            <p:spPr>
              <a:xfrm>
                <a:off x="3403600" y="25400"/>
                <a:ext cx="1562100" cy="1155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角ゴ Pro W3"/>
                    <a:ea typeface="ヒラギノ角ゴ Pro W3"/>
                    <a:cs typeface="ヒラギノ角ゴ Pro W3"/>
                    <a:sym typeface="ヒラギノ角ゴ Pro W3"/>
                  </a:defRPr>
                </a:pPr>
                <a:r>
                  <a:t>神的愛</a:t>
                </a:r>
              </a:p>
            </p:txBody>
          </p:sp>
        </p:grpSp>
        <p:sp>
          <p:nvSpPr>
            <p:cNvPr id="318" name="Circle"/>
            <p:cNvSpPr/>
            <p:nvPr/>
          </p:nvSpPr>
          <p:spPr>
            <a:xfrm>
              <a:off x="3416300" y="2298700"/>
              <a:ext cx="1625600" cy="1625600"/>
            </a:xfrm>
            <a:prstGeom prst="ellipse">
              <a:avLst/>
            </a:prstGeom>
            <a:solidFill>
              <a:srgbClr val="FF8D7A">
                <a:alpha val="66917"/>
              </a:srgbClr>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19" name="Cycle of God's love"/>
            <p:cNvSpPr/>
            <p:nvPr/>
          </p:nvSpPr>
          <p:spPr>
            <a:xfrm>
              <a:off x="2908300" y="2070100"/>
              <a:ext cx="2628900" cy="1549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490400"/>
                  </a:solidFill>
                  <a:latin typeface="Gill Sans UltraBold"/>
                  <a:ea typeface="Gill Sans UltraBold"/>
                  <a:cs typeface="Gill Sans UltraBold"/>
                  <a:sym typeface="Gill Sans UltraBold"/>
                </a:defRPr>
              </a:pPr>
            </a:p>
            <a:p>
              <a:pPr>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490400"/>
                  </a:solidFill>
                  <a:latin typeface="Gill Sans UltraBold"/>
                  <a:ea typeface="Gill Sans UltraBold"/>
                  <a:cs typeface="Gill Sans UltraBold"/>
                  <a:sym typeface="Gill Sans UltraBold"/>
                </a:defRPr>
              </a:pPr>
              <a:r>
                <a:t>Cycle of God's love</a:t>
              </a:r>
            </a:p>
          </p:txBody>
        </p:sp>
      </p:grpSp>
      <p:grpSp>
        <p:nvGrpSpPr>
          <p:cNvPr id="323" name="Group"/>
          <p:cNvGrpSpPr/>
          <p:nvPr/>
        </p:nvGrpSpPr>
        <p:grpSpPr>
          <a:xfrm>
            <a:off x="7384767" y="2953298"/>
            <a:ext cx="2813333" cy="1682202"/>
            <a:chOff x="0" y="0"/>
            <a:chExt cx="2813332" cy="1682200"/>
          </a:xfrm>
        </p:grpSpPr>
        <p:pic>
          <p:nvPicPr>
            <p:cNvPr id="321" name="pasted21.pdf" descr="pasted21.pdf"/>
            <p:cNvPicPr>
              <a:picLocks noChangeAspect="1"/>
            </p:cNvPicPr>
            <p:nvPr/>
          </p:nvPicPr>
          <p:blipFill>
            <a:blip r:embed="rId3">
              <a:extLst/>
            </a:blip>
            <a:stretch>
              <a:fillRect/>
            </a:stretch>
          </p:blipFill>
          <p:spPr>
            <a:xfrm rot="18600000">
              <a:off x="271905" y="30605"/>
              <a:ext cx="525120" cy="954763"/>
            </a:xfrm>
            <a:prstGeom prst="rect">
              <a:avLst/>
            </a:prstGeom>
            <a:ln w="12700" cap="flat">
              <a:noFill/>
              <a:miter lim="400000"/>
            </a:ln>
            <a:effectLst/>
          </p:spPr>
        </p:pic>
        <p:sp>
          <p:nvSpPr>
            <p:cNvPr id="322" name="回應神的愛"/>
            <p:cNvSpPr/>
            <p:nvPr/>
          </p:nvSpPr>
          <p:spPr>
            <a:xfrm>
              <a:off x="286032" y="526501"/>
              <a:ext cx="2527301" cy="1155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角ゴ Pro W3"/>
                  <a:ea typeface="ヒラギノ角ゴ Pro W3"/>
                  <a:cs typeface="ヒラギノ角ゴ Pro W3"/>
                  <a:sym typeface="ヒラギノ角ゴ Pro W3"/>
                </a:defRPr>
              </a:pPr>
              <a:r>
                <a:t>回應神的愛</a:t>
              </a:r>
            </a:p>
          </p:txBody>
        </p:sp>
      </p:grpSp>
      <p:grpSp>
        <p:nvGrpSpPr>
          <p:cNvPr id="326" name="Group"/>
          <p:cNvGrpSpPr/>
          <p:nvPr/>
        </p:nvGrpSpPr>
        <p:grpSpPr>
          <a:xfrm>
            <a:off x="7848600" y="4716158"/>
            <a:ext cx="2527300" cy="1834328"/>
            <a:chOff x="0" y="0"/>
            <a:chExt cx="2527300" cy="1834326"/>
          </a:xfrm>
        </p:grpSpPr>
        <p:pic>
          <p:nvPicPr>
            <p:cNvPr id="324" name="pasted21.pdf" descr="pasted21.pdf"/>
            <p:cNvPicPr>
              <a:picLocks noChangeAspect="1"/>
            </p:cNvPicPr>
            <p:nvPr/>
          </p:nvPicPr>
          <p:blipFill>
            <a:blip r:embed="rId3">
              <a:extLst/>
            </a:blip>
            <a:stretch>
              <a:fillRect/>
            </a:stretch>
          </p:blipFill>
          <p:spPr>
            <a:xfrm rot="1020000">
              <a:off x="1173574" y="55905"/>
              <a:ext cx="525119" cy="954761"/>
            </a:xfrm>
            <a:prstGeom prst="rect">
              <a:avLst/>
            </a:prstGeom>
            <a:ln w="12700" cap="flat">
              <a:noFill/>
              <a:miter lim="400000"/>
            </a:ln>
            <a:effectLst/>
          </p:spPr>
        </p:pic>
        <p:sp>
          <p:nvSpPr>
            <p:cNvPr id="325" name="感到被接納"/>
            <p:cNvSpPr/>
            <p:nvPr/>
          </p:nvSpPr>
          <p:spPr>
            <a:xfrm>
              <a:off x="0" y="1227441"/>
              <a:ext cx="2527300" cy="6068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蘋果儷中黑"/>
                  <a:ea typeface="蘋果儷中黑"/>
                  <a:cs typeface="蘋果儷中黑"/>
                  <a:sym typeface="蘋果儷中黑"/>
                </a:defRPr>
              </a:pPr>
              <a:r>
                <a:t>感</a:t>
              </a:r>
              <a:r>
                <a:rPr>
                  <a:latin typeface="ヒラギノ角ゴ Pro W3"/>
                  <a:ea typeface="ヒラギノ角ゴ Pro W3"/>
                  <a:cs typeface="ヒラギノ角ゴ Pro W3"/>
                  <a:sym typeface="ヒラギノ角ゴ Pro W3"/>
                </a:rPr>
                <a:t>到被接納</a:t>
              </a:r>
            </a:p>
          </p:txBody>
        </p:sp>
      </p:grpSp>
      <p:grpSp>
        <p:nvGrpSpPr>
          <p:cNvPr id="329" name="Group"/>
          <p:cNvGrpSpPr/>
          <p:nvPr/>
        </p:nvGrpSpPr>
        <p:grpSpPr>
          <a:xfrm>
            <a:off x="6223000" y="6802030"/>
            <a:ext cx="2996212" cy="1958256"/>
            <a:chOff x="0" y="0"/>
            <a:chExt cx="2996211" cy="1958254"/>
          </a:xfrm>
        </p:grpSpPr>
        <p:pic>
          <p:nvPicPr>
            <p:cNvPr id="327" name="pasted21.pdf" descr="pasted21.pdf"/>
            <p:cNvPicPr>
              <a:picLocks noChangeAspect="1"/>
            </p:cNvPicPr>
            <p:nvPr/>
          </p:nvPicPr>
          <p:blipFill>
            <a:blip r:embed="rId3">
              <a:extLst/>
            </a:blip>
            <a:stretch>
              <a:fillRect/>
            </a:stretch>
          </p:blipFill>
          <p:spPr>
            <a:xfrm rot="1860000">
              <a:off x="2262723" y="67042"/>
              <a:ext cx="525121" cy="954764"/>
            </a:xfrm>
            <a:prstGeom prst="rect">
              <a:avLst/>
            </a:prstGeom>
            <a:ln w="12700" cap="flat">
              <a:noFill/>
              <a:miter lim="400000"/>
            </a:ln>
            <a:effectLst/>
          </p:spPr>
        </p:pic>
        <p:sp>
          <p:nvSpPr>
            <p:cNvPr id="328" name="開放自己的軟弱"/>
            <p:cNvSpPr/>
            <p:nvPr/>
          </p:nvSpPr>
          <p:spPr>
            <a:xfrm>
              <a:off x="0" y="55969"/>
              <a:ext cx="2273300" cy="19022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角ゴ Pro W3"/>
                  <a:ea typeface="ヒラギノ角ゴ Pro W3"/>
                  <a:cs typeface="ヒラギノ角ゴ Pro W3"/>
                  <a:sym typeface="ヒラギノ角ゴ Pro W3"/>
                </a:defRPr>
              </a:pPr>
              <a:r>
                <a:t>開放自己的</a:t>
              </a:r>
              <a:r>
                <a:rPr>
                  <a:latin typeface="蘋果儷中黑"/>
                  <a:ea typeface="蘋果儷中黑"/>
                  <a:cs typeface="蘋果儷中黑"/>
                  <a:sym typeface="蘋果儷中黑"/>
                </a:rPr>
                <a:t>軟</a:t>
              </a:r>
              <a:r>
                <a:t>弱</a:t>
              </a:r>
            </a:p>
          </p:txBody>
        </p:sp>
      </p:grpSp>
      <p:grpSp>
        <p:nvGrpSpPr>
          <p:cNvPr id="332" name="Group"/>
          <p:cNvGrpSpPr/>
          <p:nvPr/>
        </p:nvGrpSpPr>
        <p:grpSpPr>
          <a:xfrm>
            <a:off x="4216400" y="6642099"/>
            <a:ext cx="1925142" cy="1771766"/>
            <a:chOff x="0" y="0"/>
            <a:chExt cx="1925141" cy="1771764"/>
          </a:xfrm>
        </p:grpSpPr>
        <p:pic>
          <p:nvPicPr>
            <p:cNvPr id="330" name="pasted21.pdf" descr="pasted21.pdf"/>
            <p:cNvPicPr>
              <a:picLocks noChangeAspect="1"/>
            </p:cNvPicPr>
            <p:nvPr/>
          </p:nvPicPr>
          <p:blipFill>
            <a:blip r:embed="rId3">
              <a:extLst/>
            </a:blip>
            <a:stretch>
              <a:fillRect/>
            </a:stretch>
          </p:blipFill>
          <p:spPr>
            <a:xfrm rot="5460000">
              <a:off x="1180690" y="1023531"/>
              <a:ext cx="525121" cy="954764"/>
            </a:xfrm>
            <a:prstGeom prst="rect">
              <a:avLst/>
            </a:prstGeom>
            <a:ln w="12700" cap="flat">
              <a:noFill/>
              <a:miter lim="400000"/>
            </a:ln>
            <a:effectLst/>
          </p:spPr>
        </p:pic>
        <p:sp>
          <p:nvSpPr>
            <p:cNvPr id="331" name="驚喜"/>
            <p:cNvSpPr/>
            <p:nvPr/>
          </p:nvSpPr>
          <p:spPr>
            <a:xfrm>
              <a:off x="0" y="0"/>
              <a:ext cx="1079500" cy="1155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角ゴ Pro W3"/>
                  <a:ea typeface="ヒラギノ角ゴ Pro W3"/>
                  <a:cs typeface="ヒラギノ角ゴ Pro W3"/>
                  <a:sym typeface="ヒラギノ角ゴ Pro W3"/>
                </a:defRPr>
              </a:pPr>
              <a:r>
                <a:t>驚喜</a:t>
              </a:r>
            </a:p>
          </p:txBody>
        </p:sp>
      </p:grpSp>
      <p:pic>
        <p:nvPicPr>
          <p:cNvPr id="333" name="pasted21.pdf" descr="pasted21.pdf"/>
          <p:cNvPicPr>
            <a:picLocks noChangeAspect="1"/>
          </p:cNvPicPr>
          <p:nvPr/>
        </p:nvPicPr>
        <p:blipFill>
          <a:blip r:embed="rId3">
            <a:extLst/>
          </a:blip>
          <a:stretch>
            <a:fillRect/>
          </a:stretch>
        </p:blipFill>
        <p:spPr>
          <a:xfrm rot="7920000">
            <a:off x="3901534" y="6365142"/>
            <a:ext cx="525121" cy="954765"/>
          </a:xfrm>
          <a:prstGeom prst="rect">
            <a:avLst/>
          </a:prstGeom>
          <a:ln w="12700">
            <a:miter lim="400000"/>
          </a:ln>
        </p:spPr>
      </p:pic>
      <p:sp>
        <p:nvSpPr>
          <p:cNvPr id="334" name="信靠和一賴"/>
          <p:cNvSpPr/>
          <p:nvPr/>
        </p:nvSpPr>
        <p:spPr>
          <a:xfrm>
            <a:off x="2527300" y="5130800"/>
            <a:ext cx="2527300" cy="1181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蘋果儷中黑"/>
                <a:ea typeface="蘋果儷中黑"/>
                <a:cs typeface="蘋果儷中黑"/>
                <a:sym typeface="蘋果儷中黑"/>
              </a:defRPr>
            </a:pPr>
            <a:r>
              <a:t>信</a:t>
            </a:r>
            <a:r>
              <a:rPr>
                <a:latin typeface="ヒラギノ角ゴ Pro W3"/>
                <a:ea typeface="ヒラギノ角ゴ Pro W3"/>
                <a:cs typeface="ヒラギノ角ゴ Pro W3"/>
                <a:sym typeface="ヒラギノ角ゴ Pro W3"/>
              </a:rPr>
              <a:t>靠和</a:t>
            </a:r>
            <a:r>
              <a:t>一賴</a:t>
            </a:r>
          </a:p>
        </p:txBody>
      </p:sp>
      <p:grpSp>
        <p:nvGrpSpPr>
          <p:cNvPr id="339" name="Group"/>
          <p:cNvGrpSpPr/>
          <p:nvPr/>
        </p:nvGrpSpPr>
        <p:grpSpPr>
          <a:xfrm>
            <a:off x="2875814" y="2963043"/>
            <a:ext cx="3164307" cy="2840045"/>
            <a:chOff x="0" y="0"/>
            <a:chExt cx="3164305" cy="2840044"/>
          </a:xfrm>
        </p:grpSpPr>
        <p:pic>
          <p:nvPicPr>
            <p:cNvPr id="335" name="pasted21.pdf" descr="pasted21.pdf"/>
            <p:cNvPicPr>
              <a:picLocks noChangeAspect="1"/>
            </p:cNvPicPr>
            <p:nvPr/>
          </p:nvPicPr>
          <p:blipFill>
            <a:blip r:embed="rId3">
              <a:extLst/>
            </a:blip>
            <a:stretch>
              <a:fillRect/>
            </a:stretch>
          </p:blipFill>
          <p:spPr>
            <a:xfrm rot="15900000">
              <a:off x="2228666" y="-174215"/>
              <a:ext cx="525122" cy="954766"/>
            </a:xfrm>
            <a:prstGeom prst="rect">
              <a:avLst/>
            </a:prstGeom>
            <a:ln w="12700" cap="flat">
              <a:noFill/>
              <a:miter lim="400000"/>
            </a:ln>
            <a:effectLst/>
          </p:spPr>
        </p:pic>
        <p:grpSp>
          <p:nvGrpSpPr>
            <p:cNvPr id="338" name="Group"/>
            <p:cNvGrpSpPr/>
            <p:nvPr/>
          </p:nvGrpSpPr>
          <p:grpSpPr>
            <a:xfrm>
              <a:off x="0" y="161156"/>
              <a:ext cx="3164306" cy="2678889"/>
              <a:chOff x="0" y="0"/>
              <a:chExt cx="3164305" cy="2678887"/>
            </a:xfrm>
          </p:grpSpPr>
          <p:pic>
            <p:nvPicPr>
              <p:cNvPr id="336" name="pasted21.pdf" descr="pasted21.pdf"/>
              <p:cNvPicPr>
                <a:picLocks noChangeAspect="1"/>
              </p:cNvPicPr>
              <p:nvPr/>
            </p:nvPicPr>
            <p:blipFill>
              <a:blip r:embed="rId3">
                <a:extLst/>
              </a:blip>
              <a:stretch>
                <a:fillRect/>
              </a:stretch>
            </p:blipFill>
            <p:spPr>
              <a:xfrm rot="13200000">
                <a:off x="245427" y="1404014"/>
                <a:ext cx="525120" cy="954763"/>
              </a:xfrm>
              <a:prstGeom prst="rect">
                <a:avLst/>
              </a:prstGeom>
              <a:ln w="12700" cap="flat">
                <a:noFill/>
                <a:miter lim="400000"/>
              </a:ln>
              <a:effectLst/>
            </p:spPr>
          </p:pic>
          <p:sp>
            <p:nvSpPr>
              <p:cNvPr id="337" name="渴望更深的親密"/>
              <p:cNvSpPr/>
              <p:nvPr/>
            </p:nvSpPr>
            <p:spPr>
              <a:xfrm>
                <a:off x="624305" y="0"/>
                <a:ext cx="2540001" cy="26788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defRPr>
                </a:pP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角ゴ Pro W3"/>
                    <a:ea typeface="ヒラギノ角ゴ Pro W3"/>
                    <a:cs typeface="ヒラギノ角ゴ Pro W3"/>
                    <a:sym typeface="ヒラギノ角ゴ Pro W3"/>
                  </a:defRPr>
                </a:pPr>
                <a:r>
                  <a:t>渴望更深的親密</a:t>
                </a:r>
                <a:endParaRPr>
                  <a:latin typeface="+mn-lt"/>
                  <a:ea typeface="+mn-ea"/>
                  <a:cs typeface="+mn-cs"/>
                  <a:sym typeface="Helvetica Neue"/>
                </a:endParaRPr>
              </a:p>
            </p:txBody>
          </p:sp>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314"/>
                                        </p:tgtEl>
                                        <p:attrNameLst>
                                          <p:attrName>style.visibility</p:attrName>
                                        </p:attrNameLst>
                                      </p:cBhvr>
                                      <p:to>
                                        <p:strVal val="visible"/>
                                      </p:to>
                                    </p:set>
                                    <p:anim calcmode="lin" valueType="num">
                                      <p:cBhvr>
                                        <p:cTn id="7" dur="2750" fill="hold"/>
                                        <p:tgtEl>
                                          <p:spTgt spid="314"/>
                                        </p:tgtEl>
                                        <p:attrNameLst>
                                          <p:attrName>ppt_x</p:attrName>
                                        </p:attrNameLst>
                                      </p:cBhvr>
                                      <p:tavLst>
                                        <p:tav tm="0">
                                          <p:val>
                                            <p:strVal val="0-#ppt_w/2"/>
                                          </p:val>
                                        </p:tav>
                                        <p:tav tm="100000">
                                          <p:val>
                                            <p:strVal val="#ppt_x"/>
                                          </p:val>
                                        </p:tav>
                                      </p:tavLst>
                                    </p:anim>
                                    <p:anim calcmode="lin" valueType="num">
                                      <p:cBhvr>
                                        <p:cTn id="8" dur="2750" fill="hold"/>
                                        <p:tgtEl>
                                          <p:spTgt spid="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320"/>
                                        </p:tgtEl>
                                        <p:attrNameLst>
                                          <p:attrName>style.visibility</p:attrName>
                                        </p:attrNameLst>
                                      </p:cBhvr>
                                      <p:to>
                                        <p:strVal val="visible"/>
                                      </p:to>
                                    </p:set>
                                    <p:animEffect filter="dissolve" transition="in">
                                      <p:cBhvr>
                                        <p:cTn id="13" dur="1500"/>
                                        <p:tgtEl>
                                          <p:spTgt spid="320"/>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9" presetID="15" grpId="3" fill="hold">
                                  <p:stCondLst>
                                    <p:cond delay="0"/>
                                  </p:stCondLst>
                                  <p:iterate type="el" backwards="0">
                                    <p:tmAbs val="0"/>
                                  </p:iterate>
                                  <p:childTnLst>
                                    <p:set>
                                      <p:cBhvr>
                                        <p:cTn id="17" fill="hold"/>
                                        <p:tgtEl>
                                          <p:spTgt spid="323"/>
                                        </p:tgtEl>
                                        <p:attrNameLst>
                                          <p:attrName>style.visibility</p:attrName>
                                        </p:attrNameLst>
                                      </p:cBhvr>
                                      <p:to>
                                        <p:strVal val="visible"/>
                                      </p:to>
                                    </p:set>
                                    <p:anim calcmode="lin" valueType="num">
                                      <p:cBhvr>
                                        <p:cTn id="18" dur="1000" fill="hold"/>
                                        <p:tgtEl>
                                          <p:spTgt spid="323"/>
                                        </p:tgtEl>
                                        <p:attrNameLst>
                                          <p:attrName>ppt_w</p:attrName>
                                        </p:attrNameLst>
                                      </p:cBhvr>
                                      <p:tavLst>
                                        <p:tav tm="0">
                                          <p:val>
                                            <p:fltVal val="0"/>
                                          </p:val>
                                        </p:tav>
                                        <p:tav tm="100000">
                                          <p:val>
                                            <p:strVal val="#ppt_w"/>
                                          </p:val>
                                        </p:tav>
                                      </p:tavLst>
                                    </p:anim>
                                    <p:anim calcmode="lin" valueType="num">
                                      <p:cBhvr>
                                        <p:cTn id="19" dur="1000" fill="hold"/>
                                        <p:tgtEl>
                                          <p:spTgt spid="323"/>
                                        </p:tgtEl>
                                        <p:attrNameLst>
                                          <p:attrName>ppt_h</p:attrName>
                                        </p:attrNameLst>
                                      </p:cBhvr>
                                      <p:tavLst>
                                        <p:tav tm="0">
                                          <p:val>
                                            <p:fltVal val="0"/>
                                          </p:val>
                                        </p:tav>
                                        <p:tav tm="100000">
                                          <p:val>
                                            <p:strVal val="#ppt_h"/>
                                          </p:val>
                                        </p:tav>
                                      </p:tavLst>
                                    </p:anim>
                                    <p:anim calcmode="lin" valueType="num">
                                      <p:cBhvr>
                                        <p:cTn id="20" dur="1000" fill="hold"/>
                                        <p:tgtEl>
                                          <p:spTgt spid="323"/>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2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2" fill="hold">
                      <p:stCondLst>
                        <p:cond delay="indefinite"/>
                      </p:stCondLst>
                      <p:childTnLst>
                        <p:par>
                          <p:cTn id="23" fill="hold">
                            <p:stCondLst>
                              <p:cond delay="0"/>
                            </p:stCondLst>
                            <p:childTnLst>
                              <p:par>
                                <p:cTn id="24" presetClass="entr" nodeType="clickEffect" presetSubtype="9" presetID="15" grpId="4" fill="hold">
                                  <p:stCondLst>
                                    <p:cond delay="0"/>
                                  </p:stCondLst>
                                  <p:iterate type="el" backwards="0">
                                    <p:tmAbs val="0"/>
                                  </p:iterate>
                                  <p:childTnLst>
                                    <p:set>
                                      <p:cBhvr>
                                        <p:cTn id="25" fill="hold"/>
                                        <p:tgtEl>
                                          <p:spTgt spid="326"/>
                                        </p:tgtEl>
                                        <p:attrNameLst>
                                          <p:attrName>style.visibility</p:attrName>
                                        </p:attrNameLst>
                                      </p:cBhvr>
                                      <p:to>
                                        <p:strVal val="visible"/>
                                      </p:to>
                                    </p:set>
                                    <p:anim calcmode="lin" valueType="num">
                                      <p:cBhvr>
                                        <p:cTn id="26" dur="1000" fill="hold"/>
                                        <p:tgtEl>
                                          <p:spTgt spid="326"/>
                                        </p:tgtEl>
                                        <p:attrNameLst>
                                          <p:attrName>ppt_w</p:attrName>
                                        </p:attrNameLst>
                                      </p:cBhvr>
                                      <p:tavLst>
                                        <p:tav tm="0">
                                          <p:val>
                                            <p:fltVal val="0"/>
                                          </p:val>
                                        </p:tav>
                                        <p:tav tm="100000">
                                          <p:val>
                                            <p:strVal val="#ppt_w"/>
                                          </p:val>
                                        </p:tav>
                                      </p:tavLst>
                                    </p:anim>
                                    <p:anim calcmode="lin" valueType="num">
                                      <p:cBhvr>
                                        <p:cTn id="27" dur="1000" fill="hold"/>
                                        <p:tgtEl>
                                          <p:spTgt spid="326"/>
                                        </p:tgtEl>
                                        <p:attrNameLst>
                                          <p:attrName>ppt_h</p:attrName>
                                        </p:attrNameLst>
                                      </p:cBhvr>
                                      <p:tavLst>
                                        <p:tav tm="0">
                                          <p:val>
                                            <p:fltVal val="0"/>
                                          </p:val>
                                        </p:tav>
                                        <p:tav tm="100000">
                                          <p:val>
                                            <p:strVal val="#ppt_h"/>
                                          </p:val>
                                        </p:tav>
                                      </p:tavLst>
                                    </p:anim>
                                    <p:anim calcmode="lin" valueType="num">
                                      <p:cBhvr>
                                        <p:cTn id="28" dur="1000" fill="hold"/>
                                        <p:tgtEl>
                                          <p:spTgt spid="326"/>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0" fill="hold">
                      <p:stCondLst>
                        <p:cond delay="indefinite"/>
                      </p:stCondLst>
                      <p:childTnLst>
                        <p:par>
                          <p:cTn id="31" fill="hold">
                            <p:stCondLst>
                              <p:cond delay="0"/>
                            </p:stCondLst>
                            <p:childTnLst>
                              <p:par>
                                <p:cTn id="32" presetClass="entr" nodeType="clickEffect" presetSubtype="9" presetID="15" grpId="5" fill="hold">
                                  <p:stCondLst>
                                    <p:cond delay="0"/>
                                  </p:stCondLst>
                                  <p:iterate type="el" backwards="0">
                                    <p:tmAbs val="0"/>
                                  </p:iterate>
                                  <p:childTnLst>
                                    <p:set>
                                      <p:cBhvr>
                                        <p:cTn id="33" fill="hold"/>
                                        <p:tgtEl>
                                          <p:spTgt spid="329"/>
                                        </p:tgtEl>
                                        <p:attrNameLst>
                                          <p:attrName>style.visibility</p:attrName>
                                        </p:attrNameLst>
                                      </p:cBhvr>
                                      <p:to>
                                        <p:strVal val="visible"/>
                                      </p:to>
                                    </p:set>
                                    <p:anim calcmode="lin" valueType="num">
                                      <p:cBhvr>
                                        <p:cTn id="34" dur="1000" fill="hold"/>
                                        <p:tgtEl>
                                          <p:spTgt spid="329"/>
                                        </p:tgtEl>
                                        <p:attrNameLst>
                                          <p:attrName>ppt_w</p:attrName>
                                        </p:attrNameLst>
                                      </p:cBhvr>
                                      <p:tavLst>
                                        <p:tav tm="0">
                                          <p:val>
                                            <p:fltVal val="0"/>
                                          </p:val>
                                        </p:tav>
                                        <p:tav tm="100000">
                                          <p:val>
                                            <p:strVal val="#ppt_w"/>
                                          </p:val>
                                        </p:tav>
                                      </p:tavLst>
                                    </p:anim>
                                    <p:anim calcmode="lin" valueType="num">
                                      <p:cBhvr>
                                        <p:cTn id="35" dur="1000" fill="hold"/>
                                        <p:tgtEl>
                                          <p:spTgt spid="329"/>
                                        </p:tgtEl>
                                        <p:attrNameLst>
                                          <p:attrName>ppt_h</p:attrName>
                                        </p:attrNameLst>
                                      </p:cBhvr>
                                      <p:tavLst>
                                        <p:tav tm="0">
                                          <p:val>
                                            <p:fltVal val="0"/>
                                          </p:val>
                                        </p:tav>
                                        <p:tav tm="100000">
                                          <p:val>
                                            <p:strVal val="#ppt_h"/>
                                          </p:val>
                                        </p:tav>
                                      </p:tavLst>
                                    </p:anim>
                                    <p:anim calcmode="lin" valueType="num">
                                      <p:cBhvr>
                                        <p:cTn id="36" dur="1000" fill="hold"/>
                                        <p:tgtEl>
                                          <p:spTgt spid="329"/>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3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8" fill="hold">
                      <p:stCondLst>
                        <p:cond delay="indefinite"/>
                      </p:stCondLst>
                      <p:childTnLst>
                        <p:par>
                          <p:cTn id="39" fill="hold">
                            <p:stCondLst>
                              <p:cond delay="0"/>
                            </p:stCondLst>
                            <p:childTnLst>
                              <p:par>
                                <p:cTn id="40" presetClass="entr" nodeType="clickEffect" presetSubtype="6" presetID="15" grpId="6" fill="hold">
                                  <p:stCondLst>
                                    <p:cond delay="0"/>
                                  </p:stCondLst>
                                  <p:iterate type="el" backwards="0">
                                    <p:tmAbs val="0"/>
                                  </p:iterate>
                                  <p:childTnLst>
                                    <p:set>
                                      <p:cBhvr>
                                        <p:cTn id="41" fill="hold"/>
                                        <p:tgtEl>
                                          <p:spTgt spid="332"/>
                                        </p:tgtEl>
                                        <p:attrNameLst>
                                          <p:attrName>style.visibility</p:attrName>
                                        </p:attrNameLst>
                                      </p:cBhvr>
                                      <p:to>
                                        <p:strVal val="visible"/>
                                      </p:to>
                                    </p:set>
                                    <p:anim calcmode="lin" valueType="num">
                                      <p:cBhvr>
                                        <p:cTn id="42" dur="1000" fill="hold"/>
                                        <p:tgtEl>
                                          <p:spTgt spid="332"/>
                                        </p:tgtEl>
                                        <p:attrNameLst>
                                          <p:attrName>ppt_w</p:attrName>
                                        </p:attrNameLst>
                                      </p:cBhvr>
                                      <p:tavLst>
                                        <p:tav tm="0">
                                          <p:val>
                                            <p:fltVal val="0"/>
                                          </p:val>
                                        </p:tav>
                                        <p:tav tm="100000">
                                          <p:val>
                                            <p:strVal val="#ppt_w"/>
                                          </p:val>
                                        </p:tav>
                                      </p:tavLst>
                                    </p:anim>
                                    <p:anim calcmode="lin" valueType="num">
                                      <p:cBhvr>
                                        <p:cTn id="43" dur="1000" fill="hold"/>
                                        <p:tgtEl>
                                          <p:spTgt spid="332"/>
                                        </p:tgtEl>
                                        <p:attrNameLst>
                                          <p:attrName>ppt_h</p:attrName>
                                        </p:attrNameLst>
                                      </p:cBhvr>
                                      <p:tavLst>
                                        <p:tav tm="0">
                                          <p:val>
                                            <p:fltVal val="0"/>
                                          </p:val>
                                        </p:tav>
                                        <p:tav tm="100000">
                                          <p:val>
                                            <p:strVal val="#ppt_h"/>
                                          </p:val>
                                        </p:tav>
                                      </p:tavLst>
                                    </p:anim>
                                    <p:anim calcmode="lin" valueType="num">
                                      <p:cBhvr>
                                        <p:cTn id="44" dur="1000" fill="hold"/>
                                        <p:tgtEl>
                                          <p:spTgt spid="332"/>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33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6" fill="hold">
                      <p:stCondLst>
                        <p:cond delay="indefinite"/>
                      </p:stCondLst>
                      <p:childTnLst>
                        <p:par>
                          <p:cTn id="47" fill="hold">
                            <p:stCondLst>
                              <p:cond delay="0"/>
                            </p:stCondLst>
                            <p:childTnLst>
                              <p:par>
                                <p:cTn id="48" presetClass="entr" nodeType="clickEffect" presetSubtype="6" presetID="15" grpId="7" fill="hold">
                                  <p:stCondLst>
                                    <p:cond delay="0"/>
                                  </p:stCondLst>
                                  <p:iterate type="el" backwards="0">
                                    <p:tmAbs val="0"/>
                                  </p:iterate>
                                  <p:childTnLst>
                                    <p:set>
                                      <p:cBhvr>
                                        <p:cTn id="49" fill="hold"/>
                                        <p:tgtEl>
                                          <p:spTgt spid="339"/>
                                        </p:tgtEl>
                                        <p:attrNameLst>
                                          <p:attrName>style.visibility</p:attrName>
                                        </p:attrNameLst>
                                      </p:cBhvr>
                                      <p:to>
                                        <p:strVal val="visible"/>
                                      </p:to>
                                    </p:set>
                                    <p:anim calcmode="lin" valueType="num">
                                      <p:cBhvr>
                                        <p:cTn id="50" dur="1000" fill="hold"/>
                                        <p:tgtEl>
                                          <p:spTgt spid="339"/>
                                        </p:tgtEl>
                                        <p:attrNameLst>
                                          <p:attrName>ppt_w</p:attrName>
                                        </p:attrNameLst>
                                      </p:cBhvr>
                                      <p:tavLst>
                                        <p:tav tm="0">
                                          <p:val>
                                            <p:fltVal val="0"/>
                                          </p:val>
                                        </p:tav>
                                        <p:tav tm="100000">
                                          <p:val>
                                            <p:strVal val="#ppt_w"/>
                                          </p:val>
                                        </p:tav>
                                      </p:tavLst>
                                    </p:anim>
                                    <p:anim calcmode="lin" valueType="num">
                                      <p:cBhvr>
                                        <p:cTn id="51" dur="1000" fill="hold"/>
                                        <p:tgtEl>
                                          <p:spTgt spid="339"/>
                                        </p:tgtEl>
                                        <p:attrNameLst>
                                          <p:attrName>ppt_h</p:attrName>
                                        </p:attrNameLst>
                                      </p:cBhvr>
                                      <p:tavLst>
                                        <p:tav tm="0">
                                          <p:val>
                                            <p:fltVal val="0"/>
                                          </p:val>
                                        </p:tav>
                                        <p:tav tm="100000">
                                          <p:val>
                                            <p:strVal val="#ppt_h"/>
                                          </p:val>
                                        </p:tav>
                                      </p:tavLst>
                                    </p:anim>
                                    <p:anim calcmode="lin" valueType="num">
                                      <p:cBhvr>
                                        <p:cTn id="52" dur="1000" fill="hold"/>
                                        <p:tgtEl>
                                          <p:spTgt spid="339"/>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3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20" grpId="2"/>
      <p:bldP build="whole" bldLvl="1" animBg="1" rev="0" advAuto="0" spid="326" grpId="4"/>
      <p:bldP build="whole" bldLvl="1" animBg="1" rev="0" advAuto="0" spid="332" grpId="6"/>
      <p:bldP build="whole" bldLvl="1" animBg="1" rev="0" advAuto="0" spid="329" grpId="5"/>
      <p:bldP build="whole" bldLvl="1" animBg="1" rev="0" advAuto="0" spid="314" grpId="1"/>
      <p:bldP build="whole" bldLvl="1" animBg="1" rev="0" advAuto="0" spid="339" grpId="7"/>
      <p:bldP build="whole" bldLvl="1" animBg="1" rev="0" advAuto="0" spid="323" grpId="3"/>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3" name="IMPACT OF FAITH"/>
          <p:cNvSpPr txBox="1"/>
          <p:nvPr>
            <p:ph type="title"/>
          </p:nvPr>
        </p:nvSpPr>
        <p:spPr>
          <a:prstGeom prst="rect">
            <a:avLst/>
          </a:prstGeom>
        </p:spPr>
        <p:txBody>
          <a:bodyPr/>
          <a:lstStyle/>
          <a:p>
            <a:pPr/>
            <a:r>
              <a:t>IMPACT OF FAITH </a:t>
            </a:r>
          </a:p>
        </p:txBody>
      </p:sp>
      <p:sp>
        <p:nvSpPr>
          <p:cNvPr id="344" name="How does my faith help me in the maturing process?"/>
          <p:cNvSpPr txBox="1"/>
          <p:nvPr/>
        </p:nvSpPr>
        <p:spPr>
          <a:xfrm>
            <a:off x="1663700" y="1219200"/>
            <a:ext cx="6692900" cy="1168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ts val="4300"/>
              </a:lnSpc>
              <a:tabLst>
                <a:tab pos="10464800" algn="l"/>
              </a:tabLst>
              <a:defRPr b="1" sz="3600">
                <a:solidFill>
                  <a:srgbClr val="000000"/>
                </a:solidFill>
                <a:latin typeface="Marker Felt"/>
                <a:ea typeface="Marker Felt"/>
                <a:cs typeface="Marker Felt"/>
                <a:sym typeface="Marker Felt"/>
              </a:defRPr>
            </a:lvl1pPr>
          </a:lstStyle>
          <a:p>
            <a:pPr/>
            <a:r>
              <a:t>How does my faith help me in the maturing process?</a:t>
            </a:r>
          </a:p>
        </p:txBody>
      </p:sp>
      <p:grpSp>
        <p:nvGrpSpPr>
          <p:cNvPr id="347" name="Group"/>
          <p:cNvGrpSpPr/>
          <p:nvPr/>
        </p:nvGrpSpPr>
        <p:grpSpPr>
          <a:xfrm>
            <a:off x="2794000" y="2209800"/>
            <a:ext cx="8826500" cy="6845300"/>
            <a:chOff x="0" y="0"/>
            <a:chExt cx="8826500" cy="6845300"/>
          </a:xfrm>
        </p:grpSpPr>
        <p:sp>
          <p:nvSpPr>
            <p:cNvPr id="345" name="Oval"/>
            <p:cNvSpPr/>
            <p:nvPr/>
          </p:nvSpPr>
          <p:spPr>
            <a:xfrm>
              <a:off x="0" y="0"/>
              <a:ext cx="8826500" cy="6845300"/>
            </a:xfrm>
            <a:prstGeom prst="ellipse">
              <a:avLst/>
            </a:prstGeom>
            <a:solidFill>
              <a:srgbClr val="E3FDDD"/>
            </a:solidFill>
            <a:ln w="25400" cap="flat">
              <a:noFill/>
              <a:miter lim="400000"/>
            </a:ln>
            <a:effectLst>
              <a:outerShdw sx="100000" sy="100000" kx="0" ky="0" algn="b" rotWithShape="0" blurRad="127000" dist="76200" dir="2700000">
                <a:srgbClr val="000000">
                  <a:alpha val="7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346" name="Increase.gif" descr="Increase.gif"/>
            <p:cNvPicPr>
              <a:picLocks noChangeAspect="1"/>
            </p:cNvPicPr>
            <p:nvPr/>
          </p:nvPicPr>
          <p:blipFill>
            <a:blip r:embed="rId3">
              <a:extLst/>
            </a:blip>
            <a:srcRect l="0" t="0" r="0" b="0"/>
            <a:stretch>
              <a:fillRect/>
            </a:stretch>
          </p:blipFill>
          <p:spPr>
            <a:xfrm>
              <a:off x="965200" y="1778000"/>
              <a:ext cx="6938519" cy="2997200"/>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344"/>
                                        </p:tgtEl>
                                        <p:attrNameLst>
                                          <p:attrName>style.visibility</p:attrName>
                                        </p:attrNameLst>
                                      </p:cBhvr>
                                      <p:to>
                                        <p:strVal val="visible"/>
                                      </p:to>
                                    </p:set>
                                    <p:anim calcmode="lin" valueType="num">
                                      <p:cBhvr>
                                        <p:cTn id="7" dur="2250" fill="hold"/>
                                        <p:tgtEl>
                                          <p:spTgt spid="344"/>
                                        </p:tgtEl>
                                        <p:attrNameLst>
                                          <p:attrName>ppt_x</p:attrName>
                                        </p:attrNameLst>
                                      </p:cBhvr>
                                      <p:tavLst>
                                        <p:tav tm="0">
                                          <p:val>
                                            <p:strVal val="0-#ppt_w/2"/>
                                          </p:val>
                                        </p:tav>
                                        <p:tav tm="100000">
                                          <p:val>
                                            <p:strVal val="#ppt_x"/>
                                          </p:val>
                                        </p:tav>
                                      </p:tavLst>
                                    </p:anim>
                                    <p:anim calcmode="lin" valueType="num">
                                      <p:cBhvr>
                                        <p:cTn id="8" dur="2250" fill="hold"/>
                                        <p:tgtEl>
                                          <p:spTgt spid="344"/>
                                        </p:tgtEl>
                                        <p:attrNameLst>
                                          <p:attrName>ppt_y</p:attrName>
                                        </p:attrNameLst>
                                      </p:cBhvr>
                                      <p:tavLst>
                                        <p:tav tm="0">
                                          <p:val>
                                            <p:strVal val="#ppt_y"/>
                                          </p:val>
                                        </p:tav>
                                        <p:tav tm="100000">
                                          <p:val>
                                            <p:strVal val="#ppt_y"/>
                                          </p:val>
                                        </p:tav>
                                      </p:tavLst>
                                    </p:anim>
                                  </p:childTnLst>
                                </p:cTn>
                              </p:par>
                            </p:childTnLst>
                          </p:cTn>
                        </p:par>
                        <p:par>
                          <p:cTn id="9" fill="hold">
                            <p:stCondLst>
                              <p:cond delay="2250"/>
                            </p:stCondLst>
                            <p:childTnLst>
                              <p:par>
                                <p:cTn id="10" presetClass="entr" nodeType="afterEffect" presetSubtype="10" presetID="19" grpId="2" fill="hold">
                                  <p:stCondLst>
                                    <p:cond delay="0"/>
                                  </p:stCondLst>
                                  <p:iterate type="el" backwards="0">
                                    <p:tmAbs val="0"/>
                                  </p:iterate>
                                  <p:childTnLst>
                                    <p:set>
                                      <p:cBhvr>
                                        <p:cTn id="11" fill="hold"/>
                                        <p:tgtEl>
                                          <p:spTgt spid="347"/>
                                        </p:tgtEl>
                                        <p:attrNameLst>
                                          <p:attrName>style.visibility</p:attrName>
                                        </p:attrNameLst>
                                      </p:cBhvr>
                                      <p:to>
                                        <p:strVal val="visible"/>
                                      </p:to>
                                    </p:set>
                                    <p:anim calcmode="lin" valueType="num">
                                      <p:cBhvr>
                                        <p:cTn id="12" dur="2500" fill="hold"/>
                                        <p:tgtEl>
                                          <p:spTgt spid="347"/>
                                        </p:tgtEl>
                                        <p:attrNameLst>
                                          <p:attrName>ppt_w</p:attrName>
                                        </p:attrNameLst>
                                      </p:cBhvr>
                                      <p:tavLst>
                                        <p:tav tm="0" fmla="#ppt_w*sin(2.5*pi*$)">
                                          <p:val>
                                            <p:fltVal val="0"/>
                                          </p:val>
                                        </p:tav>
                                        <p:tav tm="100000">
                                          <p:val>
                                            <p:fltVal val="1"/>
                                          </p:val>
                                        </p:tav>
                                      </p:tavLst>
                                    </p:anim>
                                    <p:anim calcmode="lin" valueType="num">
                                      <p:cBhvr>
                                        <p:cTn id="13" dur="2500" fill="hold"/>
                                        <p:tgtEl>
                                          <p:spTgt spid="34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47" grpId="2"/>
      <p:bldP build="whole" bldLvl="1" animBg="1" rev="0" advAuto="0" spid="344" grpId="1"/>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53" name="Group"/>
          <p:cNvGrpSpPr/>
          <p:nvPr/>
        </p:nvGrpSpPr>
        <p:grpSpPr>
          <a:xfrm>
            <a:off x="1348482" y="1226227"/>
            <a:ext cx="11679436" cy="2438400"/>
            <a:chOff x="0" y="0"/>
            <a:chExt cx="11679435" cy="2438399"/>
          </a:xfrm>
        </p:grpSpPr>
        <p:sp>
          <p:nvSpPr>
            <p:cNvPr id="351" name="Oval"/>
            <p:cNvSpPr/>
            <p:nvPr/>
          </p:nvSpPr>
          <p:spPr>
            <a:xfrm>
              <a:off x="6233883" y="749300"/>
              <a:ext cx="4717863" cy="990600"/>
            </a:xfrm>
            <a:prstGeom prst="ellipse">
              <a:avLst/>
            </a:prstGeom>
            <a:solidFill>
              <a:srgbClr val="81FDF4"/>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52" name="你們不要以外面的辮頭髮、戴金飾、穿美衣、為妝飾、 只要以裏面存著長久溫柔安靜的心為妝飾．這在 神面前是極寶貴的。 彼 得 前 書 3:3-4"/>
            <p:cNvSpPr/>
            <p:nvPr/>
          </p:nvSpPr>
          <p:spPr>
            <a:xfrm>
              <a:off x="0" y="0"/>
              <a:ext cx="11679436" cy="2438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55500" algn="l"/>
                </a:tabLst>
                <a:defRPr sz="4600">
                  <a:solidFill>
                    <a:srgbClr val="000000"/>
                  </a:solidFill>
                  <a:latin typeface="ヒラギノ明朝 Pro W3"/>
                  <a:ea typeface="ヒラギノ明朝 Pro W3"/>
                  <a:cs typeface="ヒラギノ明朝 Pro W3"/>
                  <a:sym typeface="ヒラギノ明朝 Pro W3"/>
                </a:defRPr>
              </a:pPr>
              <a:r>
                <a:t>你們不要以外面的辮頭髮、戴金飾、穿美衣、為妝飾、 只要以裏面存著長久溫柔安靜的心為妝飾．這在　神面前是極寶貴的。 </a:t>
              </a:r>
              <a:r>
                <a:rPr sz="3000"/>
                <a:t>彼 得 前 書 3:3-4 </a:t>
              </a:r>
            </a:p>
          </p:txBody>
        </p:sp>
      </p:grpSp>
      <p:sp>
        <p:nvSpPr>
          <p:cNvPr id="354" name="明白妻子的順服"/>
          <p:cNvSpPr/>
          <p:nvPr/>
        </p:nvSpPr>
        <p:spPr>
          <a:xfrm>
            <a:off x="4254500" y="197527"/>
            <a:ext cx="5448300" cy="86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丸ゴ Pro"/>
                <a:ea typeface="ヒラギノ丸ゴ Pro"/>
                <a:cs typeface="ヒラギノ丸ゴ Pro"/>
                <a:sym typeface="ヒラギノ丸ゴ Pro"/>
              </a:defRPr>
            </a:lvl1pPr>
          </a:lstStyle>
          <a:p>
            <a:pPr/>
            <a:r>
              <a:t>明白妻子的順服</a:t>
            </a:r>
          </a:p>
        </p:txBody>
      </p:sp>
      <p:grpSp>
        <p:nvGrpSpPr>
          <p:cNvPr id="361" name="Group"/>
          <p:cNvGrpSpPr/>
          <p:nvPr/>
        </p:nvGrpSpPr>
        <p:grpSpPr>
          <a:xfrm>
            <a:off x="1257300" y="4109127"/>
            <a:ext cx="11861800" cy="2400301"/>
            <a:chOff x="0" y="0"/>
            <a:chExt cx="11861800" cy="2400300"/>
          </a:xfrm>
        </p:grpSpPr>
        <p:sp>
          <p:nvSpPr>
            <p:cNvPr id="355" name="God’s love was not dependent on a good or proper response  from His people."/>
            <p:cNvSpPr/>
            <p:nvPr/>
          </p:nvSpPr>
          <p:spPr>
            <a:xfrm>
              <a:off x="1193800" y="1016000"/>
              <a:ext cx="8686800" cy="10053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just">
                <a:lnSpc>
                  <a:spcPts val="3600"/>
                </a:lnSpc>
                <a:tabLst>
                  <a:tab pos="8712200" algn="l"/>
                </a:tabLst>
                <a:defRPr sz="3000">
                  <a:solidFill>
                    <a:srgbClr val="000000"/>
                  </a:solidFill>
                </a:defRPr>
              </a:lvl1pPr>
            </a:lstStyle>
            <a:p>
              <a:pPr/>
              <a:r>
                <a:t>God’s love was not dependent on a good or proper response  from His people. </a:t>
              </a:r>
            </a:p>
          </p:txBody>
        </p:sp>
        <p:sp>
          <p:nvSpPr>
            <p:cNvPr id="356" name="(a) Unconditional love"/>
            <p:cNvSpPr/>
            <p:nvPr/>
          </p:nvSpPr>
          <p:spPr>
            <a:xfrm>
              <a:off x="127000" y="266700"/>
              <a:ext cx="5404816" cy="79644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8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4600">
                  <a:solidFill>
                    <a:srgbClr val="444444"/>
                  </a:solidFill>
                  <a:latin typeface="Helvetica Neue Black Condensed"/>
                  <a:ea typeface="Helvetica Neue Black Condensed"/>
                  <a:cs typeface="Helvetica Neue Black Condensed"/>
                  <a:sym typeface="Helvetica Neue Black Condensed"/>
                </a:defRPr>
              </a:lvl1pPr>
            </a:lstStyle>
            <a:p>
              <a:pPr/>
              <a:r>
                <a:t>(a) Unconditional love</a:t>
              </a:r>
            </a:p>
          </p:txBody>
        </p:sp>
        <p:sp>
          <p:nvSpPr>
            <p:cNvPr id="357" name="God’s love was not dependent on a good or proper response  from His people."/>
            <p:cNvSpPr/>
            <p:nvPr/>
          </p:nvSpPr>
          <p:spPr>
            <a:xfrm>
              <a:off x="1193800" y="1016000"/>
              <a:ext cx="8686800" cy="10053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just">
                <a:lnSpc>
                  <a:spcPts val="3600"/>
                </a:lnSpc>
                <a:tabLst>
                  <a:tab pos="8712200" algn="l"/>
                </a:tabLst>
                <a:defRPr sz="3000">
                  <a:solidFill>
                    <a:srgbClr val="000000"/>
                  </a:solidFill>
                </a:defRPr>
              </a:lvl1pPr>
            </a:lstStyle>
            <a:p>
              <a:pPr/>
              <a:r>
                <a:t>God’s love was not dependent on a good or proper response  from His people. </a:t>
              </a:r>
            </a:p>
          </p:txBody>
        </p:sp>
        <p:sp>
          <p:nvSpPr>
            <p:cNvPr id="358" name="Rectangle"/>
            <p:cNvSpPr/>
            <p:nvPr/>
          </p:nvSpPr>
          <p:spPr>
            <a:xfrm>
              <a:off x="0" y="0"/>
              <a:ext cx="11861800" cy="2400300"/>
            </a:xfrm>
            <a:prstGeom prst="rect">
              <a:avLst/>
            </a:prstGeom>
            <a:solidFill>
              <a:srgbClr val="FFB1CD"/>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59" name="A gentle heart enables the man to retire his fight  mode and enjoy her company."/>
            <p:cNvSpPr/>
            <p:nvPr/>
          </p:nvSpPr>
          <p:spPr>
            <a:xfrm>
              <a:off x="1193800" y="1016000"/>
              <a:ext cx="9804400" cy="1030349"/>
            </a:xfrm>
            <a:prstGeom prst="rect">
              <a:avLst/>
            </a:prstGeom>
            <a:noFill/>
            <a:ln w="12700" cap="flat">
              <a:noFill/>
              <a:miter lim="400000"/>
            </a:ln>
            <a:effectLst>
              <a:outerShdw sx="100000" sy="100000" kx="0" ky="0" algn="b" rotWithShape="0" blurRad="88900" dist="76200" dir="2700000">
                <a:srgbClr val="FFFEFC">
                  <a:alpha val="75000"/>
                </a:srgbClr>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just">
                <a:lnSpc>
                  <a:spcPts val="3600"/>
                </a:lnSpc>
                <a:tabLst>
                  <a:tab pos="9829800" algn="l"/>
                </a:tabLst>
                <a:defRPr b="1" sz="3000">
                  <a:solidFill>
                    <a:srgbClr val="000106"/>
                  </a:solidFill>
                </a:defRPr>
              </a:lvl1pPr>
            </a:lstStyle>
            <a:p>
              <a:pPr/>
              <a:r>
                <a:t>A gentle heart enables the man to retire his fight  mode and enjoy her company. </a:t>
              </a:r>
            </a:p>
          </p:txBody>
        </p:sp>
        <p:sp>
          <p:nvSpPr>
            <p:cNvPr id="360" name="一個溫柔的回應"/>
            <p:cNvSpPr/>
            <p:nvPr/>
          </p:nvSpPr>
          <p:spPr>
            <a:xfrm>
              <a:off x="4108450" y="203200"/>
              <a:ext cx="4203700"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lvl1pPr>
            </a:lstStyle>
            <a:p>
              <a:pPr/>
              <a:r>
                <a:t>一個溫柔的回應</a:t>
              </a:r>
            </a:p>
          </p:txBody>
        </p:sp>
      </p:grpSp>
      <p:grpSp>
        <p:nvGrpSpPr>
          <p:cNvPr id="365" name="Group"/>
          <p:cNvGrpSpPr/>
          <p:nvPr/>
        </p:nvGrpSpPr>
        <p:grpSpPr>
          <a:xfrm>
            <a:off x="1257300" y="6890427"/>
            <a:ext cx="11938000" cy="2400301"/>
            <a:chOff x="0" y="0"/>
            <a:chExt cx="11938000" cy="2400300"/>
          </a:xfrm>
        </p:grpSpPr>
        <p:sp>
          <p:nvSpPr>
            <p:cNvPr id="362" name="Rectangle"/>
            <p:cNvSpPr/>
            <p:nvPr/>
          </p:nvSpPr>
          <p:spPr>
            <a:xfrm>
              <a:off x="0" y="0"/>
              <a:ext cx="11938000" cy="2400300"/>
            </a:xfrm>
            <a:prstGeom prst="rect">
              <a:avLst/>
            </a:prstGeom>
            <a:solidFill>
              <a:srgbClr val="FACD90"/>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63" name="A quiet spirit encourages the man who tends to talk less to speak and share his heart."/>
            <p:cNvSpPr/>
            <p:nvPr/>
          </p:nvSpPr>
          <p:spPr>
            <a:xfrm>
              <a:off x="1168400" y="977900"/>
              <a:ext cx="10210800" cy="1030349"/>
            </a:xfrm>
            <a:prstGeom prst="rect">
              <a:avLst/>
            </a:prstGeom>
            <a:noFill/>
            <a:ln w="12700" cap="flat">
              <a:noFill/>
              <a:miter lim="400000"/>
            </a:ln>
            <a:effectLst>
              <a:outerShdw sx="100000" sy="100000" kx="0" ky="0" algn="b" rotWithShape="0" blurRad="88900" dist="76200" dir="2700000">
                <a:srgbClr val="FFFEFC">
                  <a:alpha val="75000"/>
                </a:srgbClr>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just">
                <a:lnSpc>
                  <a:spcPts val="3600"/>
                </a:lnSpc>
                <a:tabLst>
                  <a:tab pos="10236200" algn="l"/>
                </a:tabLst>
                <a:defRPr b="1" sz="3000">
                  <a:solidFill>
                    <a:srgbClr val="000106"/>
                  </a:solidFill>
                </a:defRPr>
              </a:lvl1pPr>
            </a:lstStyle>
            <a:p>
              <a:pPr/>
              <a:r>
                <a:t>A quiet spirit encourages the man who tends to talk less to speak and share his heart.</a:t>
              </a:r>
            </a:p>
          </p:txBody>
        </p:sp>
        <p:sp>
          <p:nvSpPr>
            <p:cNvPr id="364" name="一個安靜的回應"/>
            <p:cNvSpPr/>
            <p:nvPr/>
          </p:nvSpPr>
          <p:spPr>
            <a:xfrm>
              <a:off x="4146550" y="228600"/>
              <a:ext cx="4203700"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lvl1pPr>
            </a:lstStyle>
            <a:p>
              <a:pPr/>
              <a:r>
                <a:t>一個安靜的回應</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361"/>
                                        </p:tgtEl>
                                        <p:attrNameLst>
                                          <p:attrName>style.visibility</p:attrName>
                                        </p:attrNameLst>
                                      </p:cBhvr>
                                      <p:to>
                                        <p:strVal val="visible"/>
                                      </p:to>
                                    </p:set>
                                    <p:animEffect filter="wipe(left)" transition="in">
                                      <p:cBhvr>
                                        <p:cTn id="7" dur="1500"/>
                                        <p:tgtEl>
                                          <p:spTgt spid="361"/>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365"/>
                                        </p:tgtEl>
                                        <p:attrNameLst>
                                          <p:attrName>style.visibility</p:attrName>
                                        </p:attrNameLst>
                                      </p:cBhvr>
                                      <p:to>
                                        <p:strVal val="visible"/>
                                      </p:to>
                                    </p:set>
                                    <p:animEffect filter="wipe(left)" transition="in">
                                      <p:cBhvr>
                                        <p:cTn id="12" dur="1500"/>
                                        <p:tgtEl>
                                          <p:spTgt spid="3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1" grpId="1"/>
      <p:bldP build="whole" bldLvl="1" animBg="1" rev="0" advAuto="0" spid="365" grpId="2"/>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69" name="water-lily-1510707.jpg" descr="water-lily-1510707.jpg"/>
          <p:cNvPicPr>
            <a:picLocks noChangeAspect="1"/>
          </p:cNvPicPr>
          <p:nvPr/>
        </p:nvPicPr>
        <p:blipFill>
          <a:blip r:embed="rId3">
            <a:extLst/>
          </a:blip>
          <a:srcRect l="12603" t="1190" r="12603" b="15464"/>
          <a:stretch>
            <a:fillRect/>
          </a:stretch>
        </p:blipFill>
        <p:spPr>
          <a:xfrm>
            <a:off x="-56349" y="93624"/>
            <a:ext cx="13117336" cy="9744759"/>
          </a:xfrm>
          <a:prstGeom prst="rect">
            <a:avLst/>
          </a:prstGeom>
          <a:ln w="12700">
            <a:miter lim="400000"/>
          </a:ln>
        </p:spPr>
      </p:pic>
      <p:sp>
        <p:nvSpPr>
          <p:cNvPr id="370" name="Rectangle"/>
          <p:cNvSpPr/>
          <p:nvPr/>
        </p:nvSpPr>
        <p:spPr>
          <a:xfrm>
            <a:off x="-15179" y="-50800"/>
            <a:ext cx="13035157" cy="3379689"/>
          </a:xfrm>
          <a:prstGeom prst="rect">
            <a:avLst/>
          </a:prstGeom>
          <a:gradFill>
            <a:gsLst>
              <a:gs pos="0">
                <a:srgbClr val="FBFBFB">
                  <a:alpha val="84870"/>
                </a:srgbClr>
              </a:gs>
              <a:gs pos="100000">
                <a:srgbClr val="BEBEBE">
                  <a:alpha val="84870"/>
                </a:srgbClr>
              </a:gs>
            </a:gsLst>
            <a:lin ang="5400000"/>
          </a:gradFill>
          <a:ln w="12700">
            <a:miter lim="400000"/>
          </a:ln>
          <a:effectLst>
            <a:outerShdw sx="100000" sy="100000" kx="0" ky="0" algn="b" rotWithShape="0" blurRad="38100" dist="25400" dir="5400000">
              <a:srgbClr val="000000">
                <a:alpha val="35156"/>
              </a:srgbClr>
            </a:outerShdw>
          </a:effectLst>
        </p:spPr>
        <p:txBody>
          <a:bodyPr lIns="38100" tIns="38100" rIns="38100" bIns="38100" anchor="ctr"/>
          <a:lstStyle/>
          <a:p>
            <a:pPr>
              <a:defRPr>
                <a:effectLst>
                  <a:outerShdw sx="100000" sy="100000" kx="0" ky="0" algn="b" rotWithShape="0" blurRad="38100" dist="12700" dir="5400000">
                    <a:srgbClr val="000000">
                      <a:alpha val="50000"/>
                    </a:srgbClr>
                  </a:outerShdw>
                </a:effectLst>
              </a:defRPr>
            </a:pPr>
          </a:p>
        </p:txBody>
      </p:sp>
      <p:sp>
        <p:nvSpPr>
          <p:cNvPr id="371" name="才德的婦人誰能得著呢．他的價值遠勝過珍珠． 箴 言 31:10"/>
          <p:cNvSpPr/>
          <p:nvPr/>
        </p:nvSpPr>
        <p:spPr>
          <a:xfrm>
            <a:off x="529731" y="838199"/>
            <a:ext cx="11945339" cy="2514601"/>
          </a:xfrm>
          <a:prstGeom prst="rect">
            <a:avLst/>
          </a:prstGeom>
          <a:ln w="12700">
            <a:miter lim="400000"/>
          </a:ln>
          <a:effectLst>
            <a:outerShdw sx="100000" sy="100000" kx="0" ky="0" algn="b" rotWithShape="0" blurRad="127000" dist="76200" dir="2700000">
              <a:srgbClr val="E7846E">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81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826500" algn="l"/>
              </a:tabLst>
              <a:defRPr sz="6800">
                <a:solidFill>
                  <a:srgbClr val="000000"/>
                </a:solidFill>
                <a:latin typeface="Georgia"/>
                <a:ea typeface="Georgia"/>
                <a:cs typeface="Georgia"/>
                <a:sym typeface="Georgia"/>
              </a:defRPr>
            </a:lvl1pPr>
          </a:lstStyle>
          <a:p>
            <a:pPr/>
            <a:r>
              <a:t>才德的婦人誰能得著呢．他的價值遠勝過珍珠． 箴 言 31:10</a:t>
            </a:r>
          </a:p>
        </p:txBody>
      </p:sp>
      <p:sp>
        <p:nvSpPr>
          <p:cNvPr id="372" name="Fulfillment &amp; Submission"/>
          <p:cNvSpPr txBox="1"/>
          <p:nvPr>
            <p:ph type="title" idx="4294967295"/>
          </p:nvPr>
        </p:nvSpPr>
        <p:spPr>
          <a:xfrm>
            <a:off x="1895969" y="-101600"/>
            <a:ext cx="10160001" cy="1333500"/>
          </a:xfrm>
          <a:prstGeom prst="rect">
            <a:avLst/>
          </a:prstGeom>
        </p:spPr>
        <p:txBody>
          <a:bodyPr/>
          <a:lstStyle>
            <a:lvl1pPr algn="ctr">
              <a:lnSpc>
                <a:spcPts val="7200"/>
              </a:lnSpc>
              <a:defRPr b="0" sz="6000">
                <a:latin typeface="+mn-lt"/>
                <a:ea typeface="+mn-ea"/>
                <a:cs typeface="+mn-cs"/>
                <a:sym typeface="Helvetica Neue"/>
              </a:defRPr>
            </a:lvl1pPr>
          </a:lstStyle>
          <a:p>
            <a:pPr/>
            <a:r>
              <a:t>Fulfillment &amp; Submission</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371"/>
                                        </p:tgtEl>
                                        <p:attrNameLst>
                                          <p:attrName>style.visibility</p:attrName>
                                        </p:attrNameLst>
                                      </p:cBhvr>
                                      <p:to>
                                        <p:strVal val="visible"/>
                                      </p:to>
                                    </p:set>
                                    <p:animEffect filter="wipe(left)" transition="in">
                                      <p:cBhvr>
                                        <p:cTn id="7" dur="2500"/>
                                        <p:tgtEl>
                                          <p:spTgt spid="3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71" grpId="1"/>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6" name="Rectangle"/>
          <p:cNvSpPr/>
          <p:nvPr/>
        </p:nvSpPr>
        <p:spPr>
          <a:xfrm>
            <a:off x="1231900" y="0"/>
            <a:ext cx="11849100" cy="9855200"/>
          </a:xfrm>
          <a:prstGeom prst="rect">
            <a:avLst/>
          </a:prstGeom>
          <a:gradFill>
            <a:gsLst>
              <a:gs pos="0">
                <a:srgbClr val="FFFACB">
                  <a:alpha val="10000000"/>
                </a:srgbClr>
              </a:gs>
              <a:gs pos="100000">
                <a:srgbClr val="FFBFEE">
                  <a:alpha val="10000000"/>
                </a:srgbClr>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77" name="Walking in humility,…"/>
          <p:cNvSpPr txBox="1"/>
          <p:nvPr/>
        </p:nvSpPr>
        <p:spPr>
          <a:xfrm>
            <a:off x="1409700" y="1844158"/>
            <a:ext cx="11430000" cy="822286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r>
              <a:t>Walking in humility,</a:t>
            </a: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r>
              <a:t>Accepting my womanhood</a:t>
            </a: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r>
              <a:t>Gentle, quiet and kind.</a:t>
            </a: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r>
              <a:t>Let me seek the welfare of others,</a:t>
            </a: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r>
              <a:t>Allow me the privilege of serving my husband.</a:t>
            </a: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p>
          <a:p>
            <a:pPr algn="l">
              <a:lnSpc>
                <a:spcPts val="6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00000" algn="l"/>
              </a:tabLst>
              <a:defRPr b="1" sz="4400">
                <a:solidFill>
                  <a:srgbClr val="000000"/>
                </a:solidFill>
              </a:defRPr>
            </a:pPr>
            <a:r>
              <a:t>May my heart be content in pleasing my Lord.</a:t>
            </a:r>
          </a:p>
        </p:txBody>
      </p:sp>
      <p:sp>
        <p:nvSpPr>
          <p:cNvPr id="378" name="一個妻子的誓約"/>
          <p:cNvSpPr/>
          <p:nvPr/>
        </p:nvSpPr>
        <p:spPr>
          <a:xfrm>
            <a:off x="3619500" y="177800"/>
            <a:ext cx="5448300" cy="863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丸ゴ Pro"/>
                <a:ea typeface="ヒラギノ丸ゴ Pro"/>
                <a:cs typeface="ヒラギノ丸ゴ Pro"/>
                <a:sym typeface="ヒラギノ丸ゴ Pro"/>
              </a:defRPr>
            </a:lvl1pPr>
          </a:lstStyle>
          <a:p>
            <a:pPr/>
            <a:r>
              <a:t>一個妻子的誓約</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377"/>
                                        </p:tgtEl>
                                        <p:attrNameLst>
                                          <p:attrName>style.visibility</p:attrName>
                                        </p:attrNameLst>
                                      </p:cBhvr>
                                      <p:to>
                                        <p:strVal val="visible"/>
                                      </p:to>
                                    </p:set>
                                    <p:animEffect filter="wipe(left)" transition="in">
                                      <p:cBhvr>
                                        <p:cTn id="7" dur="2500"/>
                                        <p:tgtEl>
                                          <p:spTgt spid="3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77" grpId="1"/>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2" name="Rectangle"/>
          <p:cNvSpPr/>
          <p:nvPr/>
        </p:nvSpPr>
        <p:spPr>
          <a:xfrm>
            <a:off x="1181100" y="-63500"/>
            <a:ext cx="13106400" cy="9855200"/>
          </a:xfrm>
          <a:prstGeom prst="rect">
            <a:avLst/>
          </a:prstGeom>
          <a:gradFill>
            <a:gsLst>
              <a:gs pos="0">
                <a:srgbClr val="FFFACB">
                  <a:alpha val="10000000"/>
                </a:srgbClr>
              </a:gs>
              <a:gs pos="100000">
                <a:srgbClr val="FFBFEE">
                  <a:alpha val="10000000"/>
                </a:srgbClr>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383" name="“Dear Father in Heaven,…"/>
          <p:cNvSpPr txBox="1"/>
          <p:nvPr/>
        </p:nvSpPr>
        <p:spPr>
          <a:xfrm>
            <a:off x="1409700" y="956798"/>
            <a:ext cx="11200845" cy="77159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8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68200" algn="l"/>
              </a:tabLst>
              <a:defRPr b="1" i="1">
                <a:solidFill>
                  <a:srgbClr val="000000"/>
                </a:solidFill>
                <a:latin typeface="Times New Roman"/>
                <a:ea typeface="Times New Roman"/>
                <a:cs typeface="Times New Roman"/>
                <a:sym typeface="Times New Roman"/>
              </a:defRPr>
            </a:pPr>
            <a:r>
              <a:t>“Dear Father in Heaven, </a:t>
            </a:r>
          </a:p>
          <a:p>
            <a:pPr algn="l">
              <a:lnSpc>
                <a:spcPts val="38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68200" algn="l"/>
              </a:tabLst>
              <a:defRPr b="1" i="1">
                <a:solidFill>
                  <a:srgbClr val="000000"/>
                </a:solidFill>
                <a:latin typeface="Times New Roman"/>
                <a:ea typeface="Times New Roman"/>
                <a:cs typeface="Times New Roman"/>
                <a:sym typeface="Times New Roman"/>
              </a:defRPr>
            </a:pPr>
            <a:r>
              <a:t>I humble myself before your mighty throne. I accept my body, my gifts and calling to serve at my husband’s side. </a:t>
            </a:r>
          </a:p>
          <a:p>
            <a:pPr algn="l">
              <a:lnSpc>
                <a:spcPts val="38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68200" algn="l"/>
              </a:tabLst>
              <a:defRPr b="1" i="1">
                <a:solidFill>
                  <a:srgbClr val="000000"/>
                </a:solidFill>
                <a:latin typeface="Times New Roman"/>
                <a:ea typeface="Times New Roman"/>
                <a:cs typeface="Times New Roman"/>
                <a:sym typeface="Times New Roman"/>
              </a:defRPr>
            </a:pPr>
            <a:r>
              <a:t>My faith is weak. I tend to forget your constant love. Please forgive me and yet be near me.</a:t>
            </a:r>
          </a:p>
          <a:p>
            <a:pPr algn="l">
              <a:lnSpc>
                <a:spcPts val="38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68200" algn="l"/>
              </a:tabLst>
              <a:defRPr b="1" i="1">
                <a:solidFill>
                  <a:srgbClr val="000000"/>
                </a:solidFill>
                <a:latin typeface="Times New Roman"/>
                <a:ea typeface="Times New Roman"/>
                <a:cs typeface="Times New Roman"/>
                <a:sym typeface="Times New Roman"/>
              </a:defRPr>
            </a:pPr>
            <a:r>
              <a:t> I have only one husband and he will I serve. Grant me trust in your wonderful protection that I might faithfully carry out my duties however rigorous or menial. You are m true Protector and Provider.  Let me know more of your awesome love.</a:t>
            </a:r>
          </a:p>
          <a:p>
            <a:pPr algn="l">
              <a:lnSpc>
                <a:spcPts val="38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68200" algn="l"/>
              </a:tabLst>
              <a:defRPr b="1" i="1">
                <a:solidFill>
                  <a:srgbClr val="000000"/>
                </a:solidFill>
                <a:latin typeface="Times New Roman"/>
                <a:ea typeface="Times New Roman"/>
                <a:cs typeface="Times New Roman"/>
                <a:sym typeface="Times New Roman"/>
              </a:defRPr>
            </a:pPr>
            <a:r>
              <a:t>Lord I ask that you would grant me Sarah’s gentle and quiet spirit. Grant me a husband who is able to be more sensitive to You and your truth through my life.</a:t>
            </a:r>
          </a:p>
          <a:p>
            <a:pPr algn="l">
              <a:lnSpc>
                <a:spcPts val="3800"/>
              </a:lnSpc>
              <a:spcBef>
                <a:spcPts val="190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68200" algn="l"/>
              </a:tabLst>
              <a:defRPr b="1" i="1">
                <a:solidFill>
                  <a:srgbClr val="000000"/>
                </a:solidFill>
                <a:latin typeface="Times New Roman"/>
                <a:ea typeface="Times New Roman"/>
                <a:cs typeface="Times New Roman"/>
                <a:sym typeface="Times New Roman"/>
              </a:defRPr>
            </a:pPr>
            <a:r>
              <a:t> By the grace and blood of Christ I pray. Amen.”</a:t>
            </a:r>
          </a:p>
        </p:txBody>
      </p:sp>
      <p:sp>
        <p:nvSpPr>
          <p:cNvPr id="384" name="一個妻子的禱告"/>
          <p:cNvSpPr/>
          <p:nvPr/>
        </p:nvSpPr>
        <p:spPr>
          <a:xfrm>
            <a:off x="3619500" y="190500"/>
            <a:ext cx="5448300" cy="863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丸ゴ Pro"/>
                <a:ea typeface="ヒラギノ丸ゴ Pro"/>
                <a:cs typeface="ヒラギノ丸ゴ Pro"/>
                <a:sym typeface="ヒラギノ丸ゴ Pro"/>
              </a:defRPr>
            </a:lvl1pPr>
          </a:lstStyle>
          <a:p>
            <a:pPr/>
            <a:r>
              <a:t>一個妻子的禱告</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383"/>
                                        </p:tgtEl>
                                        <p:attrNameLst>
                                          <p:attrName>style.visibility</p:attrName>
                                        </p:attrNameLst>
                                      </p:cBhvr>
                                      <p:to>
                                        <p:strVal val="visible"/>
                                      </p:to>
                                    </p:set>
                                    <p:animEffect filter="wipe(left)" transition="in">
                                      <p:cBhvr>
                                        <p:cTn id="7" dur="10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3" grpId="1"/>
    </p:bld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8" name="家庭作業"/>
          <p:cNvSpPr txBox="1"/>
          <p:nvPr>
            <p:ph type="title"/>
          </p:nvPr>
        </p:nvSpPr>
        <p:spPr>
          <a:prstGeom prst="rect">
            <a:avLst/>
          </a:prstGeom>
          <a:effectLst>
            <a:outerShdw sx="100000" sy="100000" kx="0" ky="0" algn="b" rotWithShape="0" blurRad="50800" dist="38100" dir="2700000">
              <a:srgbClr val="FFFEFC">
                <a:alpha val="75000"/>
              </a:srgbClr>
            </a:outerShdw>
          </a:effectLst>
        </p:spPr>
        <p:txBody>
          <a:bodyPr/>
          <a:lstStyle>
            <a:lvl1pPr>
              <a:lnSpc>
                <a:spcPts val="8500"/>
              </a:lnSpc>
              <a:defRPr sz="7100"/>
            </a:lvl1pPr>
          </a:lstStyle>
          <a:p>
            <a:pPr/>
            <a:r>
              <a:t>家庭作業</a:t>
            </a:r>
          </a:p>
        </p:txBody>
      </p:sp>
      <p:sp>
        <p:nvSpPr>
          <p:cNvPr id="389" name="Pray daily for your wife…"/>
          <p:cNvSpPr txBox="1"/>
          <p:nvPr>
            <p:ph type="body" sz="half" idx="1"/>
          </p:nvPr>
        </p:nvSpPr>
        <p:spPr>
          <a:xfrm>
            <a:off x="1535843" y="2134217"/>
            <a:ext cx="10992746" cy="2457655"/>
          </a:xfrm>
          <a:prstGeom prst="rect">
            <a:avLst/>
          </a:prstGeom>
        </p:spPr>
        <p:txBody>
          <a:bodyPr anchor="t"/>
          <a:lstStyle/>
          <a:p>
            <a:pPr marL="383223" indent="-383223">
              <a:spcBef>
                <a:spcPts val="1900"/>
              </a:spcBef>
              <a:buClr>
                <a:srgbClr val="8A2820"/>
              </a:buClr>
              <a:buSzPct val="125000"/>
              <a:buFont typeface="Helvetica Neue"/>
              <a:tabLst/>
              <a:defRPr b="1">
                <a:solidFill>
                  <a:srgbClr val="134142"/>
                </a:solidFill>
                <a:latin typeface="+mn-lt"/>
                <a:ea typeface="+mn-ea"/>
                <a:cs typeface="+mn-cs"/>
                <a:sym typeface="Helvetica Neue"/>
              </a:defRPr>
            </a:pPr>
            <a:r>
              <a:t>Pray daily for your wife </a:t>
            </a:r>
          </a:p>
          <a:p>
            <a:pPr marL="383223" indent="-383223">
              <a:spcBef>
                <a:spcPts val="1900"/>
              </a:spcBef>
              <a:buClr>
                <a:srgbClr val="8A2820"/>
              </a:buClr>
              <a:buSzPct val="125000"/>
              <a:buFont typeface="Helvetica Neue"/>
              <a:tabLst/>
              <a:defRPr b="1">
                <a:solidFill>
                  <a:srgbClr val="134142"/>
                </a:solidFill>
                <a:latin typeface="+mn-lt"/>
                <a:ea typeface="+mn-ea"/>
                <a:cs typeface="+mn-cs"/>
                <a:sym typeface="Helvetica Neue"/>
              </a:defRPr>
            </a:pPr>
            <a:r>
              <a:t>Once a day thank your wife for her faithfulness</a:t>
            </a:r>
          </a:p>
          <a:p>
            <a:pPr marL="383223" indent="-383223">
              <a:spcBef>
                <a:spcPts val="1900"/>
              </a:spcBef>
              <a:buClr>
                <a:srgbClr val="8A2820"/>
              </a:buClr>
              <a:buSzPct val="125000"/>
              <a:buFont typeface="Helvetica Neue"/>
              <a:tabLst/>
              <a:defRPr b="1">
                <a:solidFill>
                  <a:srgbClr val="134142"/>
                </a:solidFill>
                <a:latin typeface="+mn-lt"/>
                <a:ea typeface="+mn-ea"/>
                <a:cs typeface="+mn-cs"/>
                <a:sym typeface="Helvetica Neue"/>
              </a:defRPr>
            </a:pPr>
            <a:r>
              <a:t>Love  your wife more</a:t>
            </a:r>
          </a:p>
        </p:txBody>
      </p:sp>
      <p:grpSp>
        <p:nvGrpSpPr>
          <p:cNvPr id="392" name="Group"/>
          <p:cNvGrpSpPr/>
          <p:nvPr/>
        </p:nvGrpSpPr>
        <p:grpSpPr>
          <a:xfrm>
            <a:off x="5520916" y="946150"/>
            <a:ext cx="3022601" cy="1104900"/>
            <a:chOff x="0" y="0"/>
            <a:chExt cx="3022600" cy="1104900"/>
          </a:xfrm>
        </p:grpSpPr>
        <p:sp>
          <p:nvSpPr>
            <p:cNvPr id="390"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391" name="丈夫"/>
            <p:cNvSpPr/>
            <p:nvPr/>
          </p:nvSpPr>
          <p:spPr>
            <a:xfrm>
              <a:off x="723900" y="381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nvGrpSpPr>
          <p:cNvPr id="395" name="Group"/>
          <p:cNvGrpSpPr/>
          <p:nvPr/>
        </p:nvGrpSpPr>
        <p:grpSpPr>
          <a:xfrm>
            <a:off x="5520916" y="4955749"/>
            <a:ext cx="3022601" cy="1104901"/>
            <a:chOff x="0" y="0"/>
            <a:chExt cx="3022600" cy="1104900"/>
          </a:xfrm>
        </p:grpSpPr>
        <p:sp>
          <p:nvSpPr>
            <p:cNvPr id="393"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394" name="妻子"/>
            <p:cNvSpPr/>
            <p:nvPr/>
          </p:nvSpPr>
          <p:spPr>
            <a:xfrm>
              <a:off x="723900" y="1270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sp>
        <p:nvSpPr>
          <p:cNvPr id="396" name="Repent from a self-seeking spirit.…"/>
          <p:cNvSpPr txBox="1"/>
          <p:nvPr/>
        </p:nvSpPr>
        <p:spPr>
          <a:xfrm>
            <a:off x="1569486" y="6430789"/>
            <a:ext cx="10405175" cy="28957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383223" indent="-383223" algn="l">
              <a:spcBef>
                <a:spcPts val="1900"/>
              </a:spcBef>
              <a:buClr>
                <a:srgbClr val="8A2820"/>
              </a:buClr>
              <a:buSzPct val="125000"/>
              <a:buFont typeface="Helvetica Neue"/>
              <a:buChar char="•"/>
              <a:tabLst/>
              <a:defRPr b="1">
                <a:solidFill>
                  <a:srgbClr val="134142"/>
                </a:solidFill>
              </a:defRPr>
            </a:pPr>
            <a:r>
              <a:t>Repent from a self-seeking spirit.</a:t>
            </a:r>
          </a:p>
          <a:p>
            <a:pPr marL="383223" indent="-383223" algn="l">
              <a:spcBef>
                <a:spcPts val="1900"/>
              </a:spcBef>
              <a:buClr>
                <a:srgbClr val="8A2820"/>
              </a:buClr>
              <a:buSzPct val="125000"/>
              <a:buFont typeface="Helvetica Neue"/>
              <a:buChar char="•"/>
              <a:tabLst/>
              <a:defRPr b="1">
                <a:solidFill>
                  <a:srgbClr val="134142"/>
                </a:solidFill>
              </a:defRPr>
            </a:pPr>
            <a:r>
              <a:t>Pledge yourself to do what your husband wants</a:t>
            </a:r>
          </a:p>
          <a:p>
            <a:pPr marL="383223" indent="-383223" algn="l">
              <a:spcBef>
                <a:spcPts val="1900"/>
              </a:spcBef>
              <a:buClr>
                <a:srgbClr val="8A2820"/>
              </a:buClr>
              <a:buSzPct val="125000"/>
              <a:buFont typeface="Helvetica Neue"/>
              <a:buChar char="•"/>
              <a:tabLst/>
              <a:defRPr b="1">
                <a:solidFill>
                  <a:srgbClr val="134142"/>
                </a:solidFill>
              </a:defRPr>
            </a:pPr>
            <a:r>
              <a:t>Daily ask God to fulfill your needs with His love.</a:t>
            </a:r>
          </a:p>
          <a:p>
            <a:pPr marL="383223" indent="-383223" algn="l">
              <a:spcBef>
                <a:spcPts val="1900"/>
              </a:spcBef>
              <a:buClr>
                <a:srgbClr val="8A2820"/>
              </a:buClr>
              <a:buSzPct val="125000"/>
              <a:buFont typeface="Helvetica Neue"/>
              <a:buChar char="•"/>
              <a:tabLst/>
              <a:defRPr b="1">
                <a:solidFill>
                  <a:srgbClr val="134142"/>
                </a:solidFill>
              </a:defRPr>
            </a:pPr>
            <a:r>
              <a:t>Cheerfully serve without complaint</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00"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401"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402"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403"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404" name="第三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第三課</a:t>
            </a:r>
          </a:p>
        </p:txBody>
      </p:sp>
      <p:sp>
        <p:nvSpPr>
          <p:cNvPr id="405" name="謙卑的順服"/>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謙卑的順服</a:t>
            </a:r>
          </a:p>
        </p:txBody>
      </p:sp>
      <p:sp>
        <p:nvSpPr>
          <p:cNvPr id="406" name="包恩富牧師 Paul J. Bucknell"/>
          <p:cNvSpPr txBox="1"/>
          <p:nvPr/>
        </p:nvSpPr>
        <p:spPr>
          <a:xfrm>
            <a:off x="7121265" y="6495051"/>
            <a:ext cx="5092701" cy="15367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Georgia"/>
                <a:ea typeface="Georgia"/>
                <a:cs typeface="Georgia"/>
                <a:sym typeface="Georgia"/>
              </a:defRPr>
            </a:pPr>
            <a:r>
              <a:rPr sz="4800"/>
              <a:t>包恩富牧師</a:t>
            </a:r>
            <a:br/>
            <a:r>
              <a:t>Paul J. Bucknell</a:t>
            </a:r>
          </a:p>
        </p:txBody>
      </p:sp>
      <p:sp>
        <p:nvSpPr>
          <p:cNvPr id="407"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
        <p:nvSpPr>
          <p:cNvPr id="408" name="Life Principle #2"/>
          <p:cNvSpPr/>
          <p:nvPr/>
        </p:nvSpPr>
        <p:spPr>
          <a:xfrm>
            <a:off x="7537004" y="5003394"/>
            <a:ext cx="4622801" cy="1193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p>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chemeClr val="accent5">
                    <a:hueOff val="-176146"/>
                    <a:satOff val="3665"/>
                    <a:lumOff val="-13986"/>
                  </a:schemeClr>
                </a:solidFill>
                <a:latin typeface="Georgia"/>
                <a:ea typeface="Georgia"/>
                <a:cs typeface="Georgia"/>
                <a:sym typeface="Georgia"/>
              </a:defRPr>
            </a:pPr>
            <a:r>
              <a:t>Life Principle #2 </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96" name="Table"/>
          <p:cNvGraphicFramePr/>
          <p:nvPr/>
        </p:nvGraphicFramePr>
        <p:xfrm>
          <a:off x="2032000" y="2679700"/>
          <a:ext cx="10223500" cy="65024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10223500"/>
              </a:tblGrid>
              <a:tr h="2850578">
                <a:tc>
                  <a:txBody>
                    <a:bodyPr/>
                    <a:lstStyle/>
                    <a:p>
                      <a:pPr marL="76200" marR="63500">
                        <a:lnSpc>
                          <a:spcPts val="4900"/>
                        </a:lnSpc>
                        <a:tabLst>
                          <a:tab pos="444500" algn="l"/>
                          <a:tab pos="11099800" algn="l"/>
                        </a:tabLst>
                        <a:defRPr sz="1800">
                          <a:solidFill>
                            <a:srgbClr val="000000"/>
                          </a:solidFill>
                        </a:defRPr>
                      </a:pPr>
                      <a:r>
                        <a:rPr b="1" sz="4100">
                          <a:solidFill>
                            <a:srgbClr val="444444"/>
                          </a:solidFill>
                          <a:latin typeface="Lucida Grande"/>
                          <a:ea typeface="Lucida Grande"/>
                          <a:cs typeface="Lucida Grande"/>
                          <a:sym typeface="Lucida Grande"/>
                        </a:rPr>
                        <a:t>Testimonies about  unconditional love?</a:t>
                      </a:r>
                    </a:p>
                  </a:txBody>
                  <a:tcPr marL="304800" marR="304800" marT="304800" marB="304800" anchor="ctr" anchorCtr="0" horzOverflow="overflow">
                    <a:lnL w="50800">
                      <a:solidFill>
                        <a:srgbClr val="444444"/>
                      </a:solidFill>
                      <a:miter lim="400000"/>
                    </a:lnL>
                    <a:lnR w="50800">
                      <a:solidFill>
                        <a:srgbClr val="444444"/>
                      </a:solidFill>
                      <a:miter lim="400000"/>
                    </a:lnR>
                    <a:lnT w="50800">
                      <a:solidFill>
                        <a:srgbClr val="444444"/>
                      </a:solidFill>
                      <a:miter lim="400000"/>
                    </a:lnT>
                    <a:lnB w="50800">
                      <a:solidFill>
                        <a:srgbClr val="444444"/>
                      </a:solidFill>
                      <a:miter lim="400000"/>
                    </a:lnB>
                  </a:tcPr>
                </a:tc>
              </a:tr>
              <a:tr h="3651822">
                <a:tc>
                  <a:txBody>
                    <a:bodyPr/>
                    <a:lstStyle/>
                    <a:p>
                      <a:pPr marL="76200" marR="63500">
                        <a:lnSpc>
                          <a:spcPts val="4900"/>
                        </a:lnSpc>
                        <a:tabLst>
                          <a:tab pos="444500" algn="l"/>
                          <a:tab pos="11099800" algn="l"/>
                        </a:tabLst>
                        <a:defRPr sz="1800">
                          <a:solidFill>
                            <a:srgbClr val="000000"/>
                          </a:solidFill>
                        </a:defRPr>
                      </a:pPr>
                      <a:r>
                        <a:rPr b="1" sz="4100">
                          <a:solidFill>
                            <a:srgbClr val="444444"/>
                          </a:solidFill>
                          <a:latin typeface="Lucida Grande"/>
                          <a:ea typeface="Lucida Grande"/>
                          <a:cs typeface="Lucida Grande"/>
                          <a:sym typeface="Lucida Grande"/>
                        </a:rPr>
                        <a:t>How  should we train our boys differently because of their need to learn how to  love unconditionally?</a:t>
                      </a:r>
                    </a:p>
                  </a:txBody>
                  <a:tcPr marL="304800" marR="304800" marT="304800" marB="304800" anchor="ctr" anchorCtr="0" horzOverflow="overflow">
                    <a:lnL w="50800">
                      <a:solidFill>
                        <a:srgbClr val="444444"/>
                      </a:solidFill>
                      <a:miter lim="400000"/>
                    </a:lnL>
                    <a:lnR w="50800">
                      <a:solidFill>
                        <a:srgbClr val="444444"/>
                      </a:solidFill>
                      <a:miter lim="400000"/>
                    </a:lnR>
                    <a:lnT w="50800">
                      <a:solidFill>
                        <a:srgbClr val="444444"/>
                      </a:solidFill>
                      <a:miter lim="400000"/>
                    </a:lnT>
                    <a:lnB w="50800">
                      <a:solidFill>
                        <a:srgbClr val="444444"/>
                      </a:solidFill>
                      <a:miter lim="400000"/>
                    </a:lnB>
                  </a:tcPr>
                </a:tc>
              </a:tr>
            </a:tbl>
          </a:graphicData>
        </a:graphic>
      </p:graphicFrame>
      <p:sp>
        <p:nvSpPr>
          <p:cNvPr id="97" name="Review Session #2 –  Unconditional Love –"/>
          <p:cNvSpPr txBox="1"/>
          <p:nvPr>
            <p:ph type="title"/>
          </p:nvPr>
        </p:nvSpPr>
        <p:spPr>
          <a:xfrm>
            <a:off x="1388575" y="-50675"/>
            <a:ext cx="10902353" cy="1833814"/>
          </a:xfrm>
          <a:prstGeom prst="rect">
            <a:avLst/>
          </a:prstGeom>
        </p:spPr>
        <p:txBody>
          <a:bodyPr/>
          <a:lstStyle/>
          <a:p>
            <a:pPr>
              <a:lnSpc>
                <a:spcPts val="6200"/>
              </a:lnSpc>
              <a:spcBef>
                <a:spcPts val="0"/>
              </a:spcBef>
              <a:defRPr sz="3000"/>
            </a:pPr>
            <a:r>
              <a:t>Review Session #2</a:t>
            </a:r>
            <a:endParaRPr sz="4600"/>
          </a:p>
          <a:p>
            <a:pPr>
              <a:lnSpc>
                <a:spcPts val="6900"/>
              </a:lnSpc>
              <a:spcBef>
                <a:spcPts val="0"/>
              </a:spcBef>
            </a:pPr>
            <a:r>
              <a:t>–  Unconditional Love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96"/>
                                        </p:tgtEl>
                                        <p:attrNameLst>
                                          <p:attrName>style.visibility</p:attrName>
                                        </p:attrNameLst>
                                      </p:cBhvr>
                                      <p:to>
                                        <p:strVal val="visible"/>
                                      </p:to>
                                    </p:set>
                                    <p:anim calcmode="lin" valueType="num">
                                      <p:cBhvr>
                                        <p:cTn id="7" dur="1000" fill="hold"/>
                                        <p:tgtEl>
                                          <p:spTgt spid="96"/>
                                        </p:tgtEl>
                                        <p:attrNameLst>
                                          <p:attrName>ppt_x</p:attrName>
                                        </p:attrNameLst>
                                      </p:cBhvr>
                                      <p:tavLst>
                                        <p:tav tm="0">
                                          <p:val>
                                            <p:strVal val="0-#ppt_w/2"/>
                                          </p:val>
                                        </p:tav>
                                        <p:tav tm="100000">
                                          <p:val>
                                            <p:strVal val="#ppt_x"/>
                                          </p:val>
                                        </p:tav>
                                      </p:tavLst>
                                    </p:anim>
                                    <p:anim calcmode="lin" valueType="num">
                                      <p:cBhvr>
                                        <p:cTn id="8" dur="10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6"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1" name="Rectangle"/>
          <p:cNvSpPr/>
          <p:nvPr/>
        </p:nvSpPr>
        <p:spPr>
          <a:xfrm>
            <a:off x="1271950" y="-190500"/>
            <a:ext cx="11732850" cy="10147300"/>
          </a:xfrm>
          <a:prstGeom prst="rect">
            <a:avLst/>
          </a:prstGeom>
          <a:gradFill>
            <a:gsLst>
              <a:gs pos="0">
                <a:srgbClr val="FCFC96">
                  <a:alpha val="48880"/>
                </a:srgbClr>
              </a:gs>
              <a:gs pos="100000">
                <a:srgbClr val="C48000">
                  <a:alpha val="48880"/>
                </a:srgbClr>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02" name="為這個緣故、人要離開父母、與妻子連合、二人成為一體。 這是極大的奧祕、但我是指著基督和教會說的。  (以 弗 所 書 5:31-32)"/>
          <p:cNvSpPr/>
          <p:nvPr/>
        </p:nvSpPr>
        <p:spPr>
          <a:xfrm>
            <a:off x="1587500" y="1803400"/>
            <a:ext cx="9791700" cy="467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8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9804400" algn="l"/>
              </a:tabLst>
              <a:defRPr sz="6000">
                <a:solidFill>
                  <a:srgbClr val="000000"/>
                </a:solidFill>
                <a:latin typeface="华文仿宋"/>
                <a:ea typeface="华文仿宋"/>
                <a:cs typeface="华文仿宋"/>
                <a:sym typeface="华文仿宋"/>
              </a:defRPr>
            </a:pPr>
            <a:r>
              <a:t>為這個緣故、人要離開父母、與妻子連合、二人成為一體。 這是極大的奧祕、但我是指著基督和教會說的。 </a:t>
            </a:r>
            <a:br/>
            <a:r>
              <a:t>(以 弗 所 書 5:31-32)</a:t>
            </a:r>
          </a:p>
        </p:txBody>
      </p:sp>
      <p:sp>
        <p:nvSpPr>
          <p:cNvPr id="103" name="Rectangle"/>
          <p:cNvSpPr/>
          <p:nvPr/>
        </p:nvSpPr>
        <p:spPr>
          <a:xfrm>
            <a:off x="3944325" y="4579923"/>
            <a:ext cx="5903301" cy="997866"/>
          </a:xfrm>
          <a:prstGeom prst="rect">
            <a:avLst/>
          </a:prstGeom>
          <a:ln w="50800">
            <a:solidFill>
              <a:schemeClr val="accent5">
                <a:hueOff val="-522602"/>
                <a:satOff val="-6700"/>
                <a:lumOff val="-22320"/>
              </a:schemeClr>
            </a:solidFill>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04" name="極大的奧祕"/>
          <p:cNvSpPr/>
          <p:nvPr/>
        </p:nvSpPr>
        <p:spPr>
          <a:xfrm>
            <a:off x="4279900" y="292100"/>
            <a:ext cx="4178300" cy="914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1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400">
                <a:solidFill>
                  <a:srgbClr val="000000"/>
                </a:solidFill>
                <a:latin typeface="ヒラギノ明朝 Pro W6"/>
                <a:ea typeface="ヒラギノ明朝 Pro W6"/>
                <a:cs typeface="ヒラギノ明朝 Pro W6"/>
                <a:sym typeface="ヒラギノ明朝 Pro W6"/>
              </a:defRPr>
            </a:lvl1pPr>
          </a:lstStyle>
          <a:p>
            <a:pPr/>
            <a:r>
              <a:t>極大的奧祕</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08" name="pasted2.pdf" descr="pasted2.pdf"/>
          <p:cNvPicPr>
            <a:picLocks noChangeAspect="1"/>
          </p:cNvPicPr>
          <p:nvPr/>
        </p:nvPicPr>
        <p:blipFill>
          <a:blip r:embed="rId3">
            <a:extLst/>
          </a:blip>
          <a:stretch>
            <a:fillRect/>
          </a:stretch>
        </p:blipFill>
        <p:spPr>
          <a:xfrm>
            <a:off x="1268827" y="468763"/>
            <a:ext cx="11813490" cy="4011207"/>
          </a:xfrm>
          <a:prstGeom prst="rect">
            <a:avLst/>
          </a:prstGeom>
          <a:ln w="12700">
            <a:miter lim="400000"/>
          </a:ln>
        </p:spPr>
      </p:pic>
      <p:grpSp>
        <p:nvGrpSpPr>
          <p:cNvPr id="117" name="Group"/>
          <p:cNvGrpSpPr/>
          <p:nvPr/>
        </p:nvGrpSpPr>
        <p:grpSpPr>
          <a:xfrm>
            <a:off x="3784600" y="1066800"/>
            <a:ext cx="8724900" cy="5676900"/>
            <a:chOff x="-38100" y="0"/>
            <a:chExt cx="8724900" cy="5676900"/>
          </a:xfrm>
        </p:grpSpPr>
        <p:grpSp>
          <p:nvGrpSpPr>
            <p:cNvPr id="112" name="Group"/>
            <p:cNvGrpSpPr/>
            <p:nvPr/>
          </p:nvGrpSpPr>
          <p:grpSpPr>
            <a:xfrm>
              <a:off x="3695700" y="0"/>
              <a:ext cx="4981343" cy="3041902"/>
              <a:chOff x="0" y="0"/>
              <a:chExt cx="4981342" cy="3041901"/>
            </a:xfrm>
          </p:grpSpPr>
          <p:pic>
            <p:nvPicPr>
              <p:cNvPr id="109" name="Circlegd.gif" descr="Circlegd.gif"/>
              <p:cNvPicPr>
                <a:picLocks noChangeAspect="1"/>
              </p:cNvPicPr>
              <p:nvPr/>
            </p:nvPicPr>
            <p:blipFill>
              <a:blip r:embed="rId4">
                <a:extLst/>
              </a:blip>
              <a:stretch>
                <a:fillRect/>
              </a:stretch>
            </p:blipFill>
            <p:spPr>
              <a:xfrm>
                <a:off x="114300" y="0"/>
                <a:ext cx="4867043" cy="3041902"/>
              </a:xfrm>
              <a:prstGeom prst="rect">
                <a:avLst/>
              </a:prstGeom>
              <a:ln w="12700" cap="flat">
                <a:noFill/>
                <a:miter lim="400000"/>
              </a:ln>
              <a:effectLst/>
            </p:spPr>
          </p:pic>
          <p:pic>
            <p:nvPicPr>
              <p:cNvPr id="110" name="pasted3.pdf" descr="pasted3.pdf"/>
              <p:cNvPicPr>
                <a:picLocks noChangeAspect="1"/>
              </p:cNvPicPr>
              <p:nvPr/>
            </p:nvPicPr>
            <p:blipFill>
              <a:blip r:embed="rId5">
                <a:extLst/>
              </a:blip>
              <a:stretch>
                <a:fillRect/>
              </a:stretch>
            </p:blipFill>
            <p:spPr>
              <a:xfrm>
                <a:off x="2260600" y="165100"/>
                <a:ext cx="1790700" cy="2686050"/>
              </a:xfrm>
              <a:prstGeom prst="rect">
                <a:avLst/>
              </a:prstGeom>
              <a:ln w="12700" cap="flat">
                <a:noFill/>
                <a:miter lim="400000"/>
              </a:ln>
              <a:effectLst/>
            </p:spPr>
          </p:pic>
          <p:pic>
            <p:nvPicPr>
              <p:cNvPr id="111" name="pasted4.pdf" descr="pasted4.pdf"/>
              <p:cNvPicPr>
                <a:picLocks noChangeAspect="1"/>
              </p:cNvPicPr>
              <p:nvPr/>
            </p:nvPicPr>
            <p:blipFill>
              <a:blip r:embed="rId6">
                <a:extLst/>
              </a:blip>
              <a:stretch>
                <a:fillRect/>
              </a:stretch>
            </p:blipFill>
            <p:spPr>
              <a:xfrm>
                <a:off x="0" y="1130300"/>
                <a:ext cx="3137410" cy="809122"/>
              </a:xfrm>
              <a:prstGeom prst="rect">
                <a:avLst/>
              </a:prstGeom>
              <a:ln w="12700" cap="flat">
                <a:noFill/>
                <a:miter lim="400000"/>
              </a:ln>
              <a:effectLst/>
            </p:spPr>
          </p:pic>
        </p:grpSp>
        <p:pic>
          <p:nvPicPr>
            <p:cNvPr id="113" name="pasted8.pdf" descr="pasted8.pdf"/>
            <p:cNvPicPr>
              <a:picLocks noChangeAspect="1"/>
            </p:cNvPicPr>
            <p:nvPr/>
          </p:nvPicPr>
          <p:blipFill>
            <a:blip r:embed="rId7">
              <a:extLst/>
            </a:blip>
            <a:stretch>
              <a:fillRect/>
            </a:stretch>
          </p:blipFill>
          <p:spPr>
            <a:xfrm>
              <a:off x="3581400" y="1092200"/>
              <a:ext cx="837184" cy="837184"/>
            </a:xfrm>
            <a:prstGeom prst="rect">
              <a:avLst/>
            </a:prstGeom>
            <a:ln w="12700" cap="flat">
              <a:noFill/>
              <a:miter lim="400000"/>
            </a:ln>
            <a:effectLst/>
          </p:spPr>
        </p:pic>
        <p:grpSp>
          <p:nvGrpSpPr>
            <p:cNvPr id="116" name="Group"/>
            <p:cNvGrpSpPr/>
            <p:nvPr/>
          </p:nvGrpSpPr>
          <p:grpSpPr>
            <a:xfrm>
              <a:off x="-38100" y="4368800"/>
              <a:ext cx="8724900" cy="1308100"/>
              <a:chOff x="-38100" y="0"/>
              <a:chExt cx="8724900" cy="1308100"/>
            </a:xfrm>
          </p:grpSpPr>
          <p:sp>
            <p:nvSpPr>
              <p:cNvPr id="114" name="無條件的愛"/>
              <p:cNvSpPr txBox="1"/>
              <p:nvPr/>
            </p:nvSpPr>
            <p:spPr>
              <a:xfrm>
                <a:off x="977900" y="0"/>
                <a:ext cx="7708900" cy="13081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just">
                  <a:lnSpc>
                    <a:spcPts val="10700"/>
                  </a:lnSpc>
                  <a:tabLst>
                    <a:tab pos="7721600" algn="l"/>
                  </a:tabLst>
                  <a:defRPr spc="939" sz="6800">
                    <a:solidFill>
                      <a:srgbClr val="0A3C5B"/>
                    </a:solidFill>
                    <a:latin typeface="Helvetica Neue Thin"/>
                    <a:ea typeface="Helvetica Neue Thin"/>
                    <a:cs typeface="Helvetica Neue Thin"/>
                    <a:sym typeface="Helvetica Neue Thin"/>
                  </a:defRPr>
                </a:lvl1pPr>
              </a:lstStyle>
              <a:p>
                <a:pPr/>
                <a:r>
                  <a:t>無條件的愛</a:t>
                </a:r>
              </a:p>
            </p:txBody>
          </p:sp>
          <p:pic>
            <p:nvPicPr>
              <p:cNvPr id="115" name="pasted8.pdf" descr="pasted8.pdf"/>
              <p:cNvPicPr>
                <a:picLocks noChangeAspect="1"/>
              </p:cNvPicPr>
              <p:nvPr/>
            </p:nvPicPr>
            <p:blipFill>
              <a:blip r:embed="rId8">
                <a:extLst/>
              </a:blip>
              <a:stretch>
                <a:fillRect/>
              </a:stretch>
            </p:blipFill>
            <p:spPr>
              <a:xfrm>
                <a:off x="-38100" y="228600"/>
                <a:ext cx="837184" cy="837184"/>
              </a:xfrm>
              <a:prstGeom prst="rect">
                <a:avLst/>
              </a:prstGeom>
              <a:ln w="12700" cap="flat">
                <a:noFill/>
                <a:miter lim="400000"/>
              </a:ln>
              <a:effectLst/>
            </p:spPr>
          </p:pic>
        </p:grpSp>
      </p:grpSp>
      <p:grpSp>
        <p:nvGrpSpPr>
          <p:cNvPr id="122" name="Group"/>
          <p:cNvGrpSpPr/>
          <p:nvPr/>
        </p:nvGrpSpPr>
        <p:grpSpPr>
          <a:xfrm>
            <a:off x="3733799" y="1066800"/>
            <a:ext cx="6141627" cy="8483600"/>
            <a:chOff x="0" y="0"/>
            <a:chExt cx="6141625" cy="8483600"/>
          </a:xfrm>
        </p:grpSpPr>
        <p:pic>
          <p:nvPicPr>
            <p:cNvPr id="118" name="pasted7.pdf" descr="pasted7.pdf"/>
            <p:cNvPicPr>
              <a:picLocks noChangeAspect="1"/>
            </p:cNvPicPr>
            <p:nvPr/>
          </p:nvPicPr>
          <p:blipFill>
            <a:blip r:embed="rId9">
              <a:extLst/>
            </a:blip>
            <a:stretch>
              <a:fillRect/>
            </a:stretch>
          </p:blipFill>
          <p:spPr>
            <a:xfrm>
              <a:off x="5168900" y="0"/>
              <a:ext cx="820929" cy="820929"/>
            </a:xfrm>
            <a:prstGeom prst="rect">
              <a:avLst/>
            </a:prstGeom>
            <a:ln w="12700" cap="flat">
              <a:noFill/>
              <a:miter lim="400000"/>
            </a:ln>
            <a:effectLst/>
          </p:spPr>
        </p:pic>
        <p:grpSp>
          <p:nvGrpSpPr>
            <p:cNvPr id="121" name="Group"/>
            <p:cNvGrpSpPr/>
            <p:nvPr/>
          </p:nvGrpSpPr>
          <p:grpSpPr>
            <a:xfrm>
              <a:off x="0" y="7175500"/>
              <a:ext cx="6141626" cy="1308100"/>
              <a:chOff x="0" y="0"/>
              <a:chExt cx="6141625" cy="1308100"/>
            </a:xfrm>
          </p:grpSpPr>
          <p:pic>
            <p:nvPicPr>
              <p:cNvPr id="119" name="pasted7.pdf" descr="pasted7.pdf"/>
              <p:cNvPicPr>
                <a:picLocks noChangeAspect="1"/>
              </p:cNvPicPr>
              <p:nvPr/>
            </p:nvPicPr>
            <p:blipFill>
              <a:blip r:embed="rId10">
                <a:extLst/>
              </a:blip>
              <a:stretch>
                <a:fillRect/>
              </a:stretch>
            </p:blipFill>
            <p:spPr>
              <a:xfrm>
                <a:off x="0" y="304800"/>
                <a:ext cx="820929" cy="820929"/>
              </a:xfrm>
              <a:prstGeom prst="rect">
                <a:avLst/>
              </a:prstGeom>
              <a:ln w="12700" cap="flat">
                <a:noFill/>
                <a:miter lim="400000"/>
              </a:ln>
              <a:effectLst/>
            </p:spPr>
          </p:pic>
          <p:sp>
            <p:nvSpPr>
              <p:cNvPr id="120" name="永遠的合一"/>
              <p:cNvSpPr txBox="1"/>
              <p:nvPr/>
            </p:nvSpPr>
            <p:spPr>
              <a:xfrm>
                <a:off x="1117600" y="0"/>
                <a:ext cx="5024026" cy="13081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10700"/>
                  </a:lnSpc>
                  <a:tabLst/>
                  <a:defRPr spc="931" sz="6800">
                    <a:solidFill>
                      <a:srgbClr val="0A3C5B"/>
                    </a:solidFill>
                    <a:latin typeface="Helvetica Neue Thin"/>
                    <a:ea typeface="Helvetica Neue Thin"/>
                    <a:cs typeface="Helvetica Neue Thin"/>
                    <a:sym typeface="Helvetica Neue Thin"/>
                  </a:defRPr>
                </a:lvl1pPr>
              </a:lstStyle>
              <a:p>
                <a:pPr/>
                <a:r>
                  <a:t>永遠的合一</a:t>
                </a:r>
              </a:p>
            </p:txBody>
          </p:sp>
        </p:grpSp>
      </p:grpSp>
      <p:grpSp>
        <p:nvGrpSpPr>
          <p:cNvPr id="127" name="Group"/>
          <p:cNvGrpSpPr/>
          <p:nvPr/>
        </p:nvGrpSpPr>
        <p:grpSpPr>
          <a:xfrm>
            <a:off x="3771900" y="2146300"/>
            <a:ext cx="7670801" cy="6121400"/>
            <a:chOff x="0" y="0"/>
            <a:chExt cx="7670800" cy="6121400"/>
          </a:xfrm>
        </p:grpSpPr>
        <p:pic>
          <p:nvPicPr>
            <p:cNvPr id="123" name="pasted6.pdf" descr="pasted6.pdf"/>
            <p:cNvPicPr>
              <a:picLocks noChangeAspect="1"/>
            </p:cNvPicPr>
            <p:nvPr/>
          </p:nvPicPr>
          <p:blipFill>
            <a:blip r:embed="rId11">
              <a:extLst/>
            </a:blip>
            <a:stretch>
              <a:fillRect/>
            </a:stretch>
          </p:blipFill>
          <p:spPr>
            <a:xfrm>
              <a:off x="6896100" y="0"/>
              <a:ext cx="774701" cy="774701"/>
            </a:xfrm>
            <a:prstGeom prst="rect">
              <a:avLst/>
            </a:prstGeom>
            <a:ln w="12700" cap="flat">
              <a:noFill/>
              <a:miter lim="400000"/>
            </a:ln>
            <a:effectLst/>
          </p:spPr>
        </p:pic>
        <p:grpSp>
          <p:nvGrpSpPr>
            <p:cNvPr id="126" name="Group"/>
            <p:cNvGrpSpPr/>
            <p:nvPr/>
          </p:nvGrpSpPr>
          <p:grpSpPr>
            <a:xfrm>
              <a:off x="0" y="4813300"/>
              <a:ext cx="6120225" cy="1308100"/>
              <a:chOff x="0" y="0"/>
              <a:chExt cx="6120224" cy="1308100"/>
            </a:xfrm>
          </p:grpSpPr>
          <p:pic>
            <p:nvPicPr>
              <p:cNvPr id="124" name="pasted6.pdf" descr="pasted6.pdf"/>
              <p:cNvPicPr>
                <a:picLocks noChangeAspect="1"/>
              </p:cNvPicPr>
              <p:nvPr/>
            </p:nvPicPr>
            <p:blipFill>
              <a:blip r:embed="rId12">
                <a:extLst/>
              </a:blip>
              <a:stretch>
                <a:fillRect/>
              </a:stretch>
            </p:blipFill>
            <p:spPr>
              <a:xfrm>
                <a:off x="0" y="292100"/>
                <a:ext cx="774701" cy="774701"/>
              </a:xfrm>
              <a:prstGeom prst="rect">
                <a:avLst/>
              </a:prstGeom>
              <a:ln w="12700" cap="flat">
                <a:noFill/>
                <a:miter lim="400000"/>
              </a:ln>
              <a:effectLst/>
            </p:spPr>
          </p:pic>
          <p:sp>
            <p:nvSpPr>
              <p:cNvPr id="125" name="謙卑的順服"/>
              <p:cNvSpPr txBox="1"/>
              <p:nvPr/>
            </p:nvSpPr>
            <p:spPr>
              <a:xfrm>
                <a:off x="1092200" y="0"/>
                <a:ext cx="5028025" cy="13081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just">
                  <a:lnSpc>
                    <a:spcPts val="10700"/>
                  </a:lnSpc>
                  <a:tabLst/>
                  <a:defRPr spc="938" sz="6800">
                    <a:solidFill>
                      <a:srgbClr val="0A3C5B"/>
                    </a:solidFill>
                    <a:latin typeface="Helvetica Neue Thin"/>
                    <a:ea typeface="Helvetica Neue Thin"/>
                    <a:cs typeface="Helvetica Neue Thin"/>
                    <a:sym typeface="Helvetica Neue Thin"/>
                  </a:defRPr>
                </a:lvl1pPr>
              </a:lstStyle>
              <a:p>
                <a:pPr/>
                <a:r>
                  <a:t>謙卑的順服</a:t>
                </a:r>
              </a:p>
            </p:txBody>
          </p:sp>
        </p:grpSp>
      </p:grpSp>
      <p:sp>
        <p:nvSpPr>
          <p:cNvPr id="128" name="美滿婚姻…"/>
          <p:cNvSpPr/>
          <p:nvPr/>
        </p:nvSpPr>
        <p:spPr>
          <a:xfrm>
            <a:off x="1564144" y="577598"/>
            <a:ext cx="6578601" cy="4728966"/>
          </a:xfrm>
          <a:prstGeom prst="rect">
            <a:avLst/>
          </a:prstGeom>
          <a:ln w="12700">
            <a:miter lim="400000"/>
          </a:ln>
          <a:effectLst>
            <a:outerShdw sx="100000" sy="100000" kx="0" ky="0" algn="b" rotWithShape="0" blurRad="50800" dist="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gn="l">
              <a:lnSpc>
                <a:spcPts val="12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16700" algn="l"/>
              </a:tabLst>
              <a:defRPr sz="8000">
                <a:solidFill>
                  <a:srgbClr val="000000"/>
                </a:solidFill>
              </a:defRPr>
            </a:pPr>
            <a:r>
              <a:t>美滿婚姻</a:t>
            </a:r>
          </a:p>
          <a:p>
            <a: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16700" algn="l"/>
              </a:tabLst>
              <a:defRPr sz="8000">
                <a:solidFill>
                  <a:srgbClr val="000000"/>
                </a:solidFill>
              </a:defRPr>
            </a:pPr>
            <a:r>
              <a:t>	之三個</a:t>
            </a:r>
          </a:p>
          <a:p>
            <a:pPr algn="l">
              <a:lnSpc>
                <a:spcPts val="11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616700" algn="l"/>
              </a:tabLst>
              <a:defRPr sz="8000">
                <a:solidFill>
                  <a:srgbClr val="000000"/>
                </a:solidFill>
              </a:defRPr>
            </a:pPr>
            <a:r>
              <a:t>		生命的原則</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17"/>
                                        </p:tgtEl>
                                        <p:attrNameLst>
                                          <p:attrName>style.visibility</p:attrName>
                                        </p:attrNameLst>
                                      </p:cBhvr>
                                      <p:to>
                                        <p:strVal val="visible"/>
                                      </p:to>
                                    </p:set>
                                    <p:anim calcmode="lin" valueType="num">
                                      <p:cBhvr>
                                        <p:cTn id="7" dur="1000" fill="hold"/>
                                        <p:tgtEl>
                                          <p:spTgt spid="117"/>
                                        </p:tgtEl>
                                        <p:attrNameLst>
                                          <p:attrName>ppt_x</p:attrName>
                                        </p:attrNameLst>
                                      </p:cBhvr>
                                      <p:tavLst>
                                        <p:tav tm="0">
                                          <p:val>
                                            <p:strVal val="0-#ppt_w/2"/>
                                          </p:val>
                                        </p:tav>
                                        <p:tav tm="100000">
                                          <p:val>
                                            <p:strVal val="#ppt_x"/>
                                          </p:val>
                                        </p:tav>
                                      </p:tavLst>
                                    </p:anim>
                                    <p:anim calcmode="lin" valueType="num">
                                      <p:cBhvr>
                                        <p:cTn id="8" dur="10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27"/>
                                        </p:tgtEl>
                                        <p:attrNameLst>
                                          <p:attrName>style.visibility</p:attrName>
                                        </p:attrNameLst>
                                      </p:cBhvr>
                                      <p:to>
                                        <p:strVal val="visible"/>
                                      </p:to>
                                    </p:set>
                                    <p:anim calcmode="lin" valueType="num">
                                      <p:cBhvr>
                                        <p:cTn id="13" dur="1000" fill="hold"/>
                                        <p:tgtEl>
                                          <p:spTgt spid="127"/>
                                        </p:tgtEl>
                                        <p:attrNameLst>
                                          <p:attrName>ppt_x</p:attrName>
                                        </p:attrNameLst>
                                      </p:cBhvr>
                                      <p:tavLst>
                                        <p:tav tm="0">
                                          <p:val>
                                            <p:strVal val="0-#ppt_w/2"/>
                                          </p:val>
                                        </p:tav>
                                        <p:tav tm="100000">
                                          <p:val>
                                            <p:strVal val="#ppt_x"/>
                                          </p:val>
                                        </p:tav>
                                      </p:tavLst>
                                    </p:anim>
                                    <p:anim calcmode="lin" valueType="num">
                                      <p:cBhvr>
                                        <p:cTn id="14" dur="1000" fill="hold"/>
                                        <p:tgtEl>
                                          <p:spTgt spid="1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122"/>
                                        </p:tgtEl>
                                        <p:attrNameLst>
                                          <p:attrName>style.visibility</p:attrName>
                                        </p:attrNameLst>
                                      </p:cBhvr>
                                      <p:to>
                                        <p:strVal val="visible"/>
                                      </p:to>
                                    </p:set>
                                    <p:anim calcmode="lin" valueType="num">
                                      <p:cBhvr>
                                        <p:cTn id="19" dur="1000" fill="hold"/>
                                        <p:tgtEl>
                                          <p:spTgt spid="122"/>
                                        </p:tgtEl>
                                        <p:attrNameLst>
                                          <p:attrName>ppt_x</p:attrName>
                                        </p:attrNameLst>
                                      </p:cBhvr>
                                      <p:tavLst>
                                        <p:tav tm="0">
                                          <p:val>
                                            <p:strVal val="0-#ppt_w/2"/>
                                          </p:val>
                                        </p:tav>
                                        <p:tav tm="100000">
                                          <p:val>
                                            <p:strVal val="#ppt_x"/>
                                          </p:val>
                                        </p:tav>
                                      </p:tavLst>
                                    </p:anim>
                                    <p:anim calcmode="lin" valueType="num">
                                      <p:cBhvr>
                                        <p:cTn id="20" dur="10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2" grpId="3"/>
      <p:bldP build="whole" bldLvl="1" animBg="1" rev="0" advAuto="0" spid="117" grpId="1"/>
      <p:bldP build="whole" bldLvl="1" animBg="1" rev="0" advAuto="0" spid="127"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34" name="Group"/>
          <p:cNvGrpSpPr/>
          <p:nvPr/>
        </p:nvGrpSpPr>
        <p:grpSpPr>
          <a:xfrm>
            <a:off x="4708412" y="3919899"/>
            <a:ext cx="6917135" cy="5979104"/>
            <a:chOff x="0" y="0"/>
            <a:chExt cx="6917134" cy="5979103"/>
          </a:xfrm>
        </p:grpSpPr>
        <p:sp>
          <p:nvSpPr>
            <p:cNvPr id="132" name="Oval"/>
            <p:cNvSpPr/>
            <p:nvPr/>
          </p:nvSpPr>
          <p:spPr>
            <a:xfrm>
              <a:off x="-1" y="0"/>
              <a:ext cx="6748014" cy="5575301"/>
            </a:xfrm>
            <a:prstGeom prst="ellipse">
              <a:avLst/>
            </a:prstGeom>
            <a:solidFill>
              <a:srgbClr val="FFE5BF"/>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33" name="Despite our sins, selfish nature and rebellious heart, Christ died for us that we  could be forever His and share in  His eternal riches."/>
            <p:cNvSpPr txBox="1"/>
            <p:nvPr/>
          </p:nvSpPr>
          <p:spPr>
            <a:xfrm>
              <a:off x="169123" y="866120"/>
              <a:ext cx="6748012" cy="51129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nSpc>
                  <a:spcPts val="71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197600" algn="l"/>
                </a:tabLst>
                <a:defRPr b="1" sz="3800">
                  <a:solidFill>
                    <a:srgbClr val="444444"/>
                  </a:solidFill>
                  <a:latin typeface="Marker Felt"/>
                  <a:ea typeface="Marker Felt"/>
                  <a:cs typeface="Marker Felt"/>
                  <a:sym typeface="Marker Felt"/>
                </a:defRPr>
              </a:lvl1pPr>
            </a:lstStyle>
            <a:p>
              <a:pPr/>
              <a:r>
                <a:t>Despite our sins, selfish nature and rebellious heart, Christ died for us that we  could be forever His and share in  His eternal riches.</a:t>
              </a:r>
            </a:p>
          </p:txBody>
        </p:sp>
      </p:grpSp>
      <p:sp>
        <p:nvSpPr>
          <p:cNvPr id="135" name="Modeled in the Church"/>
          <p:cNvSpPr txBox="1"/>
          <p:nvPr>
            <p:ph type="title"/>
          </p:nvPr>
        </p:nvSpPr>
        <p:spPr>
          <a:prstGeom prst="rect">
            <a:avLst/>
          </a:prstGeom>
        </p:spPr>
        <p:txBody>
          <a:bodyPr/>
          <a:lstStyle/>
          <a:p>
            <a:pPr/>
            <a:r>
              <a:t>Modeled in the Church</a:t>
            </a:r>
          </a:p>
        </p:txBody>
      </p:sp>
      <p:grpSp>
        <p:nvGrpSpPr>
          <p:cNvPr id="138" name="Group"/>
          <p:cNvGrpSpPr/>
          <p:nvPr/>
        </p:nvGrpSpPr>
        <p:grpSpPr>
          <a:xfrm>
            <a:off x="8579060" y="119437"/>
            <a:ext cx="4085476" cy="4162198"/>
            <a:chOff x="0" y="0"/>
            <a:chExt cx="4085475" cy="4162197"/>
          </a:xfrm>
        </p:grpSpPr>
        <p:sp>
          <p:nvSpPr>
            <p:cNvPr id="136" name="Oval"/>
            <p:cNvSpPr/>
            <p:nvPr/>
          </p:nvSpPr>
          <p:spPr>
            <a:xfrm>
              <a:off x="0" y="0"/>
              <a:ext cx="4085476" cy="4162198"/>
            </a:xfrm>
            <a:prstGeom prst="ellipse">
              <a:avLst/>
            </a:prstGeom>
            <a:solidFill>
              <a:srgbClr val="F3CFB0"/>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pic>
          <p:nvPicPr>
            <p:cNvPr id="137" name="UnconditionalLove.gif" descr="UnconditionalLove.gif"/>
            <p:cNvPicPr>
              <a:picLocks noChangeAspect="1"/>
            </p:cNvPicPr>
            <p:nvPr/>
          </p:nvPicPr>
          <p:blipFill>
            <a:blip r:embed="rId3">
              <a:extLst/>
            </a:blip>
            <a:stretch>
              <a:fillRect/>
            </a:stretch>
          </p:blipFill>
          <p:spPr>
            <a:xfrm>
              <a:off x="393202" y="402793"/>
              <a:ext cx="3289867" cy="3346264"/>
            </a:xfrm>
            <a:prstGeom prst="rect">
              <a:avLst/>
            </a:prstGeom>
            <a:ln w="12700" cap="flat">
              <a:noFill/>
              <a:miter lim="400000"/>
            </a:ln>
            <a:effectLst/>
          </p:spPr>
        </p:pic>
      </p:grpSp>
      <p:sp>
        <p:nvSpPr>
          <p:cNvPr id="139" name="Loved…"/>
          <p:cNvSpPr txBox="1"/>
          <p:nvPr>
            <p:ph type="body" sz="quarter" idx="1"/>
          </p:nvPr>
        </p:nvSpPr>
        <p:spPr>
          <a:xfrm>
            <a:off x="1699544" y="2302724"/>
            <a:ext cx="3898901" cy="6032501"/>
          </a:xfrm>
          <a:prstGeom prst="rect">
            <a:avLst/>
          </a:prstGeom>
        </p:spPr>
        <p:txBody>
          <a:bodyPr/>
          <a:lstStyle/>
          <a:p>
            <a:pPr marL="353510" indent="-353510">
              <a:lnSpc>
                <a:spcPts val="5500"/>
              </a:lnSpc>
              <a:tabLst>
                <a:tab pos="800100" algn="l"/>
              </a:tabLst>
              <a:defRPr b="1" sz="4600">
                <a:latin typeface="Lucida Grande"/>
                <a:ea typeface="Lucida Grande"/>
                <a:cs typeface="Lucida Grande"/>
                <a:sym typeface="Lucida Grande"/>
              </a:defRPr>
            </a:pPr>
            <a:r>
              <a:t>Loved</a:t>
            </a:r>
          </a:p>
          <a:p>
            <a:pPr marL="353510" indent="-353510">
              <a:lnSpc>
                <a:spcPts val="5500"/>
              </a:lnSpc>
              <a:tabLst>
                <a:tab pos="800100" algn="l"/>
              </a:tabLst>
              <a:defRPr b="1" sz="4600">
                <a:latin typeface="Lucida Grande"/>
                <a:ea typeface="Lucida Grande"/>
                <a:cs typeface="Lucida Grande"/>
                <a:sym typeface="Lucida Grande"/>
              </a:defRPr>
            </a:pPr>
            <a:r>
              <a:t>Chosen</a:t>
            </a:r>
          </a:p>
          <a:p>
            <a:pPr marL="353510" indent="-353510">
              <a:lnSpc>
                <a:spcPts val="5500"/>
              </a:lnSpc>
              <a:tabLst>
                <a:tab pos="800100" algn="l"/>
              </a:tabLst>
              <a:defRPr b="1" sz="4600">
                <a:latin typeface="Lucida Grande"/>
                <a:ea typeface="Lucida Grande"/>
                <a:cs typeface="Lucida Grande"/>
                <a:sym typeface="Lucida Grande"/>
              </a:defRPr>
            </a:pPr>
            <a:r>
              <a:t>Bought</a:t>
            </a:r>
          </a:p>
          <a:p>
            <a:pPr marL="353510" indent="-353510">
              <a:lnSpc>
                <a:spcPts val="5500"/>
              </a:lnSpc>
              <a:tabLst>
                <a:tab pos="800100" algn="l"/>
              </a:tabLst>
              <a:defRPr b="1" sz="4600">
                <a:latin typeface="Lucida Grande"/>
                <a:ea typeface="Lucida Grande"/>
                <a:cs typeface="Lucida Grande"/>
                <a:sym typeface="Lucida Grande"/>
              </a:defRPr>
            </a:pPr>
            <a:r>
              <a:t>Belong</a:t>
            </a:r>
          </a:p>
          <a:p>
            <a:pPr marL="353510" indent="-353510">
              <a:lnSpc>
                <a:spcPts val="5500"/>
              </a:lnSpc>
              <a:tabLst>
                <a:tab pos="800100" algn="l"/>
              </a:tabLst>
              <a:defRPr b="1" sz="4600">
                <a:latin typeface="Lucida Grande"/>
                <a:ea typeface="Lucida Grande"/>
                <a:cs typeface="Lucida Grande"/>
                <a:sym typeface="Lucida Grande"/>
              </a:defRPr>
            </a:pPr>
            <a:r>
              <a:t>Share</a:t>
            </a:r>
          </a:p>
        </p:txBody>
      </p:sp>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34"/>
                                        </p:tgtEl>
                                        <p:attrNameLst>
                                          <p:attrName>style.visibility</p:attrName>
                                        </p:attrNameLst>
                                      </p:cBhvr>
                                      <p:to>
                                        <p:strVal val="visible"/>
                                      </p:to>
                                    </p:set>
                                    <p:anim calcmode="lin" valueType="num">
                                      <p:cBhvr>
                                        <p:cTn id="7" dur="1000" fill="hold"/>
                                        <p:tgtEl>
                                          <p:spTgt spid="134"/>
                                        </p:tgtEl>
                                        <p:attrNameLst>
                                          <p:attrName>ppt_w</p:attrName>
                                        </p:attrNameLst>
                                      </p:cBhvr>
                                      <p:tavLst>
                                        <p:tav tm="0" fmla="#ppt_w*sin(2.5*pi*$)">
                                          <p:val>
                                            <p:fltVal val="0"/>
                                          </p:val>
                                        </p:tav>
                                        <p:tav tm="100000">
                                          <p:val>
                                            <p:fltVal val="1"/>
                                          </p:val>
                                        </p:tav>
                                      </p:tavLst>
                                    </p:anim>
                                    <p:anim calcmode="lin" valueType="num">
                                      <p:cBhvr>
                                        <p:cTn id="8" dur="1000" fill="hold"/>
                                        <p:tgtEl>
                                          <p:spTgt spid="13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138"/>
                                        </p:tgtEl>
                                        <p:attrNameLst>
                                          <p:attrName>style.visibility</p:attrName>
                                        </p:attrNameLst>
                                      </p:cBhvr>
                                      <p:to>
                                        <p:strVal val="visible"/>
                                      </p:to>
                                    </p:set>
                                    <p:animEffect filter="dissolve" transition="in">
                                      <p:cBhvr>
                                        <p:cTn id="13" dur="2500"/>
                                        <p:tgtEl>
                                          <p:spTgt spid="138"/>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ID="9" grpId="3" fill="hold">
                                  <p:stCondLst>
                                    <p:cond delay="0"/>
                                  </p:stCondLst>
                                  <p:iterate type="el" backwards="0">
                                    <p:tmAbs val="0"/>
                                  </p:iterate>
                                  <p:childTnLst>
                                    <p:set>
                                      <p:cBhvr>
                                        <p:cTn id="17" fill="hold"/>
                                        <p:tgtEl>
                                          <p:spTgt spid="139">
                                            <p:bg/>
                                          </p:spTgt>
                                        </p:tgtEl>
                                        <p:attrNameLst>
                                          <p:attrName>style.visibility</p:attrName>
                                        </p:attrNameLst>
                                      </p:cBhvr>
                                      <p:to>
                                        <p:strVal val="visible"/>
                                      </p:to>
                                    </p:set>
                                    <p:animEffect filter="dissolve" transition="in">
                                      <p:cBhvr>
                                        <p:cTn id="18" dur="1000"/>
                                        <p:tgtEl>
                                          <p:spTgt spid="139">
                                            <p:bg/>
                                          </p:spTgt>
                                        </p:tgtEl>
                                      </p:cBhvr>
                                    </p:animEffect>
                                  </p:childTnLst>
                                </p:cTn>
                              </p:par>
                              <p:par>
                                <p:cTn id="19" presetClass="entr" nodeType="withEffect" presetSubtype="0" presetID="9" grpId="3" fill="hold">
                                  <p:stCondLst>
                                    <p:cond delay="0"/>
                                  </p:stCondLst>
                                  <p:iterate type="el" backwards="0">
                                    <p:tmAbs val="0"/>
                                  </p:iterate>
                                  <p:childTnLst>
                                    <p:set>
                                      <p:cBhvr>
                                        <p:cTn id="20" fill="hold"/>
                                        <p:tgtEl>
                                          <p:spTgt spid="139">
                                            <p:txEl>
                                              <p:pRg st="0" end="0"/>
                                            </p:txEl>
                                          </p:spTgt>
                                        </p:tgtEl>
                                        <p:attrNameLst>
                                          <p:attrName>style.visibility</p:attrName>
                                        </p:attrNameLst>
                                      </p:cBhvr>
                                      <p:to>
                                        <p:strVal val="visible"/>
                                      </p:to>
                                    </p:set>
                                    <p:animEffect filter="dissolve" transition="in">
                                      <p:cBhvr>
                                        <p:cTn id="21" dur="1000"/>
                                        <p:tgtEl>
                                          <p:spTgt spid="13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Class="entr" nodeType="clickEffect" presetID="9" grpId="3" fill="hold">
                                  <p:stCondLst>
                                    <p:cond delay="0"/>
                                  </p:stCondLst>
                                  <p:iterate type="el" backwards="0">
                                    <p:tmAbs val="0"/>
                                  </p:iterate>
                                  <p:childTnLst>
                                    <p:set>
                                      <p:cBhvr>
                                        <p:cTn id="25" fill="hold"/>
                                        <p:tgtEl>
                                          <p:spTgt spid="139">
                                            <p:txEl>
                                              <p:pRg st="1" end="1"/>
                                            </p:txEl>
                                          </p:spTgt>
                                        </p:tgtEl>
                                        <p:attrNameLst>
                                          <p:attrName>style.visibility</p:attrName>
                                        </p:attrNameLst>
                                      </p:cBhvr>
                                      <p:to>
                                        <p:strVal val="visible"/>
                                      </p:to>
                                    </p:set>
                                    <p:animEffect filter="dissolve" transition="in">
                                      <p:cBhvr>
                                        <p:cTn id="26" dur="1000"/>
                                        <p:tgtEl>
                                          <p:spTgt spid="139">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Class="entr" nodeType="clickEffect" presetID="9" grpId="3" fill="hold">
                                  <p:stCondLst>
                                    <p:cond delay="0"/>
                                  </p:stCondLst>
                                  <p:iterate type="el" backwards="0">
                                    <p:tmAbs val="0"/>
                                  </p:iterate>
                                  <p:childTnLst>
                                    <p:set>
                                      <p:cBhvr>
                                        <p:cTn id="30" fill="hold"/>
                                        <p:tgtEl>
                                          <p:spTgt spid="139">
                                            <p:txEl>
                                              <p:pRg st="2" end="2"/>
                                            </p:txEl>
                                          </p:spTgt>
                                        </p:tgtEl>
                                        <p:attrNameLst>
                                          <p:attrName>style.visibility</p:attrName>
                                        </p:attrNameLst>
                                      </p:cBhvr>
                                      <p:to>
                                        <p:strVal val="visible"/>
                                      </p:to>
                                    </p:set>
                                    <p:animEffect filter="dissolve" transition="in">
                                      <p:cBhvr>
                                        <p:cTn id="31" dur="1000"/>
                                        <p:tgtEl>
                                          <p:spTgt spid="139">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Class="entr" nodeType="clickEffect" presetID="9" grpId="3" fill="hold">
                                  <p:stCondLst>
                                    <p:cond delay="0"/>
                                  </p:stCondLst>
                                  <p:iterate type="el" backwards="0">
                                    <p:tmAbs val="0"/>
                                  </p:iterate>
                                  <p:childTnLst>
                                    <p:set>
                                      <p:cBhvr>
                                        <p:cTn id="35" fill="hold"/>
                                        <p:tgtEl>
                                          <p:spTgt spid="139">
                                            <p:txEl>
                                              <p:pRg st="3" end="3"/>
                                            </p:txEl>
                                          </p:spTgt>
                                        </p:tgtEl>
                                        <p:attrNameLst>
                                          <p:attrName>style.visibility</p:attrName>
                                        </p:attrNameLst>
                                      </p:cBhvr>
                                      <p:to>
                                        <p:strVal val="visible"/>
                                      </p:to>
                                    </p:set>
                                    <p:animEffect filter="dissolve" transition="in">
                                      <p:cBhvr>
                                        <p:cTn id="36" dur="1000"/>
                                        <p:tgtEl>
                                          <p:spTgt spid="139">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Class="entr" nodeType="clickEffect" presetID="9" grpId="3" fill="hold">
                                  <p:stCondLst>
                                    <p:cond delay="0"/>
                                  </p:stCondLst>
                                  <p:iterate type="el" backwards="0">
                                    <p:tmAbs val="0"/>
                                  </p:iterate>
                                  <p:childTnLst>
                                    <p:set>
                                      <p:cBhvr>
                                        <p:cTn id="40" fill="hold"/>
                                        <p:tgtEl>
                                          <p:spTgt spid="139">
                                            <p:txEl>
                                              <p:pRg st="4" end="4"/>
                                            </p:txEl>
                                          </p:spTgt>
                                        </p:tgtEl>
                                        <p:attrNameLst>
                                          <p:attrName>style.visibility</p:attrName>
                                        </p:attrNameLst>
                                      </p:cBhvr>
                                      <p:to>
                                        <p:strVal val="visible"/>
                                      </p:to>
                                    </p:set>
                                    <p:animEffect filter="dissolve" transition="in">
                                      <p:cBhvr>
                                        <p:cTn id="41" dur="1000"/>
                                        <p:tgtEl>
                                          <p:spTgt spid="139">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9" grpId="3"/>
      <p:bldP build="whole" bldLvl="1" animBg="1" rev="0" advAuto="0" spid="134" grpId="1"/>
      <p:bldP build="whole" bldLvl="1" animBg="1" rev="0" advAuto="0" spid="138" grpId="2"/>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47" name="Group"/>
          <p:cNvGrpSpPr/>
          <p:nvPr/>
        </p:nvGrpSpPr>
        <p:grpSpPr>
          <a:xfrm>
            <a:off x="7804417" y="8208433"/>
            <a:ext cx="5245101" cy="1625601"/>
            <a:chOff x="0" y="0"/>
            <a:chExt cx="5245100" cy="1625600"/>
          </a:xfrm>
        </p:grpSpPr>
        <p:sp>
          <p:nvSpPr>
            <p:cNvPr id="143" name="Rounded Rectangle"/>
            <p:cNvSpPr/>
            <p:nvPr/>
          </p:nvSpPr>
          <p:spPr>
            <a:xfrm>
              <a:off x="0" y="0"/>
              <a:ext cx="5245100" cy="1625600"/>
            </a:xfrm>
            <a:prstGeom prst="roundRect">
              <a:avLst>
                <a:gd name="adj" fmla="val 11719"/>
              </a:avLst>
            </a:prstGeom>
            <a:solidFill>
              <a:srgbClr val="FFD2C4"/>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nvGrpSpPr>
            <p:cNvPr id="146" name="Group"/>
            <p:cNvGrpSpPr/>
            <p:nvPr/>
          </p:nvGrpSpPr>
          <p:grpSpPr>
            <a:xfrm>
              <a:off x="215900" y="0"/>
              <a:ext cx="4960985" cy="1574800"/>
              <a:chOff x="0" y="0"/>
              <a:chExt cx="4960984" cy="1574800"/>
            </a:xfrm>
          </p:grpSpPr>
          <p:sp>
            <p:nvSpPr>
              <p:cNvPr id="144" name="* Do we really trust Him?…"/>
              <p:cNvSpPr txBox="1"/>
              <p:nvPr/>
            </p:nvSpPr>
            <p:spPr>
              <a:xfrm>
                <a:off x="7984" y="0"/>
                <a:ext cx="4953001" cy="157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2800">
                    <a:solidFill>
                      <a:srgbClr val="000000"/>
                    </a:solidFill>
                    <a:latin typeface="Thonburi"/>
                    <a:ea typeface="Thonburi"/>
                    <a:cs typeface="Thonburi"/>
                    <a:sym typeface="Thonburi"/>
                  </a:defRPr>
                </a:pPr>
              </a:p>
              <a:p>
                <a: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2800">
                    <a:solidFill>
                      <a:srgbClr val="000000"/>
                    </a:solidFill>
                    <a:latin typeface="Lucida Grande"/>
                    <a:ea typeface="Lucida Grande"/>
                    <a:cs typeface="Lucida Grande"/>
                    <a:sym typeface="Lucida Grande"/>
                  </a:defRPr>
                </a:pPr>
                <a:r>
                  <a:t>* Do</a:t>
                </a:r>
                <a:r>
                  <a:rPr>
                    <a:latin typeface="Thonburi"/>
                    <a:ea typeface="Thonburi"/>
                    <a:cs typeface="Thonburi"/>
                    <a:sym typeface="Thonburi"/>
                  </a:rPr>
                  <a:t> </a:t>
                </a:r>
                <a:r>
                  <a:t>we</a:t>
                </a:r>
                <a:r>
                  <a:rPr>
                    <a:latin typeface="Thonburi"/>
                    <a:ea typeface="Thonburi"/>
                    <a:cs typeface="Thonburi"/>
                    <a:sym typeface="Thonburi"/>
                  </a:rPr>
                  <a:t> </a:t>
                </a:r>
                <a:r>
                  <a:t>really</a:t>
                </a:r>
                <a:r>
                  <a:rPr>
                    <a:latin typeface="Thonburi"/>
                    <a:ea typeface="Thonburi"/>
                    <a:cs typeface="Thonburi"/>
                    <a:sym typeface="Thonburi"/>
                  </a:rPr>
                  <a:t> </a:t>
                </a:r>
                <a:r>
                  <a:t>trust</a:t>
                </a:r>
                <a:r>
                  <a:rPr>
                    <a:latin typeface="Thonburi"/>
                    <a:ea typeface="Thonburi"/>
                    <a:cs typeface="Thonburi"/>
                    <a:sym typeface="Thonburi"/>
                  </a:rPr>
                  <a:t> </a:t>
                </a:r>
                <a:r>
                  <a:t>Him?</a:t>
                </a:r>
                <a:endParaRPr>
                  <a:latin typeface="Thonburi"/>
                  <a:ea typeface="Thonburi"/>
                  <a:cs typeface="Thonburi"/>
                  <a:sym typeface="Thonburi"/>
                </a:endParaRPr>
              </a:p>
              <a:p>
                <a: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2800">
                    <a:solidFill>
                      <a:srgbClr val="000000"/>
                    </a:solidFill>
                    <a:latin typeface="Lucida Grande"/>
                    <a:ea typeface="Lucida Grande"/>
                    <a:cs typeface="Lucida Grande"/>
                    <a:sym typeface="Lucida Grande"/>
                  </a:defRPr>
                </a:pPr>
                <a:r>
                  <a:rPr>
                    <a:latin typeface="Thonburi"/>
                    <a:ea typeface="Thonburi"/>
                    <a:cs typeface="Thonburi"/>
                    <a:sym typeface="Thonburi"/>
                  </a:rPr>
                  <a:t>* </a:t>
                </a:r>
                <a:r>
                  <a:t>Will</a:t>
                </a:r>
                <a:r>
                  <a:rPr>
                    <a:latin typeface="Thonburi"/>
                    <a:ea typeface="Thonburi"/>
                    <a:cs typeface="Thonburi"/>
                    <a:sym typeface="Thonburi"/>
                  </a:rPr>
                  <a:t> </a:t>
                </a:r>
                <a:r>
                  <a:t>we</a:t>
                </a:r>
                <a:r>
                  <a:rPr>
                    <a:latin typeface="Thonburi"/>
                    <a:ea typeface="Thonburi"/>
                    <a:cs typeface="Thonburi"/>
                    <a:sym typeface="Thonburi"/>
                  </a:rPr>
                  <a:t> </a:t>
                </a:r>
                <a:r>
                  <a:t>obey</a:t>
                </a:r>
                <a:r>
                  <a:rPr>
                    <a:latin typeface="Thonburi"/>
                    <a:ea typeface="Thonburi"/>
                    <a:cs typeface="Thonburi"/>
                    <a:sym typeface="Thonburi"/>
                  </a:rPr>
                  <a:t> </a:t>
                </a:r>
                <a:r>
                  <a:t>Him?</a:t>
                </a:r>
              </a:p>
            </p:txBody>
          </p:sp>
          <p:sp>
            <p:nvSpPr>
              <p:cNvPr id="145" name="Our trust is tested."/>
              <p:cNvSpPr txBox="1"/>
              <p:nvPr/>
            </p:nvSpPr>
            <p:spPr>
              <a:xfrm>
                <a:off x="0" y="0"/>
                <a:ext cx="4216400"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u="sng">
                    <a:solidFill>
                      <a:srgbClr val="000000"/>
                    </a:solidFill>
                    <a:latin typeface="Lucida Grande"/>
                    <a:ea typeface="Lucida Grande"/>
                    <a:cs typeface="Lucida Grande"/>
                    <a:sym typeface="Lucida Grande"/>
                  </a:defRPr>
                </a:pPr>
                <a:r>
                  <a:t>Our</a:t>
                </a:r>
                <a:r>
                  <a:rPr>
                    <a:latin typeface="Thonburi"/>
                    <a:ea typeface="Thonburi"/>
                    <a:cs typeface="Thonburi"/>
                    <a:sym typeface="Thonburi"/>
                  </a:rPr>
                  <a:t> </a:t>
                </a:r>
                <a:r>
                  <a:t>trust</a:t>
                </a:r>
                <a:r>
                  <a:rPr>
                    <a:latin typeface="Thonburi"/>
                    <a:ea typeface="Thonburi"/>
                    <a:cs typeface="Thonburi"/>
                    <a:sym typeface="Thonburi"/>
                  </a:rPr>
                  <a:t> </a:t>
                </a:r>
                <a:r>
                  <a:t>is</a:t>
                </a:r>
                <a:r>
                  <a:rPr>
                    <a:latin typeface="Thonburi"/>
                    <a:ea typeface="Thonburi"/>
                    <a:cs typeface="Thonburi"/>
                    <a:sym typeface="Thonburi"/>
                  </a:rPr>
                  <a:t> </a:t>
                </a:r>
                <a:r>
                  <a:t>tested.</a:t>
                </a:r>
              </a:p>
            </p:txBody>
          </p:sp>
        </p:grpSp>
      </p:grpSp>
      <p:sp>
        <p:nvSpPr>
          <p:cNvPr id="148" name="Note God’s Plan"/>
          <p:cNvSpPr txBox="1"/>
          <p:nvPr>
            <p:ph type="title"/>
          </p:nvPr>
        </p:nvSpPr>
        <p:spPr>
          <a:xfrm>
            <a:off x="2639320" y="-50123"/>
            <a:ext cx="10160001" cy="1333501"/>
          </a:xfrm>
          <a:prstGeom prst="rect">
            <a:avLst/>
          </a:prstGeom>
        </p:spPr>
        <p:txBody>
          <a:bodyPr/>
          <a:lstStyle/>
          <a:p>
            <a:pPr/>
            <a:r>
              <a:t>Note God’s Plan</a:t>
            </a:r>
          </a:p>
        </p:txBody>
      </p:sp>
      <p:grpSp>
        <p:nvGrpSpPr>
          <p:cNvPr id="152" name="Group"/>
          <p:cNvGrpSpPr/>
          <p:nvPr/>
        </p:nvGrpSpPr>
        <p:grpSpPr>
          <a:xfrm>
            <a:off x="1394720" y="1156377"/>
            <a:ext cx="6286501" cy="8102601"/>
            <a:chOff x="0" y="0"/>
            <a:chExt cx="6286500" cy="8102600"/>
          </a:xfrm>
        </p:grpSpPr>
        <p:sp>
          <p:nvSpPr>
            <p:cNvPr id="149" name="Rectangle"/>
            <p:cNvSpPr/>
            <p:nvPr/>
          </p:nvSpPr>
          <p:spPr>
            <a:xfrm>
              <a:off x="0" y="5880100"/>
              <a:ext cx="5905500" cy="2222500"/>
            </a:xfrm>
            <a:prstGeom prst="rect">
              <a:avLst/>
            </a:prstGeom>
            <a:solidFill>
              <a:srgbClr val="FFF84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50" name="Rectangle"/>
            <p:cNvSpPr/>
            <p:nvPr/>
          </p:nvSpPr>
          <p:spPr>
            <a:xfrm>
              <a:off x="0" y="0"/>
              <a:ext cx="5918200" cy="2273300"/>
            </a:xfrm>
            <a:prstGeom prst="rect">
              <a:avLst/>
            </a:prstGeom>
            <a:solidFill>
              <a:srgbClr val="FFF847"/>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51" name="要將他極豐富的恩典、就是他在基督耶穌裏向我們所施的恩慈、顯明給後來的世代看． 你們得救是本乎恩、也因著信、這並不是出於自己、乃是 神所賜的． 也不是出於行為、免得有人自誇。 我們原是他的工作、在基督耶穌裏造成的、為要叫我們行善、就是 神所預備叫我們行的。以 弗 所 書 2:7-10"/>
            <p:cNvSpPr/>
            <p:nvPr/>
          </p:nvSpPr>
          <p:spPr>
            <a:xfrm>
              <a:off x="0" y="76200"/>
              <a:ext cx="6286500" cy="7823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324600" algn="l"/>
                </a:tabLst>
                <a:defRPr sz="3800">
                  <a:solidFill>
                    <a:srgbClr val="000000"/>
                  </a:solidFill>
                  <a:latin typeface="ヒラギノ丸ゴ Pro"/>
                  <a:ea typeface="ヒラギノ丸ゴ Pro"/>
                  <a:cs typeface="ヒラギノ丸ゴ Pro"/>
                  <a:sym typeface="ヒラギノ丸ゴ Pro"/>
                </a:defRPr>
              </a:pPr>
              <a:r>
                <a:t>要將他極豐富的恩典、就是他在基督耶穌裏向我們所施的恩慈、顯明給後來的世代看． 你們得救是本乎恩、也因著信、這並不是出於自己、乃是　神所賜的． 也不是出於行為、免得有人自誇。 我們原是他的工作、在基督耶穌裏造成的、為要叫我們行善、就是　神所預備叫我們行的。</a:t>
              </a:r>
              <a:r>
                <a:rPr sz="2200"/>
                <a:t>以 弗 所 書 2:7-10 </a:t>
              </a:r>
            </a:p>
          </p:txBody>
        </p:sp>
      </p:grpSp>
      <p:grpSp>
        <p:nvGrpSpPr>
          <p:cNvPr id="155" name="Group"/>
          <p:cNvGrpSpPr/>
          <p:nvPr/>
        </p:nvGrpSpPr>
        <p:grpSpPr>
          <a:xfrm>
            <a:off x="7922520" y="1143677"/>
            <a:ext cx="5245101" cy="4777697"/>
            <a:chOff x="0" y="0"/>
            <a:chExt cx="5245100" cy="4777695"/>
          </a:xfrm>
        </p:grpSpPr>
        <p:pic>
          <p:nvPicPr>
            <p:cNvPr id="153" name="pasted.pdf" descr="pasted.pdf"/>
            <p:cNvPicPr>
              <a:picLocks noChangeAspect="1"/>
            </p:cNvPicPr>
            <p:nvPr/>
          </p:nvPicPr>
          <p:blipFill>
            <a:blip r:embed="rId3">
              <a:extLst/>
            </a:blip>
            <a:stretch>
              <a:fillRect/>
            </a:stretch>
          </p:blipFill>
          <p:spPr>
            <a:xfrm>
              <a:off x="0" y="3479800"/>
              <a:ext cx="2806700" cy="1297896"/>
            </a:xfrm>
            <a:prstGeom prst="rect">
              <a:avLst/>
            </a:prstGeom>
            <a:ln w="12700" cap="flat">
              <a:noFill/>
              <a:miter lim="400000"/>
            </a:ln>
            <a:effectLst/>
          </p:spPr>
        </p:pic>
        <p:sp>
          <p:nvSpPr>
            <p:cNvPr id="154" name="要將他極豐富的恩典、顯明給後來的世代看．"/>
            <p:cNvSpPr/>
            <p:nvPr/>
          </p:nvSpPr>
          <p:spPr>
            <a:xfrm>
              <a:off x="723900" y="0"/>
              <a:ext cx="4521200" cy="215407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4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丸ゴ Pro"/>
                  <a:ea typeface="ヒラギノ丸ゴ Pro"/>
                  <a:cs typeface="ヒラギノ丸ゴ Pro"/>
                  <a:sym typeface="ヒラギノ丸ゴ Pro"/>
                </a:defRPr>
              </a:lvl1pPr>
            </a:lstStyle>
            <a:p>
              <a:pPr/>
              <a:r>
                <a:t>要將他極豐富的恩典、顯明給後來的世代看．</a:t>
              </a:r>
            </a:p>
          </p:txBody>
        </p:sp>
      </p:grpSp>
      <p:grpSp>
        <p:nvGrpSpPr>
          <p:cNvPr id="158" name="Group"/>
          <p:cNvGrpSpPr/>
          <p:nvPr/>
        </p:nvGrpSpPr>
        <p:grpSpPr>
          <a:xfrm>
            <a:off x="8324686" y="3442377"/>
            <a:ext cx="4203701" cy="4419274"/>
            <a:chOff x="-270933" y="0"/>
            <a:chExt cx="4203700" cy="4419273"/>
          </a:xfrm>
        </p:grpSpPr>
        <p:pic>
          <p:nvPicPr>
            <p:cNvPr id="156" name="pasted11.pdf" descr="pasted11.pdf"/>
            <p:cNvPicPr>
              <a:picLocks noChangeAspect="1"/>
            </p:cNvPicPr>
            <p:nvPr/>
          </p:nvPicPr>
          <p:blipFill>
            <a:blip r:embed="rId4">
              <a:extLst/>
            </a:blip>
            <a:stretch>
              <a:fillRect/>
            </a:stretch>
          </p:blipFill>
          <p:spPr>
            <a:xfrm>
              <a:off x="1320800" y="0"/>
              <a:ext cx="2454662" cy="3659677"/>
            </a:xfrm>
            <a:prstGeom prst="rect">
              <a:avLst/>
            </a:prstGeom>
            <a:ln w="12700" cap="flat">
              <a:noFill/>
              <a:miter lim="400000"/>
            </a:ln>
            <a:effectLst/>
          </p:spPr>
        </p:pic>
        <p:sp>
          <p:nvSpPr>
            <p:cNvPr id="157" name="為要叫我們行善"/>
            <p:cNvSpPr/>
            <p:nvPr/>
          </p:nvSpPr>
          <p:spPr>
            <a:xfrm>
              <a:off x="-270934" y="3733474"/>
              <a:ext cx="4203701"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丸ゴ Pro"/>
                  <a:ea typeface="ヒラギノ丸ゴ Pro"/>
                  <a:cs typeface="ヒラギノ丸ゴ Pro"/>
                  <a:sym typeface="ヒラギノ丸ゴ Pro"/>
                </a:defRPr>
              </a:lvl1pPr>
            </a:lstStyle>
            <a:p>
              <a:pPr/>
              <a:r>
                <a:t>為要叫我們行善</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147"/>
                                        </p:tgtEl>
                                        <p:attrNameLst>
                                          <p:attrName>style.visibility</p:attrName>
                                        </p:attrNameLst>
                                      </p:cBhvr>
                                      <p:to>
                                        <p:strVal val="visible"/>
                                      </p:to>
                                    </p:set>
                                    <p:animEffect filter="fade" transition="in">
                                      <p:cBhvr>
                                        <p:cTn id="7" dur="1500"/>
                                        <p:tgtEl>
                                          <p:spTgt spid="147"/>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7" grpId="2" fill="hold">
                                  <p:stCondLst>
                                    <p:cond delay="0"/>
                                  </p:stCondLst>
                                  <p:iterate type="el" backwards="0">
                                    <p:tmAbs val="0"/>
                                  </p:iterate>
                                  <p:childTnLst>
                                    <p:set>
                                      <p:cBhvr>
                                        <p:cTn id="11" fill="hold"/>
                                        <p:tgtEl>
                                          <p:spTgt spid="155"/>
                                        </p:tgtEl>
                                        <p:attrNameLst>
                                          <p:attrName>style.visibility</p:attrName>
                                        </p:attrNameLst>
                                      </p:cBhvr>
                                      <p:to>
                                        <p:strVal val="visible"/>
                                      </p:to>
                                    </p:set>
                                    <p:anim calcmode="lin" valueType="num">
                                      <p:cBhvr>
                                        <p:cTn id="12" dur="1500" fill="hold"/>
                                        <p:tgtEl>
                                          <p:spTgt spid="155"/>
                                        </p:tgtEl>
                                        <p:attrNameLst>
                                          <p:attrName>ppt_x</p:attrName>
                                        </p:attrNameLst>
                                      </p:cBhvr>
                                      <p:tavLst>
                                        <p:tav tm="0">
                                          <p:val>
                                            <p:strVal val="0-#ppt_w/2"/>
                                          </p:val>
                                        </p:tav>
                                        <p:tav tm="100000">
                                          <p:val>
                                            <p:strVal val="#ppt_x"/>
                                          </p:val>
                                        </p:tav>
                                      </p:tavLst>
                                    </p:anim>
                                    <p:anim calcmode="lin" valueType="num">
                                      <p:cBhvr>
                                        <p:cTn id="13" dur="1500" fill="hold"/>
                                        <p:tgtEl>
                                          <p:spTgt spid="15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2" presetID="7" grpId="3" fill="hold">
                                  <p:stCondLst>
                                    <p:cond delay="0"/>
                                  </p:stCondLst>
                                  <p:iterate type="el" backwards="0">
                                    <p:tmAbs val="0"/>
                                  </p:iterate>
                                  <p:childTnLst>
                                    <p:set>
                                      <p:cBhvr>
                                        <p:cTn id="17" fill="hold"/>
                                        <p:tgtEl>
                                          <p:spTgt spid="158"/>
                                        </p:tgtEl>
                                        <p:attrNameLst>
                                          <p:attrName>style.visibility</p:attrName>
                                        </p:attrNameLst>
                                      </p:cBhvr>
                                      <p:to>
                                        <p:strVal val="visible"/>
                                      </p:to>
                                    </p:set>
                                    <p:anim calcmode="lin" valueType="num">
                                      <p:cBhvr>
                                        <p:cTn id="18" dur="1500" fill="hold"/>
                                        <p:tgtEl>
                                          <p:spTgt spid="158"/>
                                        </p:tgtEl>
                                        <p:attrNameLst>
                                          <p:attrName>ppt_x</p:attrName>
                                        </p:attrNameLst>
                                      </p:cBhvr>
                                      <p:tavLst>
                                        <p:tav tm="0">
                                          <p:val>
                                            <p:strVal val="1+#ppt_w/2"/>
                                          </p:val>
                                        </p:tav>
                                        <p:tav tm="100000">
                                          <p:val>
                                            <p:strVal val="#ppt_x"/>
                                          </p:val>
                                        </p:tav>
                                      </p:tavLst>
                                    </p:anim>
                                    <p:anim calcmode="lin" valueType="num">
                                      <p:cBhvr>
                                        <p:cTn id="19" dur="1500" fill="hold"/>
                                        <p:tgtEl>
                                          <p:spTgt spid="1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7" grpId="1"/>
      <p:bldP build="whole" bldLvl="1" animBg="1" rev="0" advAuto="0" spid="155" grpId="2"/>
      <p:bldP build="whole" bldLvl="1" animBg="1" rev="0" advAuto="0" spid="158" grpId="3"/>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Hard to obey?"/>
          <p:cNvSpPr txBox="1"/>
          <p:nvPr>
            <p:ph type="title"/>
          </p:nvPr>
        </p:nvSpPr>
        <p:spPr>
          <a:prstGeom prst="rect">
            <a:avLst/>
          </a:prstGeom>
        </p:spPr>
        <p:txBody>
          <a:bodyPr/>
          <a:lstStyle/>
          <a:p>
            <a:pPr/>
            <a:r>
              <a:t>Hard to obey?</a:t>
            </a:r>
          </a:p>
        </p:txBody>
      </p:sp>
      <p:sp>
        <p:nvSpPr>
          <p:cNvPr id="163" name="The wife’s trust must ultimately be in God for her needs to be met."/>
          <p:cNvSpPr txBox="1"/>
          <p:nvPr/>
        </p:nvSpPr>
        <p:spPr>
          <a:xfrm>
            <a:off x="3067126" y="3739660"/>
            <a:ext cx="8534401" cy="208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140700" algn="l"/>
              </a:tabLst>
              <a:defRPr sz="3800">
                <a:solidFill>
                  <a:srgbClr val="000000"/>
                </a:solidFill>
                <a:latin typeface="Lucida Grande"/>
                <a:ea typeface="Lucida Grande"/>
                <a:cs typeface="Lucida Grande"/>
                <a:sym typeface="Lucida Grande"/>
              </a:defRPr>
            </a:pPr>
            <a:r>
              <a:t>The</a:t>
            </a:r>
            <a:r>
              <a:rPr>
                <a:latin typeface="Thonburi"/>
                <a:ea typeface="Thonburi"/>
                <a:cs typeface="Thonburi"/>
                <a:sym typeface="Thonburi"/>
              </a:rPr>
              <a:t> </a:t>
            </a:r>
            <a:r>
              <a:t>wife’s</a:t>
            </a:r>
            <a:r>
              <a:rPr>
                <a:latin typeface="Thonburi"/>
                <a:ea typeface="Thonburi"/>
                <a:cs typeface="Thonburi"/>
                <a:sym typeface="Thonburi"/>
              </a:rPr>
              <a:t> </a:t>
            </a:r>
            <a:r>
              <a:t>trust</a:t>
            </a:r>
            <a:r>
              <a:rPr>
                <a:latin typeface="Thonburi"/>
                <a:ea typeface="Thonburi"/>
                <a:cs typeface="Thonburi"/>
                <a:sym typeface="Thonburi"/>
              </a:rPr>
              <a:t> </a:t>
            </a:r>
            <a:r>
              <a:t>must</a:t>
            </a:r>
            <a:r>
              <a:rPr>
                <a:latin typeface="Thonburi"/>
                <a:ea typeface="Thonburi"/>
                <a:cs typeface="Thonburi"/>
                <a:sym typeface="Thonburi"/>
              </a:rPr>
              <a:t> </a:t>
            </a:r>
            <a:r>
              <a:t>ultimately</a:t>
            </a:r>
            <a:r>
              <a:rPr>
                <a:latin typeface="Thonburi"/>
                <a:ea typeface="Thonburi"/>
                <a:cs typeface="Thonburi"/>
                <a:sym typeface="Thonburi"/>
              </a:rPr>
              <a:t> </a:t>
            </a:r>
            <a:r>
              <a:t>be</a:t>
            </a:r>
            <a:r>
              <a:rPr>
                <a:latin typeface="Thonburi"/>
                <a:ea typeface="Thonburi"/>
                <a:cs typeface="Thonburi"/>
                <a:sym typeface="Thonburi"/>
              </a:rPr>
              <a:t> </a:t>
            </a:r>
            <a:r>
              <a:t>in</a:t>
            </a:r>
            <a:r>
              <a:rPr>
                <a:latin typeface="Thonburi"/>
                <a:ea typeface="Thonburi"/>
                <a:cs typeface="Thonburi"/>
                <a:sym typeface="Thonburi"/>
              </a:rPr>
              <a:t> </a:t>
            </a:r>
            <a:r>
              <a:t>God</a:t>
            </a:r>
            <a:r>
              <a:rPr>
                <a:latin typeface="Thonburi"/>
                <a:ea typeface="Thonburi"/>
                <a:cs typeface="Thonburi"/>
                <a:sym typeface="Thonburi"/>
              </a:rPr>
              <a:t> </a:t>
            </a:r>
            <a:r>
              <a:t>for</a:t>
            </a:r>
            <a:r>
              <a:rPr>
                <a:latin typeface="Thonburi"/>
                <a:ea typeface="Thonburi"/>
                <a:cs typeface="Thonburi"/>
                <a:sym typeface="Thonburi"/>
              </a:rPr>
              <a:t> </a:t>
            </a:r>
            <a:r>
              <a:t>her</a:t>
            </a:r>
            <a:r>
              <a:rPr>
                <a:latin typeface="Thonburi"/>
                <a:ea typeface="Thonburi"/>
                <a:cs typeface="Thonburi"/>
                <a:sym typeface="Thonburi"/>
              </a:rPr>
              <a:t> </a:t>
            </a:r>
            <a:r>
              <a:t>needs to be met.</a:t>
            </a:r>
          </a:p>
        </p:txBody>
      </p:sp>
      <p:sp>
        <p:nvSpPr>
          <p:cNvPr id="164" name="妻子對丈夫的信靠被試驗…"/>
          <p:cNvSpPr txBox="1"/>
          <p:nvPr/>
        </p:nvSpPr>
        <p:spPr>
          <a:xfrm>
            <a:off x="1759373" y="1219200"/>
            <a:ext cx="6735039"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077200" algn="l"/>
              </a:tabLst>
              <a:defRPr sz="4600">
                <a:solidFill>
                  <a:srgbClr val="000000"/>
                </a:solidFill>
                <a:latin typeface="ヒラギノ丸ゴ Pro"/>
                <a:ea typeface="ヒラギノ丸ゴ Pro"/>
                <a:cs typeface="ヒラギノ丸ゴ Pro"/>
                <a:sym typeface="ヒラギノ丸ゴ Pro"/>
              </a:defRPr>
            </a:pPr>
            <a:r>
              <a:t>妻子對丈夫的信靠被試驗</a:t>
            </a:r>
          </a:p>
          <a:p>
            <a:pPr marL="228600" indent="-228600" algn="l">
              <a:lnSpc>
                <a:spcPts val="5500"/>
              </a:lnSpc>
              <a:buSzPct val="100000"/>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077200" algn="l"/>
              </a:tabLst>
              <a:defRPr sz="4600">
                <a:solidFill>
                  <a:srgbClr val="000000"/>
                </a:solidFill>
                <a:latin typeface="ヒラギノ丸ゴ Pro"/>
                <a:ea typeface="ヒラギノ丸ゴ Pro"/>
                <a:cs typeface="ヒラギノ丸ゴ Pro"/>
                <a:sym typeface="ヒラギノ丸ゴ Pro"/>
              </a:defRPr>
            </a:pPr>
            <a:r>
              <a:t>	她真的相信他嗎？</a:t>
            </a:r>
          </a:p>
          <a:p>
            <a:pPr marL="228600" indent="-228600" algn="l">
              <a:lnSpc>
                <a:spcPts val="5500"/>
              </a:lnSpc>
              <a:buSzPct val="100000"/>
              <a:buChar char="•"/>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077200" algn="l"/>
              </a:tabLst>
              <a:defRPr sz="4600">
                <a:solidFill>
                  <a:srgbClr val="000000"/>
                </a:solidFill>
                <a:latin typeface="ヒラギノ丸ゴ Pro"/>
                <a:ea typeface="ヒラギノ丸ゴ Pro"/>
                <a:cs typeface="ヒラギノ丸ゴ Pro"/>
                <a:sym typeface="ヒラギノ丸ゴ Pro"/>
              </a:defRPr>
            </a:pPr>
            <a:r>
              <a:t>	她遵從他嗎？</a:t>
            </a:r>
          </a:p>
        </p:txBody>
      </p:sp>
      <p:grpSp>
        <p:nvGrpSpPr>
          <p:cNvPr id="171" name="Group"/>
          <p:cNvGrpSpPr/>
          <p:nvPr/>
        </p:nvGrpSpPr>
        <p:grpSpPr>
          <a:xfrm>
            <a:off x="1397000" y="5791200"/>
            <a:ext cx="11575106" cy="3810000"/>
            <a:chOff x="0" y="0"/>
            <a:chExt cx="11575105" cy="3810000"/>
          </a:xfrm>
        </p:grpSpPr>
        <p:sp>
          <p:nvSpPr>
            <p:cNvPr id="165" name="Rectangle"/>
            <p:cNvSpPr/>
            <p:nvPr/>
          </p:nvSpPr>
          <p:spPr>
            <a:xfrm>
              <a:off x="0" y="0"/>
              <a:ext cx="11575106" cy="3810000"/>
            </a:xfrm>
            <a:prstGeom prst="rect">
              <a:avLst/>
            </a:prstGeom>
            <a:gradFill flip="none" rotWithShape="1">
              <a:gsLst>
                <a:gs pos="0">
                  <a:srgbClr val="FFFEFC"/>
                </a:gs>
                <a:gs pos="100000">
                  <a:srgbClr val="F1FC6D"/>
                </a:gs>
              </a:gsLst>
              <a:lin ang="17820000" scaled="0"/>
            </a:gra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66" name="順從帶來祝福"/>
            <p:cNvSpPr/>
            <p:nvPr/>
          </p:nvSpPr>
          <p:spPr>
            <a:xfrm>
              <a:off x="2935715" y="2921000"/>
              <a:ext cx="5158472" cy="863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ヒラギノ明朝 Pro W6"/>
                  <a:ea typeface="ヒラギノ明朝 Pro W6"/>
                  <a:cs typeface="ヒラギノ明朝 Pro W6"/>
                  <a:sym typeface="ヒラギノ明朝 Pro W6"/>
                </a:defRPr>
              </a:lvl1pPr>
            </a:lstStyle>
            <a:p>
              <a:pPr/>
              <a:r>
                <a:t>順從帶來祝福</a:t>
              </a:r>
            </a:p>
          </p:txBody>
        </p:sp>
        <p:sp>
          <p:nvSpPr>
            <p:cNvPr id="167" name="申 命 記 6:24-25"/>
            <p:cNvSpPr/>
            <p:nvPr/>
          </p:nvSpPr>
          <p:spPr>
            <a:xfrm>
              <a:off x="4040103" y="1968500"/>
              <a:ext cx="3030498" cy="863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蘋果儷細宋"/>
                  <a:ea typeface="蘋果儷細宋"/>
                  <a:cs typeface="蘋果儷細宋"/>
                  <a:sym typeface="蘋果儷細宋"/>
                </a:defRPr>
              </a:pPr>
            </a:p>
            <a:p>
              <a: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蘋果儷細宋"/>
                  <a:ea typeface="蘋果儷細宋"/>
                  <a:cs typeface="蘋果儷細宋"/>
                  <a:sym typeface="蘋果儷細宋"/>
                </a:defRPr>
              </a:pPr>
              <a:r>
                <a:t>申 命 記 6:24-25</a:t>
              </a:r>
            </a:p>
          </p:txBody>
        </p:sp>
        <p:sp>
          <p:nvSpPr>
            <p:cNvPr id="168" name="耶和華又吩咐我們遵行這一切律例、要敬畏耶和華我們的 神"/>
            <p:cNvSpPr/>
            <p:nvPr/>
          </p:nvSpPr>
          <p:spPr>
            <a:xfrm>
              <a:off x="125816" y="127000"/>
              <a:ext cx="5172451" cy="2032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明朝 Pro W3"/>
                  <a:ea typeface="ヒラギノ明朝 Pro W3"/>
                  <a:cs typeface="ヒラギノ明朝 Pro W3"/>
                  <a:sym typeface="ヒラギノ明朝 Pro W3"/>
                </a:defRPr>
              </a:lvl1pPr>
            </a:lstStyle>
            <a:p>
              <a:pPr/>
              <a:r>
                <a:t>耶和華又吩咐我們遵行這一切律例、要敬畏耶和華我們的　神</a:t>
              </a:r>
            </a:p>
          </p:txBody>
        </p:sp>
        <p:sp>
          <p:nvSpPr>
            <p:cNvPr id="169" name="Shape"/>
            <p:cNvSpPr/>
            <p:nvPr/>
          </p:nvSpPr>
          <p:spPr>
            <a:xfrm>
              <a:off x="5284287" y="482600"/>
              <a:ext cx="894695" cy="162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70" name="使我們常得好處、蒙他保全我們的生命"/>
            <p:cNvSpPr/>
            <p:nvPr/>
          </p:nvSpPr>
          <p:spPr>
            <a:xfrm>
              <a:off x="6402655" y="495300"/>
              <a:ext cx="5046635" cy="13081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明朝 Pro W3"/>
                  <a:ea typeface="ヒラギノ明朝 Pro W3"/>
                  <a:cs typeface="ヒラギノ明朝 Pro W3"/>
                  <a:sym typeface="ヒラギノ明朝 Pro W3"/>
                </a:defRPr>
              </a:lvl1pPr>
            </a:lstStyle>
            <a:p>
              <a:pPr/>
              <a:r>
                <a:t>使我們常得好處、蒙他保全我們的生命</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2" presetID="15" grpId="1" fill="hold">
                                  <p:stCondLst>
                                    <p:cond delay="0"/>
                                  </p:stCondLst>
                                  <p:iterate type="el" backwards="0">
                                    <p:tmAbs val="0"/>
                                  </p:iterate>
                                  <p:childTnLst>
                                    <p:set>
                                      <p:cBhvr>
                                        <p:cTn id="6" fill="hold"/>
                                        <p:tgtEl>
                                          <p:spTgt spid="163"/>
                                        </p:tgtEl>
                                        <p:attrNameLst>
                                          <p:attrName>style.visibility</p:attrName>
                                        </p:attrNameLst>
                                      </p:cBhvr>
                                      <p:to>
                                        <p:strVal val="visible"/>
                                      </p:to>
                                    </p:set>
                                    <p:anim calcmode="lin" valueType="num">
                                      <p:cBhvr>
                                        <p:cTn id="7" dur="1000" fill="hold"/>
                                        <p:tgtEl>
                                          <p:spTgt spid="163"/>
                                        </p:tgtEl>
                                        <p:attrNameLst>
                                          <p:attrName>ppt_w</p:attrName>
                                        </p:attrNameLst>
                                      </p:cBhvr>
                                      <p:tavLst>
                                        <p:tav tm="0">
                                          <p:val>
                                            <p:fltVal val="0"/>
                                          </p:val>
                                        </p:tav>
                                        <p:tav tm="100000">
                                          <p:val>
                                            <p:strVal val="#ppt_w"/>
                                          </p:val>
                                        </p:tav>
                                      </p:tavLst>
                                    </p:anim>
                                    <p:anim calcmode="lin" valueType="num">
                                      <p:cBhvr>
                                        <p:cTn id="8" dur="1000" fill="hold"/>
                                        <p:tgtEl>
                                          <p:spTgt spid="163"/>
                                        </p:tgtEl>
                                        <p:attrNameLst>
                                          <p:attrName>ppt_h</p:attrName>
                                        </p:attrNameLst>
                                      </p:cBhvr>
                                      <p:tavLst>
                                        <p:tav tm="0">
                                          <p:val>
                                            <p:fltVal val="0"/>
                                          </p:val>
                                        </p:tav>
                                        <p:tav tm="100000">
                                          <p:val>
                                            <p:strVal val="#ppt_h"/>
                                          </p:val>
                                        </p:tav>
                                      </p:tavLst>
                                    </p:anim>
                                    <p:anim calcmode="lin" valueType="num">
                                      <p:cBhvr>
                                        <p:cTn id="9" dur="1000" fill="hold"/>
                                        <p:tgtEl>
                                          <p:spTgt spid="16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4" presetID="22" grpId="2" fill="hold">
                                  <p:stCondLst>
                                    <p:cond delay="0"/>
                                  </p:stCondLst>
                                  <p:iterate type="el" backwards="0">
                                    <p:tmAbs val="0"/>
                                  </p:iterate>
                                  <p:childTnLst>
                                    <p:set>
                                      <p:cBhvr>
                                        <p:cTn id="14" fill="hold"/>
                                        <p:tgtEl>
                                          <p:spTgt spid="171"/>
                                        </p:tgtEl>
                                        <p:attrNameLst>
                                          <p:attrName>style.visibility</p:attrName>
                                        </p:attrNameLst>
                                      </p:cBhvr>
                                      <p:to>
                                        <p:strVal val="visible"/>
                                      </p:to>
                                    </p:set>
                                    <p:animEffect filter="wipe(down)" transition="in">
                                      <p:cBhvr>
                                        <p:cTn id="15" dur="2500"/>
                                        <p:tgtEl>
                                          <p:spTgt spid="1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3" grpId="1"/>
      <p:bldP build="whole" bldLvl="1" animBg="1" rev="0" advAuto="0" spid="171" grpId="2"/>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5" name="pasted111.pdf" descr="pasted111.pdf"/>
          <p:cNvPicPr>
            <a:picLocks noChangeAspect="1"/>
          </p:cNvPicPr>
          <p:nvPr/>
        </p:nvPicPr>
        <p:blipFill>
          <a:blip r:embed="rId3">
            <a:extLst/>
          </a:blip>
          <a:stretch>
            <a:fillRect/>
          </a:stretch>
        </p:blipFill>
        <p:spPr>
          <a:xfrm>
            <a:off x="-4368800" y="-12700"/>
            <a:ext cx="18287811" cy="9959060"/>
          </a:xfrm>
          <a:prstGeom prst="rect">
            <a:avLst/>
          </a:prstGeom>
          <a:ln w="12700">
            <a:miter lim="400000"/>
          </a:ln>
        </p:spPr>
      </p:pic>
      <p:grpSp>
        <p:nvGrpSpPr>
          <p:cNvPr id="178" name="Group"/>
          <p:cNvGrpSpPr/>
          <p:nvPr/>
        </p:nvGrpSpPr>
        <p:grpSpPr>
          <a:xfrm>
            <a:off x="1841500" y="2082799"/>
            <a:ext cx="10700004" cy="2817506"/>
            <a:chOff x="0" y="0"/>
            <a:chExt cx="10700003" cy="2817504"/>
          </a:xfrm>
        </p:grpSpPr>
        <p:sp>
          <p:nvSpPr>
            <p:cNvPr id="176" name="你們作妻子的、…"/>
            <p:cNvSpPr/>
            <p:nvPr/>
          </p:nvSpPr>
          <p:spPr>
            <a:xfrm>
              <a:off x="3486403" y="0"/>
              <a:ext cx="7213601" cy="28175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nSpc>
                  <a:spcPts val="7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239000" algn="l"/>
                </a:tabLst>
                <a:defRPr spc="858" sz="4600">
                  <a:solidFill>
                    <a:srgbClr val="000000"/>
                  </a:solidFill>
                  <a:latin typeface="ヒラギノ明朝 Pro W6"/>
                  <a:ea typeface="ヒラギノ明朝 Pro W6"/>
                  <a:cs typeface="ヒラギノ明朝 Pro W6"/>
                  <a:sym typeface="ヒラギノ明朝 Pro W6"/>
                </a:defRPr>
              </a:pPr>
              <a:r>
                <a:t>你們作妻子的、</a:t>
              </a:r>
            </a:p>
            <a:p>
              <a:pPr>
                <a:lnSpc>
                  <a:spcPts val="7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239000" algn="l"/>
                </a:tabLst>
                <a:defRPr spc="858" sz="4600">
                  <a:solidFill>
                    <a:srgbClr val="000000"/>
                  </a:solidFill>
                  <a:latin typeface="ヒラギノ明朝 Pro W6"/>
                  <a:ea typeface="ヒラギノ明朝 Pro W6"/>
                  <a:cs typeface="ヒラギノ明朝 Pro W6"/>
                  <a:sym typeface="ヒラギノ明朝 Pro W6"/>
                </a:defRPr>
              </a:pPr>
              <a:r>
                <a:t>當順服自己的丈夫、</a:t>
              </a:r>
            </a:p>
            <a:p>
              <a:pPr>
                <a:lnSpc>
                  <a:spcPts val="7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239000" algn="l"/>
                </a:tabLst>
                <a:defRPr spc="858" sz="4600">
                  <a:solidFill>
                    <a:srgbClr val="000000"/>
                  </a:solidFill>
                  <a:latin typeface="ヒラギノ明朝 Pro W6"/>
                  <a:ea typeface="ヒラギノ明朝 Pro W6"/>
                  <a:cs typeface="ヒラギノ明朝 Pro W6"/>
                  <a:sym typeface="ヒラギノ明朝 Pro W6"/>
                </a:defRPr>
              </a:pPr>
              <a:r>
                <a:t>如同順服主．</a:t>
              </a:r>
            </a:p>
          </p:txBody>
        </p:sp>
        <p:sp>
          <p:nvSpPr>
            <p:cNvPr id="177" name="以 弗 所 書 5:22"/>
            <p:cNvSpPr/>
            <p:nvPr/>
          </p:nvSpPr>
          <p:spPr>
            <a:xfrm>
              <a:off x="0" y="939800"/>
              <a:ext cx="3238500" cy="482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000">
                  <a:solidFill>
                    <a:srgbClr val="000000"/>
                  </a:solidFill>
                  <a:latin typeface="ヒラギノ丸ゴ Pro"/>
                  <a:ea typeface="ヒラギノ丸ゴ Pro"/>
                  <a:cs typeface="ヒラギノ丸ゴ Pro"/>
                  <a:sym typeface="ヒラギノ丸ゴ Pro"/>
                </a:defRPr>
              </a:lvl1pPr>
            </a:lstStyle>
            <a:p>
              <a:pPr/>
              <a:r>
                <a:t>以 弗 所 書 5:22 </a:t>
              </a:r>
            </a:p>
          </p:txBody>
        </p:sp>
      </p:grpSp>
    </p:spTree>
  </p:cSld>
  <p:clrMapOvr>
    <a:masterClrMapping/>
  </p:clrMapOvr>
  <p:transition xmlns:p14="http://schemas.microsoft.com/office/powerpoint/2010/main" spd="med" advClick="1"/>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