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media/image2.jpeg" ContentType="image/jpeg"/>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3.jpeg" ContentType="image/jpeg"/>
  <Override PartName="/ppt/media/image4.jpe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media/image5.jpeg" ContentType="image/jpeg"/>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lvl1pPr>
    <a:lvl2pPr marL="0" marR="0" indent="34290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lvl2pPr>
    <a:lvl3pPr marL="0" marR="0" indent="68580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lvl3pPr>
    <a:lvl4pPr marL="0" marR="0" indent="102870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lvl4pPr>
    <a:lvl5pPr marL="0" marR="0" indent="137160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lvl5pPr>
    <a:lvl6pPr marL="0" marR="0" indent="171450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lvl6pPr>
    <a:lvl7pPr marL="0" marR="0" indent="205740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lvl7pPr>
    <a:lvl8pPr marL="0" marR="0" indent="240030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lvl8pPr>
    <a:lvl9pPr marL="0" marR="0" indent="274320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ff" i="off">
        <a:fontRef idx="minor">
          <a:srgbClr val="483F36"/>
        </a:fontRef>
        <a:srgbClr val="483F36"/>
      </a:tcTxStyle>
      <a:tcStyle>
        <a:tcBdr>
          <a:left>
            <a:ln w="12700" cap="flat">
              <a:solidFill>
                <a:srgbClr val="824828"/>
              </a:solidFill>
              <a:prstDash val="solid"/>
              <a:miter lim="400000"/>
            </a:ln>
          </a:left>
          <a:right>
            <a:ln w="12700" cap="flat">
              <a:solidFill>
                <a:srgbClr val="824828"/>
              </a:solidFill>
              <a:prstDash val="solid"/>
              <a:miter lim="400000"/>
            </a:ln>
          </a:right>
          <a:top>
            <a:ln w="12700" cap="flat">
              <a:solidFill>
                <a:srgbClr val="824828"/>
              </a:solidFill>
              <a:prstDash val="solid"/>
              <a:miter lim="400000"/>
            </a:ln>
          </a:top>
          <a:bottom>
            <a:ln w="12700" cap="flat">
              <a:solidFill>
                <a:srgbClr val="824828"/>
              </a:solidFill>
              <a:prstDash val="solid"/>
              <a:miter lim="400000"/>
            </a:ln>
          </a:bottom>
          <a:insideH>
            <a:ln w="12700" cap="flat">
              <a:solidFill>
                <a:srgbClr val="824828"/>
              </a:solidFill>
              <a:prstDash val="solid"/>
              <a:miter lim="400000"/>
            </a:ln>
          </a:insideH>
          <a:insideV>
            <a:ln w="12700" cap="flat">
              <a:solidFill>
                <a:srgbClr val="824828"/>
              </a:solidFill>
              <a:prstDash val="solid"/>
              <a:miter lim="400000"/>
            </a:ln>
          </a:insideV>
        </a:tcBdr>
        <a:fill>
          <a:noFill/>
        </a:fill>
      </a:tcStyle>
    </a:wholeTbl>
    <a:band2H>
      <a:tcTxStyle b="def" i="def"/>
      <a:tcStyle>
        <a:tcBdr/>
        <a:fill>
          <a:solidFill>
            <a:srgbClr val="EFF1F3"/>
          </a:solidFill>
        </a:fill>
      </a:tcStyle>
    </a:band2H>
    <a:firstCol>
      <a:tcTxStyle b="off" i="off">
        <a:fontRef idx="minor">
          <a:srgbClr val="483F36"/>
        </a:fontRef>
        <a:srgbClr val="483F36"/>
      </a:tcTxStyle>
      <a:tcStyle>
        <a:tcBdr>
          <a:left>
            <a:ln w="12700" cap="flat">
              <a:solidFill>
                <a:srgbClr val="824828"/>
              </a:solidFill>
              <a:prstDash val="solid"/>
              <a:miter lim="400000"/>
            </a:ln>
          </a:left>
          <a:right>
            <a:ln w="12700" cap="flat">
              <a:solidFill>
                <a:srgbClr val="824828"/>
              </a:solidFill>
              <a:prstDash val="solid"/>
              <a:miter lim="400000"/>
            </a:ln>
          </a:right>
          <a:top>
            <a:ln w="12700" cap="flat">
              <a:solidFill>
                <a:srgbClr val="824828"/>
              </a:solidFill>
              <a:prstDash val="solid"/>
              <a:miter lim="400000"/>
            </a:ln>
          </a:top>
          <a:bottom>
            <a:ln w="12700" cap="flat">
              <a:solidFill>
                <a:srgbClr val="824828"/>
              </a:solidFill>
              <a:prstDash val="solid"/>
              <a:miter lim="400000"/>
            </a:ln>
          </a:bottom>
          <a:insideH>
            <a:ln w="12700" cap="flat">
              <a:solidFill>
                <a:srgbClr val="824828"/>
              </a:solidFill>
              <a:prstDash val="solid"/>
              <a:miter lim="400000"/>
            </a:ln>
          </a:insideH>
          <a:insideV>
            <a:ln w="12700" cap="flat">
              <a:solidFill>
                <a:srgbClr val="824828"/>
              </a:solidFill>
              <a:prstDash val="solid"/>
              <a:miter lim="400000"/>
            </a:ln>
          </a:insideV>
        </a:tcBdr>
        <a:fill>
          <a:noFill/>
        </a:fill>
      </a:tcStyle>
    </a:firstCol>
    <a:lastRow>
      <a:tcTxStyle b="off" i="off">
        <a:fontRef idx="minor">
          <a:srgbClr val="483F36"/>
        </a:fontRef>
        <a:srgbClr val="483F36"/>
      </a:tcTxStyle>
      <a:tcStyle>
        <a:tcBdr>
          <a:left>
            <a:ln w="12700" cap="flat">
              <a:solidFill>
                <a:srgbClr val="824828"/>
              </a:solidFill>
              <a:prstDash val="solid"/>
              <a:miter lim="400000"/>
            </a:ln>
          </a:left>
          <a:right>
            <a:ln w="12700" cap="flat">
              <a:solidFill>
                <a:srgbClr val="824828"/>
              </a:solidFill>
              <a:prstDash val="solid"/>
              <a:miter lim="400000"/>
            </a:ln>
          </a:right>
          <a:top>
            <a:ln w="12700" cap="flat">
              <a:solidFill>
                <a:srgbClr val="824828"/>
              </a:solidFill>
              <a:prstDash val="solid"/>
              <a:miter lim="400000"/>
            </a:ln>
          </a:top>
          <a:bottom>
            <a:ln w="12700" cap="flat">
              <a:solidFill>
                <a:srgbClr val="824828"/>
              </a:solidFill>
              <a:prstDash val="solid"/>
              <a:miter lim="400000"/>
            </a:ln>
          </a:bottom>
          <a:insideH>
            <a:ln w="12700" cap="flat">
              <a:solidFill>
                <a:srgbClr val="824828"/>
              </a:solidFill>
              <a:prstDash val="solid"/>
              <a:miter lim="400000"/>
            </a:ln>
          </a:insideH>
          <a:insideV>
            <a:ln w="12700" cap="flat">
              <a:solidFill>
                <a:srgbClr val="824828"/>
              </a:solidFill>
              <a:prstDash val="solid"/>
              <a:miter lim="400000"/>
            </a:ln>
          </a:insideV>
        </a:tcBdr>
        <a:fill>
          <a:noFill/>
        </a:fill>
      </a:tcStyle>
    </a:lastRow>
    <a:firstRow>
      <a:tcTxStyle b="off" i="off">
        <a:fontRef idx="minor">
          <a:srgbClr val="483F36"/>
        </a:fontRef>
        <a:srgbClr val="483F36"/>
      </a:tcTxStyle>
      <a:tcStyle>
        <a:tcBdr>
          <a:left>
            <a:ln w="12700" cap="flat">
              <a:solidFill>
                <a:srgbClr val="824828"/>
              </a:solidFill>
              <a:prstDash val="solid"/>
              <a:miter lim="400000"/>
            </a:ln>
          </a:left>
          <a:right>
            <a:ln w="12700" cap="flat">
              <a:solidFill>
                <a:srgbClr val="824828"/>
              </a:solidFill>
              <a:prstDash val="solid"/>
              <a:miter lim="400000"/>
            </a:ln>
          </a:right>
          <a:top>
            <a:ln w="12700" cap="flat">
              <a:solidFill>
                <a:srgbClr val="824828"/>
              </a:solidFill>
              <a:prstDash val="solid"/>
              <a:miter lim="400000"/>
            </a:ln>
          </a:top>
          <a:bottom>
            <a:ln w="12700" cap="flat">
              <a:solidFill>
                <a:srgbClr val="824828"/>
              </a:solidFill>
              <a:prstDash val="solid"/>
              <a:miter lim="400000"/>
            </a:ln>
          </a:bottom>
          <a:insideH>
            <a:ln w="12700" cap="flat">
              <a:solidFill>
                <a:srgbClr val="824828"/>
              </a:solidFill>
              <a:prstDash val="solid"/>
              <a:miter lim="400000"/>
            </a:ln>
          </a:insideH>
          <a:insideV>
            <a:ln w="12700" cap="flat">
              <a:solidFill>
                <a:srgbClr val="824828"/>
              </a:solidFill>
              <a:prstDash val="solid"/>
              <a:miter lim="400000"/>
            </a:ln>
          </a:insideV>
        </a:tcBdr>
        <a:fill>
          <a:noFill/>
        </a:fill>
      </a:tcStyle>
    </a:firstRow>
  </a:tblStyle>
  <a:tblStyle styleId="{D51ADE6A-740E-44AE-83CC-AE7238B6C88D}" styleName="">
    <a:tblBg/>
    <a:wholeTbl>
      <a:tcTxStyle b="off" i="off">
        <a:fontRef idx="minor">
          <a:srgbClr val="444444"/>
        </a:fontRef>
        <a:srgbClr val="444444"/>
      </a:tcTxStyle>
      <a:tcStyle>
        <a:tcBdr>
          <a:left>
            <a:ln w="25400" cap="flat">
              <a:solidFill>
                <a:srgbClr val="444444"/>
              </a:solidFill>
              <a:prstDash val="solid"/>
              <a:miter lim="400000"/>
            </a:ln>
          </a:left>
          <a:right>
            <a:ln w="25400" cap="flat">
              <a:solidFill>
                <a:srgbClr val="444444"/>
              </a:solidFill>
              <a:prstDash val="solid"/>
              <a:miter lim="400000"/>
            </a:ln>
          </a:right>
          <a:top>
            <a:ln w="25400" cap="flat">
              <a:solidFill>
                <a:srgbClr val="444444"/>
              </a:solidFill>
              <a:prstDash val="solid"/>
              <a:miter lim="400000"/>
            </a:ln>
          </a:top>
          <a:bottom>
            <a:ln w="25400" cap="flat">
              <a:solidFill>
                <a:srgbClr val="444444"/>
              </a:solidFill>
              <a:prstDash val="solid"/>
              <a:miter lim="400000"/>
            </a:ln>
          </a:bottom>
          <a:insideH>
            <a:ln w="25400" cap="flat">
              <a:solidFill>
                <a:srgbClr val="444444"/>
              </a:solidFill>
              <a:prstDash val="solid"/>
              <a:miter lim="400000"/>
            </a:ln>
          </a:insideH>
          <a:insideV>
            <a:ln w="25400" cap="flat">
              <a:solidFill>
                <a:srgbClr val="444444"/>
              </a:solidFill>
              <a:prstDash val="solid"/>
              <a:miter lim="400000"/>
            </a:ln>
          </a:insideV>
        </a:tcBdr>
        <a:fill>
          <a:noFill/>
        </a:fill>
      </a:tcStyle>
    </a:wholeTbl>
    <a:band2H>
      <a:tcTxStyle b="def" i="def"/>
      <a:tcStyle>
        <a:tcBdr/>
        <a:fill>
          <a:solidFill>
            <a:srgbClr val="EFF1F3"/>
          </a:solidFill>
        </a:fill>
      </a:tcStyle>
    </a:band2H>
    <a:firstCol>
      <a:tcTxStyle b="off" i="off">
        <a:fontRef idx="minor">
          <a:srgbClr val="444444"/>
        </a:fontRef>
        <a:srgbClr val="444444"/>
      </a:tcTxStyle>
      <a:tcStyle>
        <a:tcBdr>
          <a:left>
            <a:ln w="25400" cap="flat">
              <a:solidFill>
                <a:srgbClr val="444444"/>
              </a:solidFill>
              <a:prstDash val="solid"/>
              <a:miter lim="400000"/>
            </a:ln>
          </a:left>
          <a:right>
            <a:ln w="25400" cap="flat">
              <a:solidFill>
                <a:srgbClr val="444444"/>
              </a:solidFill>
              <a:prstDash val="solid"/>
              <a:miter lim="400000"/>
            </a:ln>
          </a:right>
          <a:top>
            <a:ln w="25400" cap="flat">
              <a:solidFill>
                <a:srgbClr val="444444"/>
              </a:solidFill>
              <a:prstDash val="solid"/>
              <a:miter lim="400000"/>
            </a:ln>
          </a:top>
          <a:bottom>
            <a:ln w="25400" cap="flat">
              <a:solidFill>
                <a:srgbClr val="444444"/>
              </a:solidFill>
              <a:prstDash val="solid"/>
              <a:miter lim="400000"/>
            </a:ln>
          </a:bottom>
          <a:insideH>
            <a:ln w="25400" cap="flat">
              <a:solidFill>
                <a:srgbClr val="444444"/>
              </a:solidFill>
              <a:prstDash val="solid"/>
              <a:miter lim="400000"/>
            </a:ln>
          </a:insideH>
          <a:insideV>
            <a:ln w="25400" cap="flat">
              <a:solidFill>
                <a:srgbClr val="444444"/>
              </a:solidFill>
              <a:prstDash val="solid"/>
              <a:miter lim="400000"/>
            </a:ln>
          </a:insideV>
        </a:tcBdr>
        <a:fill>
          <a:noFill/>
        </a:fill>
      </a:tcStyle>
    </a:firstCol>
    <a:lastRow>
      <a:tcTxStyle b="off" i="off">
        <a:fontRef idx="minor">
          <a:srgbClr val="444444"/>
        </a:fontRef>
        <a:srgbClr val="444444"/>
      </a:tcTxStyle>
      <a:tcStyle>
        <a:tcBdr>
          <a:left>
            <a:ln w="25400" cap="flat">
              <a:solidFill>
                <a:srgbClr val="444444"/>
              </a:solidFill>
              <a:prstDash val="solid"/>
              <a:miter lim="400000"/>
            </a:ln>
          </a:left>
          <a:right>
            <a:ln w="25400" cap="flat">
              <a:solidFill>
                <a:srgbClr val="444444"/>
              </a:solidFill>
              <a:prstDash val="solid"/>
              <a:miter lim="400000"/>
            </a:ln>
          </a:right>
          <a:top>
            <a:ln w="25400" cap="flat">
              <a:solidFill>
                <a:srgbClr val="444444"/>
              </a:solidFill>
              <a:prstDash val="solid"/>
              <a:miter lim="400000"/>
            </a:ln>
          </a:top>
          <a:bottom>
            <a:ln w="25400" cap="flat">
              <a:solidFill>
                <a:srgbClr val="444444"/>
              </a:solidFill>
              <a:prstDash val="solid"/>
              <a:miter lim="400000"/>
            </a:ln>
          </a:bottom>
          <a:insideH>
            <a:ln w="25400" cap="flat">
              <a:solidFill>
                <a:srgbClr val="444444"/>
              </a:solidFill>
              <a:prstDash val="solid"/>
              <a:miter lim="400000"/>
            </a:ln>
          </a:insideH>
          <a:insideV>
            <a:ln w="25400" cap="flat">
              <a:solidFill>
                <a:srgbClr val="444444"/>
              </a:solidFill>
              <a:prstDash val="solid"/>
              <a:miter lim="400000"/>
            </a:ln>
          </a:insideV>
        </a:tcBdr>
        <a:fill>
          <a:noFill/>
        </a:fill>
      </a:tcStyle>
    </a:lastRow>
    <a:firstRow>
      <a:tcTxStyle b="off" i="off">
        <a:fontRef idx="minor">
          <a:srgbClr val="444444"/>
        </a:fontRef>
        <a:srgbClr val="444444"/>
      </a:tcTxStyle>
      <a:tcStyle>
        <a:tcBdr>
          <a:left>
            <a:ln w="25400" cap="flat">
              <a:solidFill>
                <a:srgbClr val="444444"/>
              </a:solidFill>
              <a:prstDash val="solid"/>
              <a:miter lim="400000"/>
            </a:ln>
          </a:left>
          <a:right>
            <a:ln w="25400" cap="flat">
              <a:solidFill>
                <a:srgbClr val="444444"/>
              </a:solidFill>
              <a:prstDash val="solid"/>
              <a:miter lim="400000"/>
            </a:ln>
          </a:right>
          <a:top>
            <a:ln w="25400" cap="flat">
              <a:solidFill>
                <a:srgbClr val="444444"/>
              </a:solidFill>
              <a:prstDash val="solid"/>
              <a:miter lim="400000"/>
            </a:ln>
          </a:top>
          <a:bottom>
            <a:ln w="25400" cap="flat">
              <a:solidFill>
                <a:srgbClr val="444444"/>
              </a:solidFill>
              <a:prstDash val="solid"/>
              <a:miter lim="400000"/>
            </a:ln>
          </a:bottom>
          <a:insideH>
            <a:ln w="25400" cap="flat">
              <a:solidFill>
                <a:srgbClr val="444444"/>
              </a:solidFill>
              <a:prstDash val="solid"/>
              <a:miter lim="400000"/>
            </a:ln>
          </a:insideH>
          <a:insideV>
            <a:ln w="25400" cap="flat">
              <a:solidFill>
                <a:srgbClr val="444444"/>
              </a:solidFill>
              <a:prstDash val="solid"/>
              <a:miter lim="400000"/>
            </a:ln>
          </a:insideV>
        </a:tcBdr>
        <a:fill>
          <a:noFill/>
        </a:fill>
      </a:tcStyle>
    </a:firstRow>
  </a:tblStyle>
  <a:tblStyle styleId="{4A9BC294-FFE2-49D5-8D69-9E1BD2C41BD5}" styleName="">
    <a:tblBg/>
    <a:wholeTbl>
      <a:tcTxStyle b="off" i="off">
        <a:fontRef idx="minor">
          <a:srgbClr val="444444"/>
        </a:fontRef>
        <a:srgbClr val="444444"/>
      </a:tcTxStyle>
      <a:tcStyle>
        <a:tcBdr>
          <a:left>
            <a:ln w="25400" cap="flat">
              <a:solidFill>
                <a:srgbClr val="444444"/>
              </a:solidFill>
              <a:prstDash val="solid"/>
              <a:miter lim="400000"/>
            </a:ln>
          </a:left>
          <a:right>
            <a:ln w="25400" cap="flat">
              <a:solidFill>
                <a:srgbClr val="444444"/>
              </a:solidFill>
              <a:prstDash val="solid"/>
              <a:miter lim="400000"/>
            </a:ln>
          </a:right>
          <a:top>
            <a:ln w="25400" cap="flat">
              <a:solidFill>
                <a:srgbClr val="444444"/>
              </a:solidFill>
              <a:prstDash val="solid"/>
              <a:miter lim="400000"/>
            </a:ln>
          </a:top>
          <a:bottom>
            <a:ln w="25400" cap="flat">
              <a:solidFill>
                <a:srgbClr val="444444"/>
              </a:solidFill>
              <a:prstDash val="solid"/>
              <a:miter lim="400000"/>
            </a:ln>
          </a:bottom>
          <a:insideH>
            <a:ln w="25400" cap="flat">
              <a:solidFill>
                <a:srgbClr val="444444"/>
              </a:solidFill>
              <a:prstDash val="solid"/>
              <a:miter lim="400000"/>
            </a:ln>
          </a:insideH>
          <a:insideV>
            <a:ln w="25400" cap="flat">
              <a:solidFill>
                <a:srgbClr val="444444"/>
              </a:solidFill>
              <a:prstDash val="solid"/>
              <a:miter lim="400000"/>
            </a:ln>
          </a:insideV>
        </a:tcBdr>
        <a:fill>
          <a:noFill/>
        </a:fill>
      </a:tcStyle>
    </a:wholeTbl>
    <a:band2H>
      <a:tcTxStyle b="def" i="def"/>
      <a:tcStyle>
        <a:tcBdr/>
        <a:fill>
          <a:solidFill>
            <a:srgbClr val="EFF1F3"/>
          </a:solidFill>
        </a:fill>
      </a:tcStyle>
    </a:band2H>
    <a:firstCol>
      <a:tcTxStyle b="off" i="off">
        <a:fontRef idx="minor">
          <a:srgbClr val="444444"/>
        </a:fontRef>
        <a:srgbClr val="444444"/>
      </a:tcTxStyle>
      <a:tcStyle>
        <a:tcBdr>
          <a:left>
            <a:ln w="25400" cap="flat">
              <a:solidFill>
                <a:srgbClr val="444444"/>
              </a:solidFill>
              <a:prstDash val="solid"/>
              <a:miter lim="400000"/>
            </a:ln>
          </a:left>
          <a:right>
            <a:ln w="25400" cap="flat">
              <a:solidFill>
                <a:srgbClr val="444444"/>
              </a:solidFill>
              <a:prstDash val="solid"/>
              <a:miter lim="400000"/>
            </a:ln>
          </a:right>
          <a:top>
            <a:ln w="25400" cap="flat">
              <a:solidFill>
                <a:srgbClr val="444444"/>
              </a:solidFill>
              <a:prstDash val="solid"/>
              <a:miter lim="400000"/>
            </a:ln>
          </a:top>
          <a:bottom>
            <a:ln w="25400" cap="flat">
              <a:solidFill>
                <a:srgbClr val="444444"/>
              </a:solidFill>
              <a:prstDash val="solid"/>
              <a:miter lim="400000"/>
            </a:ln>
          </a:bottom>
          <a:insideH>
            <a:ln w="25400" cap="flat">
              <a:solidFill>
                <a:srgbClr val="444444"/>
              </a:solidFill>
              <a:prstDash val="solid"/>
              <a:miter lim="400000"/>
            </a:ln>
          </a:insideH>
          <a:insideV>
            <a:ln w="25400" cap="flat">
              <a:solidFill>
                <a:srgbClr val="444444"/>
              </a:solidFill>
              <a:prstDash val="solid"/>
              <a:miter lim="400000"/>
            </a:ln>
          </a:insideV>
        </a:tcBdr>
        <a:fill>
          <a:noFill/>
        </a:fill>
      </a:tcStyle>
    </a:firstCol>
    <a:lastRow>
      <a:tcTxStyle b="off" i="off">
        <a:fontRef idx="minor">
          <a:srgbClr val="444444"/>
        </a:fontRef>
        <a:srgbClr val="444444"/>
      </a:tcTxStyle>
      <a:tcStyle>
        <a:tcBdr>
          <a:left>
            <a:ln w="25400" cap="flat">
              <a:solidFill>
                <a:srgbClr val="444444"/>
              </a:solidFill>
              <a:prstDash val="solid"/>
              <a:miter lim="400000"/>
            </a:ln>
          </a:left>
          <a:right>
            <a:ln w="25400" cap="flat">
              <a:solidFill>
                <a:srgbClr val="444444"/>
              </a:solidFill>
              <a:prstDash val="solid"/>
              <a:miter lim="400000"/>
            </a:ln>
          </a:right>
          <a:top>
            <a:ln w="25400" cap="flat">
              <a:solidFill>
                <a:srgbClr val="444444"/>
              </a:solidFill>
              <a:prstDash val="solid"/>
              <a:miter lim="400000"/>
            </a:ln>
          </a:top>
          <a:bottom>
            <a:ln w="25400" cap="flat">
              <a:solidFill>
                <a:srgbClr val="444444"/>
              </a:solidFill>
              <a:prstDash val="solid"/>
              <a:miter lim="400000"/>
            </a:ln>
          </a:bottom>
          <a:insideH>
            <a:ln w="25400" cap="flat">
              <a:solidFill>
                <a:srgbClr val="444444"/>
              </a:solidFill>
              <a:prstDash val="solid"/>
              <a:miter lim="400000"/>
            </a:ln>
          </a:insideH>
          <a:insideV>
            <a:ln w="25400" cap="flat">
              <a:solidFill>
                <a:srgbClr val="444444"/>
              </a:solidFill>
              <a:prstDash val="solid"/>
              <a:miter lim="400000"/>
            </a:ln>
          </a:insideV>
        </a:tcBdr>
        <a:fill>
          <a:noFill/>
        </a:fill>
      </a:tcStyle>
    </a:lastRow>
    <a:firstRow>
      <a:tcTxStyle b="off" i="off">
        <a:fontRef idx="minor">
          <a:srgbClr val="444444"/>
        </a:fontRef>
        <a:srgbClr val="444444"/>
      </a:tcTxStyle>
      <a:tcStyle>
        <a:tcBdr>
          <a:left>
            <a:ln w="25400" cap="flat">
              <a:solidFill>
                <a:srgbClr val="444444"/>
              </a:solidFill>
              <a:prstDash val="solid"/>
              <a:miter lim="400000"/>
            </a:ln>
          </a:left>
          <a:right>
            <a:ln w="25400" cap="flat">
              <a:solidFill>
                <a:srgbClr val="444444"/>
              </a:solidFill>
              <a:prstDash val="solid"/>
              <a:miter lim="400000"/>
            </a:ln>
          </a:right>
          <a:top>
            <a:ln w="25400" cap="flat">
              <a:solidFill>
                <a:srgbClr val="444444"/>
              </a:solidFill>
              <a:prstDash val="solid"/>
              <a:miter lim="400000"/>
            </a:ln>
          </a:top>
          <a:bottom>
            <a:ln w="25400" cap="flat">
              <a:solidFill>
                <a:srgbClr val="444444"/>
              </a:solidFill>
              <a:prstDash val="solid"/>
              <a:miter lim="400000"/>
            </a:ln>
          </a:bottom>
          <a:insideH>
            <a:ln w="25400" cap="flat">
              <a:solidFill>
                <a:srgbClr val="444444"/>
              </a:solidFill>
              <a:prstDash val="solid"/>
              <a:miter lim="400000"/>
            </a:ln>
          </a:insideH>
          <a:insideV>
            <a:ln w="25400" cap="flat">
              <a:solidFill>
                <a:srgbClr val="444444"/>
              </a:solidFill>
              <a:prstDash val="solid"/>
              <a:miter lim="400000"/>
            </a:ln>
          </a:insideV>
        </a:tcBdr>
        <a:fill>
          <a:no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69" name="Shape 69"/>
          <p:cNvSpPr/>
          <p:nvPr>
            <p:ph type="sldImg"/>
          </p:nvPr>
        </p:nvSpPr>
        <p:spPr>
          <a:xfrm>
            <a:off x="1143000" y="685800"/>
            <a:ext cx="4572000" cy="3429000"/>
          </a:xfrm>
          <a:prstGeom prst="rect">
            <a:avLst/>
          </a:prstGeom>
        </p:spPr>
        <p:txBody>
          <a:bodyPr/>
          <a:lstStyle/>
          <a:p>
            <a:pPr/>
          </a:p>
        </p:txBody>
      </p:sp>
      <p:sp>
        <p:nvSpPr>
          <p:cNvPr id="70" name="Shape 7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1600">
        <a:latin typeface="Lucida Grande"/>
        <a:ea typeface="Lucida Grande"/>
        <a:cs typeface="Lucida Grande"/>
        <a:sym typeface="Lucida Grande"/>
      </a:defRPr>
    </a:lvl1pPr>
    <a:lvl2pPr indent="228600" defTabSz="584200" latinLnBrk="0">
      <a:defRPr sz="1600">
        <a:latin typeface="Lucida Grande"/>
        <a:ea typeface="Lucida Grande"/>
        <a:cs typeface="Lucida Grande"/>
        <a:sym typeface="Lucida Grande"/>
      </a:defRPr>
    </a:lvl2pPr>
    <a:lvl3pPr indent="457200" defTabSz="584200" latinLnBrk="0">
      <a:defRPr sz="1600">
        <a:latin typeface="Lucida Grande"/>
        <a:ea typeface="Lucida Grande"/>
        <a:cs typeface="Lucida Grande"/>
        <a:sym typeface="Lucida Grande"/>
      </a:defRPr>
    </a:lvl3pPr>
    <a:lvl4pPr indent="685800" defTabSz="584200" latinLnBrk="0">
      <a:defRPr sz="1600">
        <a:latin typeface="Lucida Grande"/>
        <a:ea typeface="Lucida Grande"/>
        <a:cs typeface="Lucida Grande"/>
        <a:sym typeface="Lucida Grande"/>
      </a:defRPr>
    </a:lvl4pPr>
    <a:lvl5pPr indent="914400" defTabSz="584200" latinLnBrk="0">
      <a:defRPr sz="1600">
        <a:latin typeface="Lucida Grande"/>
        <a:ea typeface="Lucida Grande"/>
        <a:cs typeface="Lucida Grande"/>
        <a:sym typeface="Lucida Grande"/>
      </a:defRPr>
    </a:lvl5pPr>
    <a:lvl6pPr indent="1143000" defTabSz="584200" latinLnBrk="0">
      <a:defRPr sz="1600">
        <a:latin typeface="Lucida Grande"/>
        <a:ea typeface="Lucida Grande"/>
        <a:cs typeface="Lucida Grande"/>
        <a:sym typeface="Lucida Grande"/>
      </a:defRPr>
    </a:lvl6pPr>
    <a:lvl7pPr indent="1371600" defTabSz="584200" latinLnBrk="0">
      <a:defRPr sz="1600">
        <a:latin typeface="Lucida Grande"/>
        <a:ea typeface="Lucida Grande"/>
        <a:cs typeface="Lucida Grande"/>
        <a:sym typeface="Lucida Grande"/>
      </a:defRPr>
    </a:lvl7pPr>
    <a:lvl8pPr indent="1600200" defTabSz="584200" latinLnBrk="0">
      <a:defRPr sz="1600">
        <a:latin typeface="Lucida Grande"/>
        <a:ea typeface="Lucida Grande"/>
        <a:cs typeface="Lucida Grande"/>
        <a:sym typeface="Lucida Grande"/>
      </a:defRPr>
    </a:lvl8pPr>
    <a:lvl9pPr indent="1828800" defTabSz="584200" latinLnBrk="0">
      <a:defRPr sz="1600">
        <a:latin typeface="Lucida Grande"/>
        <a:ea typeface="Lucida Grande"/>
        <a:cs typeface="Lucida Grande"/>
        <a:sym typeface="Lucida Grand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0" name="Shape 80"/>
          <p:cNvSpPr/>
          <p:nvPr>
            <p:ph type="sldImg"/>
          </p:nvPr>
        </p:nvSpPr>
        <p:spPr>
          <a:prstGeom prst="rect">
            <a:avLst/>
          </a:prstGeom>
        </p:spPr>
        <p:txBody>
          <a:bodyPr/>
          <a:lstStyle/>
          <a:p>
            <a:pPr/>
          </a:p>
        </p:txBody>
      </p:sp>
      <p:sp>
        <p:nvSpPr>
          <p:cNvPr id="81" name="Shape 81"/>
          <p:cNvSpPr/>
          <p:nvPr>
            <p:ph type="body" sz="quarter" idx="1"/>
          </p:nvPr>
        </p:nvSpPr>
        <p:spPr>
          <a:prstGeom prst="rect">
            <a:avLst/>
          </a:prstGeom>
        </p:spPr>
        <p:txBody>
          <a:bodyPr/>
          <a:lstStyle/>
          <a:p>
            <a:pPr/>
            <a:r>
              <a:t>建立一個美滿婚姻! Session #2</a:t>
            </a:r>
          </a:p>
          <a:p>
            <a:pPr algn="just">
              <a:lnSpc>
                <a:spcPts val="1400"/>
              </a:lnSpc>
              <a:defRPr sz="1200">
                <a:latin typeface="Times New Roman"/>
                <a:ea typeface="Times New Roman"/>
                <a:cs typeface="Times New Roman"/>
                <a:sym typeface="Times New Roman"/>
              </a:defRPr>
            </a:pPr>
            <a:r>
              <a:t>Building a Great Marriage:   Session #2</a:t>
            </a:r>
          </a:p>
          <a:p>
            <a:pPr algn="just">
              <a:lnSpc>
                <a:spcPts val="1400"/>
              </a:lnSpc>
              <a:defRPr sz="1200">
                <a:latin typeface="Times New Roman"/>
                <a:ea typeface="Times New Roman"/>
                <a:cs typeface="Times New Roman"/>
                <a:sym typeface="Times New Roman"/>
              </a:defRPr>
            </a:pPr>
          </a:p>
          <a:p>
            <a:pPr>
              <a:lnSpc>
                <a:spcPts val="2100"/>
              </a:lnSpc>
              <a:defRPr b="1" sz="1800">
                <a:latin typeface="Helvetica"/>
                <a:ea typeface="Helvetica"/>
                <a:cs typeface="Helvetica"/>
                <a:sym typeface="Helvetica"/>
              </a:defRPr>
            </a:pPr>
            <a:r>
              <a:t>Life Principle #1: Unconditional Love</a:t>
            </a:r>
            <a:endParaRPr sz="1000"/>
          </a:p>
          <a:p>
            <a:pPr>
              <a:lnSpc>
                <a:spcPts val="1200"/>
              </a:lnSpc>
              <a:defRPr b="1" sz="1000">
                <a:latin typeface="Helvetica"/>
                <a:ea typeface="Helvetica"/>
                <a:cs typeface="Helvetica"/>
                <a:sym typeface="Helvetica"/>
              </a:defRPr>
            </a:pPr>
          </a:p>
          <a:p>
            <a:pPr>
              <a:lnSpc>
                <a:spcPts val="1200"/>
              </a:lnSpc>
              <a:defRPr b="1" sz="1000">
                <a:latin typeface="Helvetica"/>
                <a:ea typeface="Helvetica"/>
                <a:cs typeface="Helvetica"/>
                <a:sym typeface="Helvetica"/>
              </a:defRPr>
            </a:pPr>
            <a:r>
              <a:t>Purpose: Show the call and power of the husband’s love toward his wife.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0" name="Shape 160"/>
          <p:cNvSpPr/>
          <p:nvPr>
            <p:ph type="sldImg"/>
          </p:nvPr>
        </p:nvSpPr>
        <p:spPr>
          <a:prstGeom prst="rect">
            <a:avLst/>
          </a:prstGeom>
        </p:spPr>
        <p:txBody>
          <a:bodyPr/>
          <a:lstStyle/>
          <a:p>
            <a:pPr/>
          </a:p>
        </p:txBody>
      </p:sp>
      <p:sp>
        <p:nvSpPr>
          <p:cNvPr id="161" name="Shape 161"/>
          <p:cNvSpPr/>
          <p:nvPr>
            <p:ph type="body" sz="quarter" idx="1"/>
          </p:nvPr>
        </p:nvSpPr>
        <p:spPr>
          <a:prstGeom prst="rect">
            <a:avLst/>
          </a:prstGeom>
        </p:spPr>
        <p:txBody>
          <a:bodyPr/>
          <a:lstStyle/>
          <a:p>
            <a:pPr>
              <a:lnSpc>
                <a:spcPts val="3000"/>
              </a:lnSpc>
              <a:defRPr b="1" sz="1000">
                <a:latin typeface="+mn-lt"/>
                <a:ea typeface="+mn-ea"/>
                <a:cs typeface="+mn-cs"/>
                <a:sym typeface="Helvetica Neue"/>
              </a:defRPr>
            </a:pPr>
            <a:r>
              <a:t>22 Wives, be subject to your own husbands, as to the Lord. 23 For the husband is the head of the wife, as Christ also is the head of the church, He Himself being the Savior of the body. 24 But as the church is subject to Christ, so also the wives ought to be to their husbands in everything. </a:t>
            </a:r>
          </a:p>
          <a:p>
            <a:pPr>
              <a:lnSpc>
                <a:spcPts val="3000"/>
              </a:lnSpc>
              <a:defRPr b="1" sz="1000">
                <a:latin typeface="+mn-lt"/>
                <a:ea typeface="+mn-ea"/>
                <a:cs typeface="+mn-cs"/>
                <a:sym typeface="Helvetica Neue"/>
              </a:defRPr>
            </a:pPr>
            <a:r>
              <a:t>25 Husbands, love your wives, just as Christ also loved the church and gave Himself up for her; 26 that He might sanctify her, having cleansed her by the washing of water with the word, 27 that He might present to Himself the church in all her glory, having no spot or wrinkle or any such thing; but that she should be holy and blameless.</a:t>
            </a:r>
          </a:p>
          <a:p>
            <a:pPr>
              <a:lnSpc>
                <a:spcPts val="3000"/>
              </a:lnSpc>
              <a:defRPr b="1" sz="1000">
                <a:latin typeface="+mn-lt"/>
                <a:ea typeface="+mn-ea"/>
                <a:cs typeface="+mn-cs"/>
                <a:sym typeface="Helvetica Neue"/>
              </a:defRPr>
            </a:pPr>
            <a:r>
              <a:t> 28 So husbands ought also to love their own wives as their own bodies. He who loves his own wife loves himself; 29 for no one ever hated his own flesh, but nourishes and cherishes it, just as Christ also does the church,  30 because we are members of His body. 31 FOR THIS CAUSE A MAN SHALL LEAVE HIS FATHER AND MOTHER, AND SHALL CLEAVE TO HIS WIFE; AND THE TWO SHALL BECOME ONE FLESH. 32 This mystery is great; but I am speaking with reference to Christ and the church. 33 Nevertheless let each individual among you also love his own wife even as himself; and let the wife see to it that she respect her husband.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9" name="Shape 169"/>
          <p:cNvSpPr/>
          <p:nvPr>
            <p:ph type="sldImg"/>
          </p:nvPr>
        </p:nvSpPr>
        <p:spPr>
          <a:prstGeom prst="rect">
            <a:avLst/>
          </a:prstGeom>
        </p:spPr>
        <p:txBody>
          <a:bodyPr/>
          <a:lstStyle/>
          <a:p>
            <a:pPr/>
          </a:p>
        </p:txBody>
      </p:sp>
      <p:sp>
        <p:nvSpPr>
          <p:cNvPr id="170" name="Shape 170"/>
          <p:cNvSpPr/>
          <p:nvPr>
            <p:ph type="body" sz="quarter" idx="1"/>
          </p:nvPr>
        </p:nvSpPr>
        <p:spPr>
          <a:prstGeom prst="rect">
            <a:avLst/>
          </a:prstGeom>
        </p:spPr>
        <p:txBody>
          <a:bodyPr/>
          <a:lstStyle/>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i="1" sz="1000">
                <a:solidFill>
                  <a:srgbClr val="93212C"/>
                </a:solidFill>
                <a:latin typeface="+mn-lt"/>
                <a:ea typeface="+mn-ea"/>
                <a:cs typeface="+mn-cs"/>
                <a:sym typeface="Helvetica Neue"/>
              </a:defRPr>
            </a:pP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i="1" sz="1000">
                <a:solidFill>
                  <a:srgbClr val="93212C"/>
                </a:solidFill>
                <a:latin typeface="+mn-lt"/>
                <a:ea typeface="+mn-ea"/>
                <a:cs typeface="+mn-cs"/>
                <a:sym typeface="Helvetica Neue"/>
              </a:defRPr>
            </a:pPr>
          </a:p>
          <a:p>
            <a:pPr algn="just">
              <a:lnSpc>
                <a:spcPts val="1300"/>
              </a:lnSpc>
              <a:defRPr i="1" sz="1100">
                <a:latin typeface="Helvetica"/>
                <a:ea typeface="Helvetica"/>
                <a:cs typeface="Helvetica"/>
                <a:sym typeface="Helvetica"/>
              </a:defRPr>
            </a:pPr>
            <a:r>
              <a:t>“We love, because He </a:t>
            </a:r>
            <a:r>
              <a:rPr b="1"/>
              <a:t>first loved</a:t>
            </a:r>
            <a:r>
              <a:t> us” (1 John 4:19).</a:t>
            </a:r>
            <a:endParaRPr sz="1000"/>
          </a:p>
          <a:p>
            <a:pPr algn="just">
              <a:lnSpc>
                <a:spcPts val="1200"/>
              </a:lnSpc>
              <a:defRPr i="1" sz="1000">
                <a:solidFill>
                  <a:srgbClr val="93212C"/>
                </a:solidFill>
                <a:latin typeface="+mn-lt"/>
                <a:ea typeface="+mn-ea"/>
                <a:cs typeface="+mn-cs"/>
                <a:sym typeface="Helvetica Neue"/>
              </a:defRPr>
            </a:pPr>
            <a:r>
              <a:t>8 Love never fails;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0" name="Shape 190"/>
          <p:cNvSpPr/>
          <p:nvPr>
            <p:ph type="sldImg"/>
          </p:nvPr>
        </p:nvSpPr>
        <p:spPr>
          <a:prstGeom prst="rect">
            <a:avLst/>
          </a:prstGeom>
        </p:spPr>
        <p:txBody>
          <a:bodyPr/>
          <a:lstStyle/>
          <a:p>
            <a:pPr/>
          </a:p>
        </p:txBody>
      </p:sp>
      <p:sp>
        <p:nvSpPr>
          <p:cNvPr id="191" name="Shape 191"/>
          <p:cNvSpPr/>
          <p:nvPr>
            <p:ph type="body" sz="quarter" idx="1"/>
          </p:nvPr>
        </p:nvSpPr>
        <p:spPr>
          <a:prstGeom prst="rect">
            <a:avLst/>
          </a:prstGeom>
        </p:spPr>
        <p:txBody>
          <a:bodyPr/>
          <a:lstStyle/>
          <a:p>
            <a:pPr algn="ctr">
              <a:lnSpc>
                <a:spcPts val="1200"/>
              </a:lnSpc>
              <a:tabLst>
                <a:tab pos="952500" algn="l"/>
              </a:tabLst>
              <a:defRPr sz="1000">
                <a:latin typeface="+mn-lt"/>
                <a:ea typeface="+mn-ea"/>
                <a:cs typeface="+mn-cs"/>
                <a:sym typeface="Helvetica Neue"/>
              </a:defRPr>
            </a:pPr>
            <a:r>
              <a:t>God’s Love Described</a:t>
            </a:r>
            <a:endParaRPr>
              <a:latin typeface="Times New Roman"/>
              <a:ea typeface="Times New Roman"/>
              <a:cs typeface="Times New Roman"/>
              <a:sym typeface="Times New Roman"/>
            </a:endParaRPr>
          </a:p>
          <a:p>
            <a:pPr algn="just">
              <a:lnSpc>
                <a:spcPts val="1200"/>
              </a:lnSpc>
              <a:defRPr sz="1000">
                <a:solidFill>
                  <a:srgbClr val="444444"/>
                </a:solidFill>
                <a:latin typeface="+mn-lt"/>
                <a:ea typeface="+mn-ea"/>
                <a:cs typeface="+mn-cs"/>
                <a:sym typeface="Helvetica Neue"/>
              </a:defRPr>
            </a:pPr>
          </a:p>
          <a:p>
            <a:pPr>
              <a:lnSpc>
                <a:spcPts val="1200"/>
              </a:lnSpc>
              <a:tabLst>
                <a:tab pos="279400" algn="l"/>
                <a:tab pos="558800" algn="l"/>
                <a:tab pos="838200" algn="l"/>
                <a:tab pos="1117600" algn="l"/>
                <a:tab pos="1384300" algn="l"/>
                <a:tab pos="1663700" algn="l"/>
                <a:tab pos="1943100" algn="l"/>
                <a:tab pos="2222500" algn="l"/>
                <a:tab pos="2501900" algn="l"/>
                <a:tab pos="2781300" algn="l"/>
                <a:tab pos="3060700" algn="l"/>
                <a:tab pos="3340100" algn="l"/>
              </a:tabLst>
              <a:defRPr sz="1000">
                <a:solidFill>
                  <a:srgbClr val="444444"/>
                </a:solidFill>
                <a:latin typeface="+mn-lt"/>
                <a:ea typeface="+mn-ea"/>
                <a:cs typeface="+mn-cs"/>
                <a:sym typeface="Helvetica Neue"/>
              </a:defRPr>
            </a:pPr>
            <a:r>
              <a:t>(a) Unconditional love</a:t>
            </a:r>
          </a:p>
          <a:p>
            <a:pPr algn="just">
              <a:lnSpc>
                <a:spcPts val="1200"/>
              </a:lnSpc>
              <a:defRPr sz="1000">
                <a:latin typeface="Times New Roman"/>
                <a:ea typeface="Times New Roman"/>
                <a:cs typeface="Times New Roman"/>
                <a:sym typeface="Times New Roman"/>
              </a:defRPr>
            </a:pPr>
            <a:r>
              <a:t>His love IS not dependent on a good or proper response to Him from His people. </a:t>
            </a:r>
            <a:endParaRPr>
              <a:solidFill>
                <a:srgbClr val="444444"/>
              </a:solidFill>
              <a:latin typeface="+mn-lt"/>
              <a:ea typeface="+mn-ea"/>
              <a:cs typeface="+mn-cs"/>
              <a:sym typeface="Helvetica Neue"/>
            </a:endParaRPr>
          </a:p>
          <a:p>
            <a:pPr>
              <a:lnSpc>
                <a:spcPts val="1200"/>
              </a:lnSpc>
              <a:tabLst>
                <a:tab pos="279400" algn="l"/>
                <a:tab pos="558800" algn="l"/>
                <a:tab pos="838200" algn="l"/>
                <a:tab pos="1117600" algn="l"/>
                <a:tab pos="1384300" algn="l"/>
                <a:tab pos="1663700" algn="l"/>
                <a:tab pos="1943100" algn="l"/>
                <a:tab pos="2222500" algn="l"/>
                <a:tab pos="2501900" algn="l"/>
                <a:tab pos="2781300" algn="l"/>
                <a:tab pos="3060700" algn="l"/>
                <a:tab pos="3340100" algn="l"/>
              </a:tabLst>
              <a:defRPr sz="1000">
                <a:solidFill>
                  <a:srgbClr val="444444"/>
                </a:solidFill>
                <a:latin typeface="+mn-lt"/>
                <a:ea typeface="+mn-ea"/>
                <a:cs typeface="+mn-cs"/>
                <a:sym typeface="Helvetica Neue"/>
              </a:defRPr>
            </a:pPr>
            <a:r>
              <a:t>(b) Compassionate love</a:t>
            </a:r>
          </a:p>
          <a:p>
            <a:pPr algn="just">
              <a:lnSpc>
                <a:spcPts val="1200"/>
              </a:lnSpc>
              <a:defRPr sz="1000">
                <a:latin typeface="Times New Roman"/>
                <a:ea typeface="Times New Roman"/>
                <a:cs typeface="Times New Roman"/>
                <a:sym typeface="Times New Roman"/>
              </a:defRPr>
            </a:pPr>
            <a:r>
              <a:t>Compassionate love is only one way of describing God’s tenderness, mercy, grace, kindness and goodness toward us in Christ. </a:t>
            </a:r>
            <a:endParaRPr>
              <a:solidFill>
                <a:srgbClr val="444444"/>
              </a:solidFill>
              <a:latin typeface="+mn-lt"/>
              <a:ea typeface="+mn-ea"/>
              <a:cs typeface="+mn-cs"/>
              <a:sym typeface="Helvetica Neue"/>
            </a:endParaRPr>
          </a:p>
          <a:p>
            <a:pPr>
              <a:lnSpc>
                <a:spcPts val="1200"/>
              </a:lnSpc>
              <a:tabLst>
                <a:tab pos="279400" algn="l"/>
                <a:tab pos="558800" algn="l"/>
                <a:tab pos="838200" algn="l"/>
                <a:tab pos="1117600" algn="l"/>
                <a:tab pos="1384300" algn="l"/>
                <a:tab pos="1663700" algn="l"/>
                <a:tab pos="1943100" algn="l"/>
                <a:tab pos="2222500" algn="l"/>
                <a:tab pos="2501900" algn="l"/>
                <a:tab pos="2781300" algn="l"/>
                <a:tab pos="3060700" algn="l"/>
                <a:tab pos="3340100" algn="l"/>
              </a:tabLst>
              <a:defRPr sz="1000">
                <a:solidFill>
                  <a:srgbClr val="444444"/>
                </a:solidFill>
                <a:latin typeface="+mn-lt"/>
                <a:ea typeface="+mn-ea"/>
                <a:cs typeface="+mn-cs"/>
                <a:sym typeface="Helvetica Neue"/>
              </a:defRPr>
            </a:pPr>
            <a:r>
              <a:t>(c) Devoted love</a:t>
            </a:r>
          </a:p>
          <a:p>
            <a:pPr>
              <a:lnSpc>
                <a:spcPts val="1200"/>
              </a:lnSpc>
              <a:tabLst>
                <a:tab pos="279400" algn="l"/>
                <a:tab pos="558800" algn="l"/>
                <a:tab pos="838200" algn="l"/>
                <a:tab pos="1117600" algn="l"/>
                <a:tab pos="1384300" algn="l"/>
                <a:tab pos="1663700" algn="l"/>
                <a:tab pos="1943100" algn="l"/>
                <a:tab pos="2222500" algn="l"/>
                <a:tab pos="2501900" algn="l"/>
                <a:tab pos="2781300" algn="l"/>
                <a:tab pos="3060700" algn="l"/>
                <a:tab pos="3340100" algn="l"/>
              </a:tabLst>
              <a:defRPr sz="1000">
                <a:solidFill>
                  <a:srgbClr val="444444"/>
                </a:solidFill>
                <a:latin typeface="+mn-lt"/>
                <a:ea typeface="+mn-ea"/>
                <a:cs typeface="+mn-cs"/>
                <a:sym typeface="Helvetica Neue"/>
              </a:defRPr>
            </a:pPr>
            <a:r>
              <a:t>A devoted love reveals a priority of kind action in spite of the challenges and distractions of life.</a:t>
            </a:r>
          </a:p>
          <a:p>
            <a:pPr algn="just">
              <a:lnSpc>
                <a:spcPts val="1200"/>
              </a:lnSpc>
              <a:defRPr b="1" sz="1000">
                <a:latin typeface="Helvetica"/>
                <a:ea typeface="Helvetica"/>
                <a:cs typeface="Helvetica"/>
                <a:sym typeface="Helvetica"/>
              </a:defRPr>
            </a:p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7" name="Shape 197"/>
          <p:cNvSpPr/>
          <p:nvPr>
            <p:ph type="sldImg"/>
          </p:nvPr>
        </p:nvSpPr>
        <p:spPr>
          <a:prstGeom prst="rect">
            <a:avLst/>
          </a:prstGeom>
        </p:spPr>
        <p:txBody>
          <a:bodyPr/>
          <a:lstStyle/>
          <a:p>
            <a:pPr/>
          </a:p>
        </p:txBody>
      </p:sp>
      <p:sp>
        <p:nvSpPr>
          <p:cNvPr id="198" name="Shape 198"/>
          <p:cNvSpPr/>
          <p:nvPr>
            <p:ph type="body" sz="quarter" idx="1"/>
          </p:nvPr>
        </p:nvSpPr>
        <p:spPr>
          <a:prstGeom prst="rect">
            <a:avLst/>
          </a:prstGeom>
        </p:spPr>
        <p:txBody>
          <a:bodyPr/>
          <a:lstStyle/>
          <a:p>
            <a:pPr algn="ctr">
              <a:lnSpc>
                <a:spcPts val="1200"/>
              </a:lnSpc>
              <a:tabLst>
                <a:tab pos="952500" algn="l"/>
              </a:tabLst>
              <a:defRPr sz="1000">
                <a:latin typeface="+mn-lt"/>
                <a:ea typeface="+mn-ea"/>
                <a:cs typeface="+mn-cs"/>
                <a:sym typeface="Helvetica Neue"/>
              </a:defRPr>
            </a:pPr>
            <a:r>
              <a:t>God’s Love Described</a:t>
            </a:r>
            <a:endParaRPr>
              <a:latin typeface="Times New Roman"/>
              <a:ea typeface="Times New Roman"/>
              <a:cs typeface="Times New Roman"/>
              <a:sym typeface="Times New Roman"/>
            </a:endParaRPr>
          </a:p>
          <a:p>
            <a:pPr algn="just">
              <a:lnSpc>
                <a:spcPts val="1200"/>
              </a:lnSpc>
              <a:defRPr sz="1000">
                <a:solidFill>
                  <a:srgbClr val="444444"/>
                </a:solidFill>
                <a:latin typeface="+mn-lt"/>
                <a:ea typeface="+mn-ea"/>
                <a:cs typeface="+mn-cs"/>
                <a:sym typeface="Helvetica Neue"/>
              </a:defRPr>
            </a:pPr>
          </a:p>
          <a:p>
            <a:pPr>
              <a:lnSpc>
                <a:spcPts val="1200"/>
              </a:lnSpc>
              <a:tabLst>
                <a:tab pos="279400" algn="l"/>
                <a:tab pos="558800" algn="l"/>
                <a:tab pos="838200" algn="l"/>
                <a:tab pos="1117600" algn="l"/>
                <a:tab pos="1384300" algn="l"/>
                <a:tab pos="1663700" algn="l"/>
                <a:tab pos="1943100" algn="l"/>
                <a:tab pos="2222500" algn="l"/>
                <a:tab pos="2501900" algn="l"/>
                <a:tab pos="2781300" algn="l"/>
                <a:tab pos="3060700" algn="l"/>
                <a:tab pos="3340100" algn="l"/>
              </a:tabLst>
              <a:defRPr sz="1000">
                <a:solidFill>
                  <a:srgbClr val="444444"/>
                </a:solidFill>
                <a:latin typeface="+mn-lt"/>
                <a:ea typeface="+mn-ea"/>
                <a:cs typeface="+mn-cs"/>
                <a:sym typeface="Helvetica Neue"/>
              </a:defRPr>
            </a:pPr>
            <a:r>
              <a:t>(a) Unconditional love</a:t>
            </a:r>
          </a:p>
          <a:p>
            <a:pPr algn="just">
              <a:lnSpc>
                <a:spcPts val="1200"/>
              </a:lnSpc>
              <a:defRPr sz="1000">
                <a:latin typeface="Times New Roman"/>
                <a:ea typeface="Times New Roman"/>
                <a:cs typeface="Times New Roman"/>
                <a:sym typeface="Times New Roman"/>
              </a:defRPr>
            </a:pPr>
            <a:r>
              <a:t>His love IS not dependent on a good or proper response to Him from His people. </a:t>
            </a:r>
            <a:endParaRPr>
              <a:solidFill>
                <a:srgbClr val="444444"/>
              </a:solidFill>
              <a:latin typeface="+mn-lt"/>
              <a:ea typeface="+mn-ea"/>
              <a:cs typeface="+mn-cs"/>
              <a:sym typeface="Helvetica Neue"/>
            </a:endParaRPr>
          </a:p>
          <a:p>
            <a:pPr>
              <a:lnSpc>
                <a:spcPts val="1200"/>
              </a:lnSpc>
              <a:tabLst>
                <a:tab pos="279400" algn="l"/>
                <a:tab pos="558800" algn="l"/>
                <a:tab pos="838200" algn="l"/>
                <a:tab pos="1117600" algn="l"/>
                <a:tab pos="1384300" algn="l"/>
                <a:tab pos="1663700" algn="l"/>
                <a:tab pos="1943100" algn="l"/>
                <a:tab pos="2222500" algn="l"/>
                <a:tab pos="2501900" algn="l"/>
                <a:tab pos="2781300" algn="l"/>
                <a:tab pos="3060700" algn="l"/>
                <a:tab pos="3340100" algn="l"/>
              </a:tabLst>
              <a:defRPr sz="1000">
                <a:solidFill>
                  <a:srgbClr val="444444"/>
                </a:solidFill>
                <a:latin typeface="+mn-lt"/>
                <a:ea typeface="+mn-ea"/>
                <a:cs typeface="+mn-cs"/>
                <a:sym typeface="Helvetica Neue"/>
              </a:defRPr>
            </a:pPr>
            <a:r>
              <a:t>(b) Compassionate love</a:t>
            </a:r>
          </a:p>
          <a:p>
            <a:pPr algn="just">
              <a:lnSpc>
                <a:spcPts val="1200"/>
              </a:lnSpc>
              <a:defRPr sz="1000">
                <a:latin typeface="Times New Roman"/>
                <a:ea typeface="Times New Roman"/>
                <a:cs typeface="Times New Roman"/>
                <a:sym typeface="Times New Roman"/>
              </a:defRPr>
            </a:pPr>
            <a:r>
              <a:t>Compassionate love is only one way of describing God’s tenderness, mercy, grace, kindness and goodness toward us in Christ. </a:t>
            </a:r>
            <a:endParaRPr>
              <a:solidFill>
                <a:srgbClr val="444444"/>
              </a:solidFill>
              <a:latin typeface="+mn-lt"/>
              <a:ea typeface="+mn-ea"/>
              <a:cs typeface="+mn-cs"/>
              <a:sym typeface="Helvetica Neue"/>
            </a:endParaRPr>
          </a:p>
          <a:p>
            <a:pPr>
              <a:lnSpc>
                <a:spcPts val="1200"/>
              </a:lnSpc>
              <a:tabLst>
                <a:tab pos="279400" algn="l"/>
                <a:tab pos="558800" algn="l"/>
                <a:tab pos="838200" algn="l"/>
                <a:tab pos="1117600" algn="l"/>
                <a:tab pos="1384300" algn="l"/>
                <a:tab pos="1663700" algn="l"/>
                <a:tab pos="1943100" algn="l"/>
                <a:tab pos="2222500" algn="l"/>
                <a:tab pos="2501900" algn="l"/>
                <a:tab pos="2781300" algn="l"/>
                <a:tab pos="3060700" algn="l"/>
                <a:tab pos="3340100" algn="l"/>
              </a:tabLst>
              <a:defRPr sz="1000">
                <a:solidFill>
                  <a:srgbClr val="444444"/>
                </a:solidFill>
                <a:latin typeface="+mn-lt"/>
                <a:ea typeface="+mn-ea"/>
                <a:cs typeface="+mn-cs"/>
                <a:sym typeface="Helvetica Neue"/>
              </a:defRPr>
            </a:pPr>
            <a:r>
              <a:t>(c) Devoted love</a:t>
            </a:r>
          </a:p>
          <a:p>
            <a:pPr>
              <a:lnSpc>
                <a:spcPts val="1200"/>
              </a:lnSpc>
              <a:tabLst>
                <a:tab pos="279400" algn="l"/>
                <a:tab pos="558800" algn="l"/>
                <a:tab pos="838200" algn="l"/>
                <a:tab pos="1117600" algn="l"/>
                <a:tab pos="1384300" algn="l"/>
                <a:tab pos="1663700" algn="l"/>
                <a:tab pos="1943100" algn="l"/>
                <a:tab pos="2222500" algn="l"/>
                <a:tab pos="2501900" algn="l"/>
                <a:tab pos="2781300" algn="l"/>
                <a:tab pos="3060700" algn="l"/>
                <a:tab pos="3340100" algn="l"/>
              </a:tabLst>
              <a:defRPr sz="1000">
                <a:solidFill>
                  <a:srgbClr val="444444"/>
                </a:solidFill>
                <a:latin typeface="+mn-lt"/>
                <a:ea typeface="+mn-ea"/>
                <a:cs typeface="+mn-cs"/>
                <a:sym typeface="Helvetica Neue"/>
              </a:defRPr>
            </a:pPr>
            <a:r>
              <a:t>A devoted love reveals a priority of kind action in spite of the challenges and distractions of life.</a:t>
            </a:r>
          </a:p>
          <a:p>
            <a:pPr algn="just">
              <a:lnSpc>
                <a:spcPts val="1200"/>
              </a:lnSpc>
              <a:defRPr b="1" sz="1000">
                <a:latin typeface="Helvetica"/>
                <a:ea typeface="Helvetica"/>
                <a:cs typeface="Helvetica"/>
                <a:sym typeface="Helvetica"/>
              </a:defRPr>
            </a:p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2" name="Shape 202"/>
          <p:cNvSpPr/>
          <p:nvPr>
            <p:ph type="sldImg"/>
          </p:nvPr>
        </p:nvSpPr>
        <p:spPr>
          <a:prstGeom prst="rect">
            <a:avLst/>
          </a:prstGeom>
        </p:spPr>
        <p:txBody>
          <a:bodyPr/>
          <a:lstStyle/>
          <a:p>
            <a:pPr/>
          </a:p>
        </p:txBody>
      </p:sp>
      <p:sp>
        <p:nvSpPr>
          <p:cNvPr id="203" name="Shape 203"/>
          <p:cNvSpPr/>
          <p:nvPr>
            <p:ph type="body" sz="quarter" idx="1"/>
          </p:nvPr>
        </p:nvSpPr>
        <p:spPr>
          <a:prstGeom prst="rect">
            <a:avLst/>
          </a:prstGeom>
        </p:spPr>
        <p:txBody>
          <a:bodyPr/>
          <a:lstStyle/>
          <a:p>
            <a:pPr algn="just">
              <a:lnSpc>
                <a:spcPts val="1300"/>
              </a:lnSpc>
              <a:defRPr sz="1100">
                <a:latin typeface="Times New Roman"/>
                <a:ea typeface="Times New Roman"/>
                <a:cs typeface="Times New Roman"/>
                <a:sym typeface="Times New Roman"/>
              </a:defRPr>
            </a:pPr>
            <a:r>
              <a:t>The New Testament uses the Greek word </a:t>
            </a:r>
            <a:r>
              <a:rPr i="1">
                <a:latin typeface="Helvetica"/>
                <a:ea typeface="Helvetica"/>
                <a:cs typeface="Helvetica"/>
                <a:sym typeface="Helvetica"/>
              </a:rPr>
              <a:t>agape</a:t>
            </a:r>
            <a:r>
              <a:t> to describe God’s gracious love which in turn should drive the husband to consistently love his wife. He doesn’t love everyone with that devotion. He commits himself to love his wife. The Greek word </a:t>
            </a:r>
            <a:r>
              <a:rPr i="1">
                <a:latin typeface="Helvetica"/>
                <a:ea typeface="Helvetica"/>
                <a:cs typeface="Helvetica"/>
                <a:sym typeface="Helvetica"/>
              </a:rPr>
              <a:t>eros</a:t>
            </a:r>
            <a:r>
              <a:t> for love is a passionate love often used in sexual contexts (note the derived English word ‘erotic’). </a:t>
            </a:r>
            <a:r>
              <a:rPr i="1">
                <a:latin typeface="Helvetica"/>
                <a:ea typeface="Helvetica"/>
                <a:cs typeface="Helvetica"/>
                <a:sym typeface="Helvetica"/>
              </a:rPr>
              <a:t>Philia</a:t>
            </a:r>
            <a:r>
              <a:t> on the other hand describes a trade-off love, “</a:t>
            </a:r>
            <a:r>
              <a:rPr i="1">
                <a:latin typeface="Helvetica"/>
                <a:ea typeface="Helvetica"/>
                <a:cs typeface="Helvetica"/>
                <a:sym typeface="Helvetica"/>
              </a:rPr>
              <a:t>You are nice to me and I am nice to you.</a:t>
            </a:r>
            <a:r>
              <a:t>” We see this kind of love happening in families and with friends.</a:t>
            </a:r>
          </a:p>
          <a:p>
            <a:pPr>
              <a:lnSpc>
                <a:spcPts val="1300"/>
              </a:lnSpc>
              <a:defRPr b="1" sz="1100">
                <a:latin typeface="Helvetica"/>
                <a:ea typeface="Helvetica"/>
                <a:cs typeface="Helvetica"/>
                <a:sym typeface="Helvetica"/>
              </a:defRPr>
            </a:pPr>
            <a:r>
              <a:t>1) </a:t>
            </a:r>
            <a:r>
              <a:rPr>
                <a:latin typeface="+mn-lt"/>
                <a:ea typeface="+mn-ea"/>
                <a:cs typeface="+mn-cs"/>
                <a:sym typeface="Helvetica Neue"/>
              </a:rPr>
              <a:t>Marriage built on lust</a:t>
            </a:r>
            <a:endParaRPr>
              <a:latin typeface="+mn-lt"/>
              <a:ea typeface="+mn-ea"/>
              <a:cs typeface="+mn-cs"/>
              <a:sym typeface="Helvetica Neue"/>
            </a:endParaRPr>
          </a:p>
          <a:p>
            <a:pPr>
              <a:lnSpc>
                <a:spcPts val="1300"/>
              </a:lnSpc>
              <a:defRPr sz="1100">
                <a:latin typeface="Times New Roman"/>
                <a:ea typeface="Times New Roman"/>
                <a:cs typeface="Times New Roman"/>
                <a:sym typeface="Times New Roman"/>
              </a:defRPr>
            </a:pPr>
            <a:r>
              <a:t>The lust-oriented excitement that </a:t>
            </a:r>
            <a:r>
              <a:rPr i="1">
                <a:latin typeface="Helvetica"/>
                <a:ea typeface="Helvetica"/>
                <a:cs typeface="Helvetica"/>
                <a:sym typeface="Helvetica"/>
              </a:rPr>
              <a:t>eros</a:t>
            </a:r>
            <a:r>
              <a:t> marriages provides fades real quickly. Those who found their marriage on sexual desire will soon look elsewhere for more excitement. Once offenses build up, then it is no longer possible to have their fun at home. This is the reason this crowd are trying to gain the same privileges for their partner lifestyles.</a:t>
            </a:r>
            <a:endParaRPr b="1">
              <a:latin typeface="+mn-lt"/>
              <a:ea typeface="+mn-ea"/>
              <a:cs typeface="+mn-cs"/>
              <a:sym typeface="Helvetica Neue"/>
            </a:endParaRPr>
          </a:p>
          <a:p>
            <a:pPr>
              <a:lnSpc>
                <a:spcPts val="1300"/>
              </a:lnSpc>
              <a:defRPr b="1" sz="1100">
                <a:latin typeface="Helvetica"/>
                <a:ea typeface="Helvetica"/>
                <a:cs typeface="Helvetica"/>
                <a:sym typeface="Helvetica"/>
              </a:defRPr>
            </a:pPr>
            <a:r>
              <a:t>2) </a:t>
            </a:r>
            <a:r>
              <a:rPr>
                <a:latin typeface="+mn-lt"/>
                <a:ea typeface="+mn-ea"/>
                <a:cs typeface="+mn-cs"/>
                <a:sym typeface="Helvetica Neue"/>
              </a:rPr>
              <a:t>Marriage built on expected kindness</a:t>
            </a:r>
            <a:endParaRPr>
              <a:latin typeface="+mn-lt"/>
              <a:ea typeface="+mn-ea"/>
              <a:cs typeface="+mn-cs"/>
              <a:sym typeface="Helvetica Neue"/>
            </a:endParaRPr>
          </a:p>
          <a:p>
            <a:pPr>
              <a:lnSpc>
                <a:spcPts val="1300"/>
              </a:lnSpc>
              <a:defRPr sz="1100">
                <a:latin typeface="Times New Roman"/>
                <a:ea typeface="Times New Roman"/>
                <a:cs typeface="Times New Roman"/>
                <a:sym typeface="Times New Roman"/>
              </a:defRPr>
            </a:pPr>
            <a:r>
              <a:t>Philia love wears thin very quickly too. If my spouse is mean to me, should I return the meanness? Where does it end? If the way I respond to my spouse is dependent on how they treat me, then there will be a slow tendency to death. Because of our sin nature, we need a love that is not dependent on how the other person responds to us.</a:t>
            </a:r>
            <a:r>
              <a:rPr b="1">
                <a:latin typeface="+mn-lt"/>
                <a:ea typeface="+mn-ea"/>
                <a:cs typeface="+mn-cs"/>
                <a:sym typeface="Helvetica Neue"/>
              </a:rPr>
              <a:t> </a:t>
            </a:r>
            <a:endParaRPr b="1">
              <a:latin typeface="+mn-lt"/>
              <a:ea typeface="+mn-ea"/>
              <a:cs typeface="+mn-cs"/>
              <a:sym typeface="Helvetica Neue"/>
            </a:endParaRPr>
          </a:p>
          <a:p>
            <a:pPr algn="just">
              <a:lnSpc>
                <a:spcPts val="1300"/>
              </a:lnSpc>
              <a:defRPr sz="1100">
                <a:latin typeface="Times New Roman"/>
                <a:ea typeface="Times New Roman"/>
                <a:cs typeface="Times New Roman"/>
                <a:sym typeface="Times New Roman"/>
              </a:defRPr>
            </a:pPr>
          </a:p>
          <a:p>
            <a:pPr algn="just">
              <a:lnSpc>
                <a:spcPts val="1300"/>
              </a:lnSpc>
              <a:defRPr b="1" sz="1100">
                <a:latin typeface="Helvetica"/>
                <a:ea typeface="Helvetica"/>
                <a:cs typeface="Helvetica"/>
                <a:sym typeface="Helvetica"/>
              </a:defRPr>
            </a:pPr>
            <a:r>
              <a:t>3) Marriage built on covenant love</a:t>
            </a:r>
            <a:br>
              <a:rPr b="0">
                <a:latin typeface="Times New Roman"/>
                <a:ea typeface="Times New Roman"/>
                <a:cs typeface="Times New Roman"/>
                <a:sym typeface="Times New Roman"/>
              </a:rPr>
            </a:br>
            <a:r>
              <a:rPr b="0">
                <a:latin typeface="Times New Roman"/>
                <a:ea typeface="Times New Roman"/>
                <a:cs typeface="Times New Roman"/>
                <a:sym typeface="Times New Roman"/>
              </a:rPr>
              <a:t>Covenant love agrees to love because of the commitment we make to our wives. We love because we are supposed to.  Of course our love is sourced in God’s love for us. Christ loved us first. That brought love into the world. The clearer the husband can commit himself to this sacrificial love, the stronger that love gets. This love can be also seen in the Old Testament through the word ‘lovingkindness’ (Hebrew </a:t>
            </a:r>
            <a:r>
              <a:rPr b="0" i="1"/>
              <a:t>hesed</a:t>
            </a:r>
            <a:r>
              <a:rPr b="0">
                <a:latin typeface="Times New Roman"/>
                <a:ea typeface="Times New Roman"/>
                <a:cs typeface="Times New Roman"/>
                <a:sym typeface="Times New Roman"/>
              </a:rPr>
              <a:t>). It is a covenant love. I love because I am committed to love.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8" name="Shape 208"/>
          <p:cNvSpPr/>
          <p:nvPr>
            <p:ph type="sldImg"/>
          </p:nvPr>
        </p:nvSpPr>
        <p:spPr>
          <a:prstGeom prst="rect">
            <a:avLst/>
          </a:prstGeom>
        </p:spPr>
        <p:txBody>
          <a:bodyPr/>
          <a:lstStyle/>
          <a:p>
            <a:pPr/>
          </a:p>
        </p:txBody>
      </p:sp>
      <p:sp>
        <p:nvSpPr>
          <p:cNvPr id="209" name="Shape 209"/>
          <p:cNvSpPr/>
          <p:nvPr>
            <p:ph type="body" sz="quarter" idx="1"/>
          </p:nvPr>
        </p:nvSpPr>
        <p:spPr>
          <a:prstGeom prst="rect">
            <a:avLst/>
          </a:prstGeom>
        </p:spPr>
        <p:txBody>
          <a:bodyPr/>
          <a:lstStyle/>
          <a:p>
            <a:pPr algn="just">
              <a:lnSpc>
                <a:spcPts val="1300"/>
              </a:lnSpc>
              <a:defRPr sz="1100">
                <a:latin typeface="Times New Roman"/>
                <a:ea typeface="Times New Roman"/>
                <a:cs typeface="Times New Roman"/>
                <a:sym typeface="Times New Roman"/>
              </a:defRPr>
            </a:pPr>
            <a:r>
              <a:t>The New Testament uses the Greek word </a:t>
            </a:r>
            <a:r>
              <a:rPr i="1">
                <a:latin typeface="Helvetica"/>
                <a:ea typeface="Helvetica"/>
                <a:cs typeface="Helvetica"/>
                <a:sym typeface="Helvetica"/>
              </a:rPr>
              <a:t>agape</a:t>
            </a:r>
            <a:r>
              <a:t> to describe God’s gracious love which in turn should drive the husband to consistently love his wife. He doesn’t love everyone with that devotion. He commits himself to love his wife. The Greek word </a:t>
            </a:r>
            <a:r>
              <a:rPr i="1">
                <a:latin typeface="Helvetica"/>
                <a:ea typeface="Helvetica"/>
                <a:cs typeface="Helvetica"/>
                <a:sym typeface="Helvetica"/>
              </a:rPr>
              <a:t>eros</a:t>
            </a:r>
            <a:r>
              <a:t> for love is a passionate love often used in sexual contexts (note the derived English word ‘erotic’). </a:t>
            </a:r>
            <a:r>
              <a:rPr i="1">
                <a:latin typeface="Helvetica"/>
                <a:ea typeface="Helvetica"/>
                <a:cs typeface="Helvetica"/>
                <a:sym typeface="Helvetica"/>
              </a:rPr>
              <a:t>Philia</a:t>
            </a:r>
            <a:r>
              <a:t> on the other hand describes a trade-off love, “</a:t>
            </a:r>
            <a:r>
              <a:rPr i="1">
                <a:latin typeface="Helvetica"/>
                <a:ea typeface="Helvetica"/>
                <a:cs typeface="Helvetica"/>
                <a:sym typeface="Helvetica"/>
              </a:rPr>
              <a:t>You are nice to me and I am nice to you.</a:t>
            </a:r>
            <a:r>
              <a:t>” We see this kind of love happening in families and with friends.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lnSpc>
                <a:spcPts val="21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a:latin typeface="+mn-lt"/>
                <a:ea typeface="+mn-ea"/>
                <a:cs typeface="+mn-cs"/>
                <a:sym typeface="Helvetica Neue"/>
              </a:defRPr>
            </a:pPr>
          </a:p>
          <a:p>
            <a:pPr>
              <a:lnSpc>
                <a:spcPts val="21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a:latin typeface="+mn-lt"/>
                <a:ea typeface="+mn-ea"/>
                <a:cs typeface="+mn-cs"/>
                <a:sym typeface="Helvetica Neue"/>
              </a:defRPr>
            </a:pPr>
            <a:r>
              <a:t>The Way Out!</a:t>
            </a:r>
            <a:endParaRPr sz="1200"/>
          </a:p>
          <a:p>
            <a:pPr>
              <a:lnSpc>
                <a:spcPts val="14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200">
                <a:latin typeface="+mn-lt"/>
                <a:ea typeface="+mn-ea"/>
                <a:cs typeface="+mn-cs"/>
                <a:sym typeface="Helvetica Neue"/>
              </a:defRPr>
            </a:pPr>
            <a:r>
              <a:t>The easiest way out of pornography addiction is to see its hideous self-pleasing desires at work. </a:t>
            </a:r>
          </a:p>
          <a:p>
            <a:pPr>
              <a:lnSpc>
                <a:spcPts val="14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200">
                <a:latin typeface="+mn-lt"/>
                <a:ea typeface="+mn-ea"/>
                <a:cs typeface="+mn-cs"/>
                <a:sym typeface="Helvetica Neue"/>
              </a:defRPr>
            </a:pPr>
          </a:p>
          <a:p>
            <a:pPr>
              <a:lnSpc>
                <a:spcPts val="14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200">
                <a:latin typeface="+mn-lt"/>
                <a:ea typeface="+mn-ea"/>
                <a:cs typeface="+mn-cs"/>
                <a:sym typeface="Helvetica Neue"/>
              </a:defRPr>
            </a:pPr>
            <a:r>
              <a:t>One through Christ exchanges these lusts that ruin self and others for God’s agape love. All the while one remembers the fact:</a:t>
            </a:r>
          </a:p>
          <a:p>
            <a:pPr>
              <a:lnSpc>
                <a:spcPts val="14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200">
                <a:latin typeface="+mn-lt"/>
                <a:ea typeface="+mn-ea"/>
                <a:cs typeface="+mn-cs"/>
                <a:sym typeface="Helvetica Neue"/>
              </a:defRPr>
            </a:pPr>
          </a:p>
          <a:p>
            <a:pPr>
              <a:lnSpc>
                <a:spcPts val="14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200">
                <a:latin typeface="+mn-lt"/>
                <a:ea typeface="+mn-ea"/>
                <a:cs typeface="+mn-cs"/>
                <a:sym typeface="Helvetica Neue"/>
              </a:defRPr>
            </a:pPr>
            <a:r>
              <a:t>If you love, then you cannot lust. They are opposites. If you lust, then you are not loving. When one  begins to make decisions to love, then the lust will no longer be able to control you.</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0" name="Shape 230"/>
          <p:cNvSpPr/>
          <p:nvPr>
            <p:ph type="sldImg"/>
          </p:nvPr>
        </p:nvSpPr>
        <p:spPr>
          <a:prstGeom prst="rect">
            <a:avLst/>
          </a:prstGeom>
        </p:spPr>
        <p:txBody>
          <a:bodyPr/>
          <a:lstStyle/>
          <a:p>
            <a:pPr/>
          </a:p>
        </p:txBody>
      </p:sp>
      <p:sp>
        <p:nvSpPr>
          <p:cNvPr id="231" name="Shape 231"/>
          <p:cNvSpPr/>
          <p:nvPr>
            <p:ph type="body" sz="quarter" idx="1"/>
          </p:nvPr>
        </p:nvSpPr>
        <p:spPr>
          <a:prstGeom prst="rect">
            <a:avLst/>
          </a:prstGeom>
        </p:spPr>
        <p:txBody>
          <a:bodyPr/>
          <a:lstStyle/>
          <a:p>
            <a:pPr/>
            <a:r>
              <a:t>Unconditional Love</a:t>
            </a:r>
          </a:p>
          <a:p>
            <a:pPr/>
            <a:r>
              <a:t>We forgive as Christ forgave</a:t>
            </a:r>
          </a:p>
          <a:p>
            <a:pPr/>
            <a:r>
              <a:t>We accept as Christ accepted</a:t>
            </a:r>
          </a:p>
          <a:p>
            <a:pPr/>
            <a:r>
              <a:t>We hope as Christ hoped</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5" name="Shape 235"/>
          <p:cNvSpPr/>
          <p:nvPr>
            <p:ph type="sldImg"/>
          </p:nvPr>
        </p:nvSpPr>
        <p:spPr>
          <a:prstGeom prst="rect">
            <a:avLst/>
          </a:prstGeom>
        </p:spPr>
        <p:txBody>
          <a:bodyPr/>
          <a:lstStyle/>
          <a:p>
            <a:pPr/>
          </a:p>
        </p:txBody>
      </p:sp>
      <p:sp>
        <p:nvSpPr>
          <p:cNvPr id="236" name="Shape 236"/>
          <p:cNvSpPr/>
          <p:nvPr>
            <p:ph type="body" sz="quarter" idx="1"/>
          </p:nvPr>
        </p:nvSpPr>
        <p:spPr>
          <a:prstGeom prst="rect">
            <a:avLst/>
          </a:prstGeom>
        </p:spPr>
        <p:txBody>
          <a:bodyPr/>
          <a:lstStyle/>
          <a:p>
            <a:pPr>
              <a:lnSpc>
                <a:spcPts val="1200"/>
              </a:lnSpc>
              <a:defRPr i="1" sz="1000">
                <a:solidFill>
                  <a:srgbClr val="93212C"/>
                </a:solidFill>
                <a:latin typeface="+mn-lt"/>
                <a:ea typeface="+mn-ea"/>
                <a:cs typeface="+mn-cs"/>
                <a:sym typeface="Helvetica Neue"/>
              </a:defRPr>
            </a:pPr>
            <a:r>
              <a:t>Love’s Forgiveness</a:t>
            </a:r>
          </a:p>
          <a:p>
            <a:pPr>
              <a:lnSpc>
                <a:spcPts val="1200"/>
              </a:lnSpc>
              <a:defRPr i="1" sz="1000">
                <a:solidFill>
                  <a:srgbClr val="93212C"/>
                </a:solidFill>
                <a:latin typeface="+mn-lt"/>
                <a:ea typeface="+mn-ea"/>
                <a:cs typeface="+mn-cs"/>
                <a:sym typeface="Helvetica Neue"/>
              </a:defRPr>
            </a:pPr>
          </a:p>
          <a:p>
            <a:pPr>
              <a:lnSpc>
                <a:spcPts val="1200"/>
              </a:lnSpc>
              <a:tabLst>
                <a:tab pos="279400" algn="l"/>
              </a:tabLst>
              <a:defRPr sz="1000">
                <a:solidFill>
                  <a:srgbClr val="444444"/>
                </a:solidFill>
                <a:latin typeface="+mn-lt"/>
                <a:ea typeface="+mn-ea"/>
                <a:cs typeface="+mn-cs"/>
                <a:sym typeface="Helvetica Neue"/>
              </a:defRPr>
            </a:pPr>
            <a:r>
              <a:t>Love keeps no record of wrongs</a:t>
            </a:r>
          </a:p>
          <a:p>
            <a:pPr>
              <a:lnSpc>
                <a:spcPts val="1200"/>
              </a:lnSpc>
              <a:tabLst>
                <a:tab pos="279400" algn="l"/>
              </a:tabLst>
              <a:defRPr sz="1000">
                <a:solidFill>
                  <a:srgbClr val="444444"/>
                </a:solidFill>
                <a:latin typeface="+mn-lt"/>
                <a:ea typeface="+mn-ea"/>
                <a:cs typeface="+mn-cs"/>
                <a:sym typeface="Helvetica Neue"/>
              </a:defRPr>
            </a:pPr>
            <a:r>
              <a:t>God will judge</a:t>
            </a:r>
          </a:p>
          <a:p>
            <a:pPr>
              <a:lnSpc>
                <a:spcPts val="1200"/>
              </a:lnSpc>
              <a:tabLst>
                <a:tab pos="279400" algn="l"/>
              </a:tabLst>
              <a:defRPr sz="1000">
                <a:solidFill>
                  <a:srgbClr val="444444"/>
                </a:solidFill>
                <a:latin typeface="+mn-lt"/>
                <a:ea typeface="+mn-ea"/>
                <a:cs typeface="+mn-cs"/>
                <a:sym typeface="Helvetica Neue"/>
              </a:defRPr>
            </a:pPr>
            <a:r>
              <a:t>Our duty to love</a:t>
            </a:r>
          </a:p>
          <a:p>
            <a:pPr>
              <a:lnSpc>
                <a:spcPts val="1200"/>
              </a:lnSpc>
              <a:tabLst>
                <a:tab pos="279400" algn="l"/>
              </a:tabLst>
              <a:defRPr sz="1000">
                <a:solidFill>
                  <a:srgbClr val="444444"/>
                </a:solidFill>
                <a:latin typeface="+mn-lt"/>
                <a:ea typeface="+mn-ea"/>
                <a:cs typeface="+mn-cs"/>
                <a:sym typeface="Helvetica Neue"/>
              </a:defRPr>
            </a:pPr>
            <a:r>
              <a:t>Love covers a multitude of sins</a:t>
            </a:r>
          </a:p>
          <a:p>
            <a:pPr>
              <a:lnSpc>
                <a:spcPts val="1200"/>
              </a:lnSpc>
              <a:defRPr sz="1000">
                <a:solidFill>
                  <a:srgbClr val="407979"/>
                </a:solidFill>
                <a:latin typeface="Times New Roman"/>
                <a:ea typeface="Times New Roman"/>
                <a:cs typeface="Times New Roman"/>
                <a:sym typeface="Times New Roman"/>
              </a:defRPr>
            </a:pPr>
          </a:p>
          <a:p>
            <a:pPr>
              <a:lnSpc>
                <a:spcPts val="1200"/>
              </a:lnSpc>
              <a:defRPr sz="1000">
                <a:solidFill>
                  <a:srgbClr val="407979"/>
                </a:solidFill>
                <a:latin typeface="Times New Roman"/>
                <a:ea typeface="Times New Roman"/>
                <a:cs typeface="Times New Roman"/>
                <a:sym typeface="Times New Roman"/>
              </a:defRPr>
            </a:pPr>
            <a:r>
              <a:t>We forgive as Christ forgave;</a:t>
            </a:r>
            <a:endParaRPr>
              <a:solidFill>
                <a:srgbClr val="000000"/>
              </a:solidFill>
            </a:endParaRPr>
          </a:p>
          <a:p>
            <a:pPr>
              <a:lnSpc>
                <a:spcPts val="1200"/>
              </a:lnSpc>
              <a:defRPr sz="1000">
                <a:solidFill>
                  <a:srgbClr val="407979"/>
                </a:solidFill>
                <a:latin typeface="Times New Roman"/>
                <a:ea typeface="Times New Roman"/>
                <a:cs typeface="Times New Roman"/>
                <a:sym typeface="Times New Roman"/>
              </a:defRPr>
            </a:pPr>
            <a:r>
              <a:t>We accept as Christ accepted;</a:t>
            </a:r>
            <a:endParaRPr>
              <a:solidFill>
                <a:srgbClr val="000000"/>
              </a:solidFill>
            </a:endParaRPr>
          </a:p>
          <a:p>
            <a:pPr>
              <a:lnSpc>
                <a:spcPts val="1200"/>
              </a:lnSpc>
              <a:defRPr sz="1000">
                <a:solidFill>
                  <a:srgbClr val="407979"/>
                </a:solidFill>
                <a:latin typeface="Times New Roman"/>
                <a:ea typeface="Times New Roman"/>
                <a:cs typeface="Times New Roman"/>
                <a:sym typeface="Times New Roman"/>
              </a:defRPr>
            </a:pPr>
            <a:r>
              <a:t>We hope as Christ hoped.</a:t>
            </a:r>
            <a:endParaRPr>
              <a:solidFill>
                <a:srgbClr val="444444"/>
              </a:solidFill>
              <a:latin typeface="+mn-lt"/>
              <a:ea typeface="+mn-ea"/>
              <a:cs typeface="+mn-cs"/>
              <a:sym typeface="Helvetica Neue"/>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marL="44450" algn="just">
              <a:lnSpc>
                <a:spcPts val="1600"/>
              </a:lnSpc>
              <a:spcBef>
                <a:spcPts val="1200"/>
              </a:spcBef>
              <a:defRPr b="1" sz="1400">
                <a:solidFill>
                  <a:srgbClr val="004479"/>
                </a:solidFill>
                <a:latin typeface="Helvetica"/>
                <a:ea typeface="Helvetica"/>
                <a:cs typeface="Helvetica"/>
                <a:sym typeface="Helvetica"/>
              </a:defRPr>
            </a:pPr>
            <a:r>
              <a:t>Questions on Unconditional Love </a:t>
            </a:r>
          </a:p>
          <a:p>
            <a:pPr algn="just">
              <a:lnSpc>
                <a:spcPts val="1300"/>
              </a:lnSpc>
              <a:defRPr sz="1100">
                <a:latin typeface="Times New Roman"/>
                <a:ea typeface="Times New Roman"/>
                <a:cs typeface="Times New Roman"/>
                <a:sym typeface="Times New Roman"/>
              </a:defRPr>
            </a:pPr>
            <a:r>
              <a:t>Before we go on to the summary and application, we need to answer a few questions that are often used to distract us from the commitment to love that God asks of us.</a:t>
            </a:r>
          </a:p>
          <a:p>
            <a:pPr algn="just">
              <a:lnSpc>
                <a:spcPts val="1300"/>
              </a:lnSpc>
              <a:defRPr sz="1100">
                <a:latin typeface="Helvetica"/>
                <a:ea typeface="Helvetica"/>
                <a:cs typeface="Helvetica"/>
                <a:sym typeface="Helvetica"/>
              </a:defRPr>
            </a:pPr>
            <a:r>
              <a:t>1</a:t>
            </a:r>
            <a:r>
              <a:rPr b="1"/>
              <a:t>) What about the guy? How is he going to get fulfilled? </a:t>
            </a:r>
            <a:endParaRPr b="1"/>
          </a:p>
          <a:p>
            <a:pPr algn="just">
              <a:lnSpc>
                <a:spcPts val="1300"/>
              </a:lnSpc>
              <a:defRPr sz="1100">
                <a:latin typeface="Times New Roman"/>
                <a:ea typeface="Times New Roman"/>
                <a:cs typeface="Times New Roman"/>
                <a:sym typeface="Times New Roman"/>
              </a:defRPr>
            </a:pPr>
            <a:r>
              <a:t>The question in long form is, "What if a husband devotedly loves his wife, and she simply doesn't fulfill his needs?" There is fear that the man will face a totally barren life if all he does is love and is not loved back. Perhaps in his worse moments he would even go further in his thinking, </a:t>
            </a:r>
            <a:endParaRPr sz="1400"/>
          </a:p>
          <a:p>
            <a:pPr marL="186689" algn="just">
              <a:lnSpc>
                <a:spcPts val="1300"/>
              </a:lnSpc>
              <a:defRPr i="1" sz="1100">
                <a:solidFill>
                  <a:srgbClr val="941100"/>
                </a:solidFill>
                <a:latin typeface="Helvetica"/>
                <a:ea typeface="Helvetica"/>
                <a:cs typeface="Helvetica"/>
                <a:sym typeface="Helvetica"/>
              </a:defRPr>
            </a:pPr>
            <a:r>
              <a:t>"God would not create such a terribly miserable situation, </a:t>
            </a:r>
            <a:br/>
            <a:r>
              <a:t>and if He by any chance does, I'm not going to be part of it." </a:t>
            </a:r>
          </a:p>
          <a:p>
            <a:pPr algn="just">
              <a:lnSpc>
                <a:spcPts val="1300"/>
              </a:lnSpc>
              <a:defRPr sz="1100">
                <a:latin typeface="Times New Roman"/>
                <a:ea typeface="Times New Roman"/>
                <a:cs typeface="Times New Roman"/>
                <a:sym typeface="Times New Roman"/>
              </a:defRPr>
            </a:pPr>
            <a:r>
              <a:t>When a person asks this question, he probably has the problem of unbelief, lack of commitment and selfishness.</a:t>
            </a:r>
          </a:p>
          <a:p>
            <a:pPr marL="746759">
              <a:lnSpc>
                <a:spcPts val="2000"/>
              </a:lnSpc>
              <a:defRPr b="1" i="1" sz="1700">
                <a:solidFill>
                  <a:srgbClr val="417DD6"/>
                </a:solidFill>
                <a:latin typeface="+mn-lt"/>
                <a:ea typeface="+mn-ea"/>
                <a:cs typeface="+mn-cs"/>
                <a:sym typeface="Helvetica Neue"/>
              </a:defRPr>
            </a:pPr>
            <a:r>
              <a:t>BeliefCommitmentSelfishness</a:t>
            </a:r>
          </a:p>
          <a:p>
            <a:pPr marL="746759">
              <a:lnSpc>
                <a:spcPts val="1300"/>
              </a:lnSpc>
              <a:defRPr sz="1100">
                <a:latin typeface="Times New Roman"/>
                <a:ea typeface="Times New Roman"/>
                <a:cs typeface="Times New Roman"/>
                <a:sym typeface="Times New Roman"/>
              </a:defRPr>
            </a:pPr>
            <a:r>
              <a:t>He doesn't believe God's ways are ultimately best despite what circumstances he finds himself in.Because of his doubt, he holds back on his commitment. Because he cannot be sure of God's love and help, he uses his 'love' as a means of getting love back. This then is no longer love!</a:t>
            </a:r>
            <a:endParaRPr sz="1700"/>
          </a:p>
          <a:p>
            <a:pPr>
              <a:lnSpc>
                <a:spcPts val="1400"/>
              </a:lnSpc>
              <a:defRPr b="1" sz="1200">
                <a:solidFill>
                  <a:srgbClr val="7B1142"/>
                </a:solidFill>
                <a:latin typeface="+mn-lt"/>
                <a:ea typeface="+mn-ea"/>
                <a:cs typeface="+mn-cs"/>
                <a:sym typeface="Helvetica Neue"/>
              </a:defRPr>
            </a:pPr>
            <a:r>
              <a:t>As long as we demand love,</a:t>
            </a:r>
            <a:endParaRPr>
              <a:solidFill>
                <a:srgbClr val="000000"/>
              </a:solidFill>
            </a:endParaRPr>
          </a:p>
          <a:p>
            <a:pPr>
              <a:lnSpc>
                <a:spcPts val="1400"/>
              </a:lnSpc>
              <a:defRPr b="1" sz="1200">
                <a:solidFill>
                  <a:srgbClr val="7B1142"/>
                </a:solidFill>
                <a:latin typeface="+mn-lt"/>
                <a:ea typeface="+mn-ea"/>
                <a:cs typeface="+mn-cs"/>
                <a:sym typeface="Helvetica Neue"/>
              </a:defRPr>
            </a:pPr>
            <a:r>
              <a:t>we will never receive it!</a:t>
            </a:r>
          </a:p>
          <a:p>
            <a:pPr>
              <a:lnSpc>
                <a:spcPts val="2400"/>
              </a:lnSpc>
              <a:defRPr b="1" sz="2000">
                <a:latin typeface="+mn-lt"/>
                <a:ea typeface="+mn-ea"/>
                <a:cs typeface="+mn-cs"/>
                <a:sym typeface="Helvetica Neue"/>
              </a:defRPr>
            </a:pPr>
          </a:p>
          <a:p>
            <a:pPr marL="186689" algn="just">
              <a:lnSpc>
                <a:spcPts val="1300"/>
              </a:lnSpc>
              <a:spcBef>
                <a:spcPts val="600"/>
              </a:spcBef>
              <a:defRPr b="1" sz="1100">
                <a:latin typeface="Helvetica"/>
                <a:ea typeface="Helvetica"/>
                <a:cs typeface="Helvetica"/>
                <a:sym typeface="Helvetica"/>
              </a:defRPr>
            </a:pPr>
            <a:r>
              <a:t>2) Can I actually love if I am not being loved? </a:t>
            </a:r>
          </a:p>
          <a:p>
            <a:pPr algn="just">
              <a:lnSpc>
                <a:spcPts val="1300"/>
              </a:lnSpc>
              <a:defRPr sz="1100">
                <a:latin typeface="Times New Roman"/>
                <a:ea typeface="Times New Roman"/>
                <a:cs typeface="Times New Roman"/>
                <a:sym typeface="Times New Roman"/>
              </a:defRPr>
            </a:pPr>
            <a:r>
              <a:t>Fear from the world of psychology is instilled in those who suffer modern education. This view strongly states that if our basic needs are not being met, then we cannot love another. This kind of 'mental' reservation holds men back from loving. This path of thought becomes an easy excuse to indulge in ones lust. Although the observations might seem to make sense, they go quite contrary to God's rule. The reason is this. </a:t>
            </a:r>
            <a:endParaRPr sz="1400"/>
          </a:p>
          <a:p>
            <a:pPr algn="just">
              <a:lnSpc>
                <a:spcPts val="1300"/>
              </a:lnSpc>
              <a:defRPr sz="1100">
                <a:latin typeface="Times New Roman"/>
                <a:ea typeface="Times New Roman"/>
                <a:cs typeface="Times New Roman"/>
                <a:sym typeface="Times New Roman"/>
              </a:defRPr>
            </a:pPr>
            <a:r>
              <a:t>Men are designed to give. Husbands are made to give of themselves in love. If you do not step out in faith to love, then you will step back in fear to lust. </a:t>
            </a:r>
            <a:r>
              <a:rPr b="1">
                <a:solidFill>
                  <a:srgbClr val="417DD6"/>
                </a:solidFill>
                <a:latin typeface="Helvetica"/>
                <a:ea typeface="Helvetica"/>
                <a:cs typeface="Helvetica"/>
                <a:sym typeface="Helvetica"/>
              </a:rPr>
              <a:t>The command in the Bible for husbands to love their wives overrules any of his fears.</a:t>
            </a:r>
            <a:r>
              <a:rPr>
                <a:solidFill>
                  <a:srgbClr val="417DD6"/>
                </a:solidFill>
              </a:rPr>
              <a:t> </a:t>
            </a:r>
            <a:r>
              <a:t>If we fear God more than any other thing, then we will obey God even if we have doubts and unknowns about our particular circumstances. </a:t>
            </a:r>
            <a:endParaRPr sz="1400"/>
          </a:p>
          <a:p>
            <a:pPr marL="186689" algn="just">
              <a:lnSpc>
                <a:spcPts val="1300"/>
              </a:lnSpc>
              <a:spcBef>
                <a:spcPts val="600"/>
              </a:spcBef>
              <a:defRPr b="1" sz="1100">
                <a:latin typeface="Helvetica"/>
                <a:ea typeface="Helvetica"/>
                <a:cs typeface="Helvetica"/>
                <a:sym typeface="Helvetica"/>
              </a:defRPr>
            </a:pPr>
            <a:r>
              <a:t>3) Doesn't the wife need to love?! </a:t>
            </a:r>
          </a:p>
          <a:p>
            <a:pPr algn="just">
              <a:lnSpc>
                <a:spcPts val="1300"/>
              </a:lnSpc>
              <a:defRPr sz="1100">
                <a:latin typeface="Times New Roman"/>
                <a:ea typeface="Times New Roman"/>
                <a:cs typeface="Times New Roman"/>
                <a:sym typeface="Times New Roman"/>
              </a:defRPr>
            </a:pPr>
            <a:r>
              <a:t>After extensively hearing about the husband's responsibility to love his wife, he might begin to get a bit insecure and speak out the question on his mind, "What about the wife's obligation to love?" </a:t>
            </a:r>
            <a:endParaRPr sz="1400"/>
          </a:p>
          <a:p>
            <a:pPr algn="just">
              <a:lnSpc>
                <a:spcPts val="1300"/>
              </a:lnSpc>
              <a:defRPr b="1" sz="1100">
                <a:latin typeface="+mn-lt"/>
                <a:ea typeface="+mn-ea"/>
                <a:cs typeface="+mn-cs"/>
                <a:sym typeface="Helvetica Neue"/>
              </a:defRPr>
            </a:pPr>
            <a:r>
              <a:t>First of all</a:t>
            </a:r>
            <a:r>
              <a:rPr b="0">
                <a:latin typeface="Times New Roman"/>
                <a:ea typeface="Times New Roman"/>
                <a:cs typeface="Times New Roman"/>
                <a:sym typeface="Times New Roman"/>
              </a:rPr>
              <a:t>, we need to remember that even if she doesn't love in return, our commitment to love never changes. Of course, we all desire our wives to love us. This makes life so much more delightful. I sometimes wonder though, whether the Lord often uses the wife we choose to chastise us. In other words, He uses difficult wives for difficult husbands. When sharpening a tool, the rougher parts of the job require a rougher instrument; the final touching up requires a much more delicate tool. </a:t>
            </a:r>
            <a:endParaRPr b="0" sz="1400">
              <a:latin typeface="Times New Roman"/>
              <a:ea typeface="Times New Roman"/>
              <a:cs typeface="Times New Roman"/>
              <a:sym typeface="Times New Roman"/>
            </a:endParaRPr>
          </a:p>
          <a:p>
            <a:pPr algn="just">
              <a:lnSpc>
                <a:spcPts val="1300"/>
              </a:lnSpc>
              <a:defRPr b="1" sz="1100">
                <a:latin typeface="+mn-lt"/>
                <a:ea typeface="+mn-ea"/>
                <a:cs typeface="+mn-cs"/>
                <a:sym typeface="Helvetica Neue"/>
              </a:defRPr>
            </a:pPr>
            <a:r>
              <a:t>But secondly</a:t>
            </a:r>
            <a:r>
              <a:rPr b="0">
                <a:latin typeface="Times New Roman"/>
                <a:ea typeface="Times New Roman"/>
                <a:cs typeface="Times New Roman"/>
                <a:sym typeface="Times New Roman"/>
              </a:rPr>
              <a:t>, let me go on and say there is a life truth from this teaching for all of us: men and women, single and married. We must not miss it. God establishes marriage so that all of us can familiarize ourselves with God's unconditional love. The wife should not go away thinking she need not love her husband. We understand from Jesus' teaching that we all ought to devotedly love one another. The truth is that everyone is called to love. Men are challenged to a higher more devoted love because of the intense and close marriage relationship.</a:t>
            </a:r>
            <a:endParaRPr b="0" sz="1400">
              <a:latin typeface="Times New Roman"/>
              <a:ea typeface="Times New Roman"/>
              <a:cs typeface="Times New Roman"/>
              <a:sym typeface="Times New Roman"/>
            </a:endParaRPr>
          </a:p>
          <a:p>
            <a:pPr marL="186689" algn="just">
              <a:lnSpc>
                <a:spcPts val="1300"/>
              </a:lnSpc>
              <a:spcBef>
                <a:spcPts val="600"/>
              </a:spcBef>
              <a:defRPr b="1" sz="1100">
                <a:latin typeface="Helvetica"/>
                <a:ea typeface="Helvetica"/>
                <a:cs typeface="Helvetica"/>
                <a:sym typeface="Helvetica"/>
              </a:defRPr>
            </a:pPr>
            <a:r>
              <a:t>4) Why are men so slow to follow Christ’s example of God’s love? </a:t>
            </a:r>
          </a:p>
          <a:p>
            <a:pPr algn="just">
              <a:lnSpc>
                <a:spcPts val="1300"/>
              </a:lnSpc>
              <a:defRPr sz="1100">
                <a:latin typeface="Times New Roman"/>
                <a:ea typeface="Times New Roman"/>
                <a:cs typeface="Times New Roman"/>
                <a:sym typeface="Times New Roman"/>
              </a:defRPr>
            </a:pPr>
            <a:r>
              <a:t>Men learn so slowly. The problem is that many of us have not had a good fatherly example. The second problem is that the only other way we will familiarize ourselves with God’s great love is by deeply getting to know and obey God. His example of how He deals with us is ever so evident.</a:t>
            </a:r>
          </a:p>
          <a:p>
            <a:pPr algn="just">
              <a:lnSpc>
                <a:spcPts val="1300"/>
              </a:lnSpc>
              <a:defRPr sz="1100">
                <a:latin typeface="Times New Roman"/>
                <a:ea typeface="Times New Roman"/>
                <a:cs typeface="Times New Roman"/>
                <a:sym typeface="Times New Roman"/>
              </a:defRPr>
            </a:pPr>
            <a:r>
              <a:t>How many times does God have to specially provide help, guidance, strength and protection for us to be convinced of His love? Are we not forgetful, stubborn and unbelieving?! His love is based on principle and not what we deserve. </a:t>
            </a:r>
          </a:p>
          <a:p>
            <a:pPr algn="just">
              <a:lnSpc>
                <a:spcPts val="1300"/>
              </a:lnSpc>
              <a:defRPr b="1" sz="1100">
                <a:solidFill>
                  <a:srgbClr val="4353FF"/>
                </a:solidFill>
                <a:latin typeface="Helvetica"/>
                <a:ea typeface="Helvetica"/>
                <a:cs typeface="Helvetica"/>
                <a:sym typeface="Helvetica"/>
              </a:defRPr>
            </a:pPr>
            <a:r>
              <a:t>His giving has set love in motion on earth.</a:t>
            </a:r>
            <a:r>
              <a:rPr b="0">
                <a:latin typeface="Times New Roman"/>
                <a:ea typeface="Times New Roman"/>
                <a:cs typeface="Times New Roman"/>
                <a:sym typeface="Times New Roman"/>
              </a:rPr>
              <a:t> </a:t>
            </a:r>
            <a:r>
              <a:rPr b="0">
                <a:solidFill>
                  <a:srgbClr val="000000"/>
                </a:solidFill>
                <a:latin typeface="Times New Roman"/>
                <a:ea typeface="Times New Roman"/>
                <a:cs typeface="Times New Roman"/>
                <a:sym typeface="Times New Roman"/>
              </a:rPr>
              <a:t>The divine love of God through Christ is the sublime example of love that greatly touches the hearts of those enabled to understand. Every husband is called to replicate this sacrificial love to his wife. Ephesians 5:33 says, </a:t>
            </a:r>
            <a:r>
              <a:rPr b="0">
                <a:solidFill>
                  <a:srgbClr val="941100"/>
                </a:solidFill>
                <a:latin typeface="Times New Roman"/>
                <a:ea typeface="Times New Roman"/>
                <a:cs typeface="Times New Roman"/>
                <a:sym typeface="Times New Roman"/>
              </a:rPr>
              <a:t>"Nevertheless let each individual among you also love his own wife even as himself..." </a:t>
            </a:r>
            <a:endParaRPr b="0">
              <a:solidFill>
                <a:srgbClr val="941100"/>
              </a:solidFill>
              <a:latin typeface="Times New Roman"/>
              <a:ea typeface="Times New Roman"/>
              <a:cs typeface="Times New Roman"/>
              <a:sym typeface="Times New Roman"/>
            </a:endParaRPr>
          </a:p>
          <a:p>
            <a:pPr algn="ctr">
              <a:lnSpc>
                <a:spcPts val="1400"/>
              </a:lnSpc>
              <a:defRPr b="1" sz="1200">
                <a:latin typeface="+mn-lt"/>
                <a:ea typeface="+mn-ea"/>
                <a:cs typeface="+mn-cs"/>
                <a:sym typeface="Helvetica Neue"/>
              </a:defRPr>
            </a:pPr>
            <a:r>
              <a:t>The command to love is given to the husband </a:t>
            </a:r>
          </a:p>
          <a:p>
            <a:pPr algn="ctr">
              <a:lnSpc>
                <a:spcPts val="1400"/>
              </a:lnSpc>
              <a:defRPr b="1" sz="1200">
                <a:latin typeface="+mn-lt"/>
                <a:ea typeface="+mn-ea"/>
                <a:cs typeface="+mn-cs"/>
                <a:sym typeface="Helvetica Neue"/>
              </a:defRPr>
            </a:pPr>
            <a:r>
              <a:t>so that even if he does not feel like loving, he still does.</a:t>
            </a:r>
          </a:p>
          <a:p>
            <a:pPr marL="186689" algn="just">
              <a:lnSpc>
                <a:spcPts val="1300"/>
              </a:lnSpc>
              <a:spcBef>
                <a:spcPts val="600"/>
              </a:spcBef>
              <a:defRPr b="1" sz="1100">
                <a:latin typeface="Helvetica"/>
                <a:ea typeface="Helvetica"/>
                <a:cs typeface="Helvetica"/>
                <a:sym typeface="Helvetica"/>
              </a:defRPr>
            </a:pPr>
            <a:r>
              <a:t>5) Does the single man need to love?</a:t>
            </a:r>
          </a:p>
          <a:p>
            <a:pPr algn="just">
              <a:lnSpc>
                <a:spcPts val="1300"/>
              </a:lnSpc>
              <a:defRPr sz="1100">
                <a:latin typeface="Times New Roman"/>
                <a:ea typeface="Times New Roman"/>
                <a:cs typeface="Times New Roman"/>
                <a:sym typeface="Times New Roman"/>
              </a:defRPr>
            </a:pPr>
            <a:r>
              <a:t>Even single men need to live by love rather than lust. The commitment to sexual purity means you acknowledge you are God's agent of love in the world. If you are to reflect God’s love, then you must live a sexually pure life. </a:t>
            </a:r>
          </a:p>
          <a:p>
            <a:pPr algn="just">
              <a:lnSpc>
                <a:spcPts val="1300"/>
              </a:lnSpc>
              <a:defRPr sz="1100">
                <a:latin typeface="Times New Roman"/>
                <a:ea typeface="Times New Roman"/>
                <a:cs typeface="Times New Roman"/>
                <a:sym typeface="Times New Roman"/>
              </a:defRPr>
            </a:pPr>
            <a:r>
              <a:t>Since love is a ruling agent for all Christians, it is love that needs to shape a man's thoughts toward women in general. Women are not to be thought of in terms of how they delight our eyes. No. no. This is not good. That woman is reserved for some other man. God has not given that woman to us. Love respects that. We stand back and simply pray for her future husband. </a:t>
            </a:r>
          </a:p>
          <a:p>
            <a:pPr algn="just">
              <a:lnSpc>
                <a:spcPts val="1300"/>
              </a:lnSpc>
              <a:defRPr sz="1100">
                <a:latin typeface="Times New Roman"/>
                <a:ea typeface="Times New Roman"/>
                <a:cs typeface="Times New Roman"/>
                <a:sym typeface="Times New Roman"/>
              </a:defRPr>
            </a:pPr>
            <a:r>
              <a:t>A good side benefit develops when single young men choose to live a life of love. They can see much more clearly what kind of wife they ought to marry! They are not deceived by looks. They are looking for godly qualities. </a:t>
            </a:r>
          </a:p>
          <a:p>
            <a:pPr marL="186689" algn="just">
              <a:lnSpc>
                <a:spcPts val="1300"/>
              </a:lnSpc>
              <a:spcBef>
                <a:spcPts val="600"/>
              </a:spcBef>
              <a:defRPr b="1" sz="1100">
                <a:latin typeface="Helvetica"/>
                <a:ea typeface="Helvetica"/>
                <a:cs typeface="Helvetica"/>
                <a:sym typeface="Helvetica"/>
              </a:defRPr>
            </a:pPr>
            <a:r>
              <a:t>6) How does this command to love relate to overcoming a man’s sexual lusts? </a:t>
            </a:r>
          </a:p>
          <a:p>
            <a:pPr algn="just">
              <a:lnSpc>
                <a:spcPts val="1300"/>
              </a:lnSpc>
              <a:defRPr sz="1100">
                <a:latin typeface="Times New Roman"/>
                <a:ea typeface="Times New Roman"/>
                <a:cs typeface="Times New Roman"/>
                <a:sym typeface="Times New Roman"/>
              </a:defRPr>
            </a:pPr>
            <a:r>
              <a:t>In the end, the choice is between love or lust, or more clearly between God or self. Marriage has helped flesh out what kind of love we need to fight this war with lusts. </a:t>
            </a:r>
            <a:r>
              <a:rPr b="1">
                <a:solidFill>
                  <a:srgbClr val="442AD6"/>
                </a:solidFill>
                <a:latin typeface="+mn-lt"/>
                <a:ea typeface="+mn-ea"/>
                <a:cs typeface="+mn-cs"/>
                <a:sym typeface="Helvetica Neue"/>
              </a:rPr>
              <a:t>If we love, we will not lust. </a:t>
            </a:r>
            <a:r>
              <a:t>We will not like our lusts. We will be repulsed by its hideousness. However, if we neglect to choose love and the source of love–God, we will default to lusts. </a:t>
            </a:r>
          </a:p>
          <a:p>
            <a:pPr algn="just">
              <a:lnSpc>
                <a:spcPts val="1300"/>
              </a:lnSpc>
              <a:defRPr sz="1100">
                <a:latin typeface="Times New Roman"/>
                <a:ea typeface="Times New Roman"/>
                <a:cs typeface="Times New Roman"/>
                <a:sym typeface="Times New Roman"/>
              </a:defRPr>
            </a:pPr>
            <a:r>
              <a:t>A great marriage tolerates no seductive pictures and movies. Why? They are fuel for the lust factory. Toleration of lustful thoughts reveals that one is not loving his wife. True love finds full contentment in his own wife. He might be tempted during challenging times to think elsewhere but in his determination to love his wife, he rejects those thoughts and delights himself in his wife even if it means waiting an indefinite period. </a:t>
            </a:r>
          </a:p>
          <a:p>
            <a:pPr algn="just">
              <a:lnSpc>
                <a:spcPts val="1300"/>
              </a:lnSpc>
              <a:defRPr sz="1100">
                <a:latin typeface="Times New Roman"/>
                <a:ea typeface="Times New Roman"/>
                <a:cs typeface="Times New Roman"/>
                <a:sym typeface="Times New Roman"/>
              </a:defRPr>
            </a:pPr>
            <a:r>
              <a:t>Although we might think that what we do now is better than before, we should not fool ourselves. A little less porno is not good enough! We do not look for improvements but eradication. Improvements can lull us into dangerous waters. </a:t>
            </a:r>
          </a:p>
          <a:p>
            <a:pPr algn="just">
              <a:lnSpc>
                <a:spcPts val="1300"/>
              </a:lnSpc>
              <a:defRPr sz="1100">
                <a:latin typeface="Times New Roman"/>
                <a:ea typeface="Times New Roman"/>
                <a:cs typeface="Times New Roman"/>
                <a:sym typeface="Times New Roman"/>
              </a:defRPr>
            </a:pPr>
            <a:r>
              <a:t>Choosing to love is our choice. We absolutely cannot love as God has designed being close to Him. He has designed for us to function this way. A choice to love is a choice to call upon God in His great and abundant mercies to seize our hearts with a selfless passion like His. Can there be a greater decision than to take our greatest joy in imitating God's love in this desperate world?! Definitely not.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7" name="Shape 87"/>
          <p:cNvSpPr/>
          <p:nvPr>
            <p:ph type="sldImg"/>
          </p:nvPr>
        </p:nvSpPr>
        <p:spPr>
          <a:prstGeom prst="rect">
            <a:avLst/>
          </a:prstGeom>
        </p:spPr>
        <p:txBody>
          <a:bodyPr/>
          <a:lstStyle/>
          <a:p>
            <a:pPr/>
          </a:p>
        </p:txBody>
      </p:sp>
      <p:sp>
        <p:nvSpPr>
          <p:cNvPr id="88" name="Shape 88"/>
          <p:cNvSpPr/>
          <p:nvPr>
            <p:ph type="body" sz="quarter" idx="1"/>
          </p:nvPr>
        </p:nvSpPr>
        <p:spPr>
          <a:prstGeom prst="rect">
            <a:avLst/>
          </a:prstGeom>
        </p:spPr>
        <p:txBody>
          <a:bodyPr/>
          <a:lstStyle/>
          <a:p>
            <a:pPr/>
            <a:r>
              <a:t>Faith</a:t>
            </a:r>
          </a:p>
          <a:p>
            <a:pPr/>
            <a:r>
              <a:t>Acquire God’s view of marriage </a:t>
            </a:r>
          </a:p>
          <a:p>
            <a:pPr/>
            <a:r>
              <a:t>(Sessions 1-4)</a:t>
            </a:r>
          </a:p>
          <a:p>
            <a:pPr/>
            <a:r>
              <a:t>Forgiveness</a:t>
            </a:r>
          </a:p>
          <a:p>
            <a:pPr/>
            <a:r>
              <a:t>Recover from marital setbacks </a:t>
            </a:r>
          </a:p>
          <a:p>
            <a:pPr/>
            <a:r>
              <a:t>(Sessions 5-7)</a:t>
            </a:r>
          </a:p>
          <a:p>
            <a:pPr/>
            <a:r>
              <a:t>Friendship</a:t>
            </a:r>
          </a:p>
          <a:p>
            <a:pPr/>
            <a:r>
              <a:t>Obtain a great marriage </a:t>
            </a:r>
          </a:p>
          <a:p>
            <a:pPr/>
            <a:r>
              <a:t>(Sessions 8-10)</a:t>
            </a:r>
          </a:p>
          <a:p>
            <a:pPr/>
            <a:r>
              <a:t>But now abide faith, hope, love, these three; but the greatest of these is love. (1 Cor 13:13)</a:t>
            </a:r>
          </a:p>
          <a:p>
            <a:pPr marL="282222" indent="-282222">
              <a:buSzPct val="100000"/>
              <a:buAutoNum type="arabicParenBoth" startAt="1"/>
            </a:pPr>
            <a:r>
              <a:t>Faith in God’s institution of marriage — it just works</a:t>
            </a:r>
          </a:p>
          <a:p>
            <a:pPr marL="282222" indent="-282222">
              <a:buSzPct val="100000"/>
              <a:buAutoNum type="arabicParenBoth" startAt="1"/>
            </a:pPr>
            <a:r>
              <a:t>Hope in our own marriage</a:t>
            </a:r>
          </a:p>
          <a:p>
            <a:pPr marL="282222" indent="-282222">
              <a:buSzPct val="100000"/>
              <a:buAutoNum type="arabicParenBoth" startAt="1"/>
            </a:pPr>
            <a:r>
              <a:t>Love bringing deep and enriching lives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Shape 268"/>
          <p:cNvSpPr/>
          <p:nvPr>
            <p:ph type="sldImg"/>
          </p:nvPr>
        </p:nvSpPr>
        <p:spPr>
          <a:prstGeom prst="rect">
            <a:avLst/>
          </a:prstGeom>
        </p:spPr>
        <p:txBody>
          <a:bodyPr/>
          <a:lstStyle/>
          <a:p>
            <a:pPr/>
          </a:p>
        </p:txBody>
      </p:sp>
      <p:sp>
        <p:nvSpPr>
          <p:cNvPr id="269" name="Shape 269"/>
          <p:cNvSpPr/>
          <p:nvPr>
            <p:ph type="body" sz="quarter" idx="1"/>
          </p:nvPr>
        </p:nvSpPr>
        <p:spPr>
          <a:prstGeom prst="rect">
            <a:avLst/>
          </a:prstGeom>
        </p:spPr>
        <p:txBody>
          <a:bodyPr/>
          <a:lstStyle/>
          <a:p>
            <a:pPr marL="44450" algn="just">
              <a:lnSpc>
                <a:spcPts val="1600"/>
              </a:lnSpc>
              <a:spcBef>
                <a:spcPts val="1200"/>
              </a:spcBef>
              <a:defRPr b="1" sz="1400">
                <a:solidFill>
                  <a:srgbClr val="004479"/>
                </a:solidFill>
                <a:latin typeface="Helvetica"/>
                <a:ea typeface="Helvetica"/>
                <a:cs typeface="Helvetica"/>
                <a:sym typeface="Helvetica"/>
              </a:defRPr>
            </a:pPr>
            <a:r>
              <a:t>Questions on Unconditional Love </a:t>
            </a:r>
          </a:p>
          <a:p>
            <a:pPr algn="just">
              <a:lnSpc>
                <a:spcPts val="1300"/>
              </a:lnSpc>
              <a:defRPr sz="1100">
                <a:latin typeface="Times New Roman"/>
                <a:ea typeface="Times New Roman"/>
                <a:cs typeface="Times New Roman"/>
                <a:sym typeface="Times New Roman"/>
              </a:defRPr>
            </a:pPr>
          </a:p>
          <a:p>
            <a:pPr algn="just">
              <a:lnSpc>
                <a:spcPts val="1300"/>
              </a:lnSpc>
              <a:defRPr sz="1100">
                <a:latin typeface="Times New Roman"/>
                <a:ea typeface="Times New Roman"/>
                <a:cs typeface="Times New Roman"/>
                <a:sym typeface="Times New Roman"/>
              </a:defRPr>
            </a:pPr>
          </a:p>
          <a:p>
            <a:pPr algn="just">
              <a:lnSpc>
                <a:spcPts val="1300"/>
              </a:lnSpc>
              <a:defRPr sz="1100">
                <a:latin typeface="Times New Roman"/>
                <a:ea typeface="Times New Roman"/>
                <a:cs typeface="Times New Roman"/>
                <a:sym typeface="Times New Roman"/>
              </a:defRPr>
            </a:pPr>
            <a:r>
              <a:t>There is a fear which seems more earnest but similarly devilish. Some husbands demand to know </a:t>
            </a:r>
            <a:r>
              <a:rPr i="1">
                <a:latin typeface="Helvetica"/>
                <a:ea typeface="Helvetica"/>
                <a:cs typeface="Helvetica"/>
                <a:sym typeface="Helvetica"/>
              </a:rPr>
              <a:t>“Can this kind of love can last if I don’t get any encouragement back from my wife?”</a:t>
            </a:r>
            <a:r>
              <a:t> This person wants to have this kind of love but is not sure that he has all that he needs to properly carry it out. </a:t>
            </a:r>
          </a:p>
          <a:p>
            <a:pPr algn="just">
              <a:lnSpc>
                <a:spcPts val="1300"/>
              </a:lnSpc>
              <a:defRPr sz="1100">
                <a:latin typeface="Times New Roman"/>
                <a:ea typeface="Times New Roman"/>
                <a:cs typeface="Times New Roman"/>
                <a:sym typeface="Times New Roman"/>
              </a:defRPr>
            </a:pPr>
            <a:r>
              <a:t>This question is good because it reminds us that our wife is not the source of love. She might make our experience of loving her more exciting and enthralling, but once she becomes the source or strength of our love, then know for sure it is short-lived. </a:t>
            </a:r>
          </a:p>
          <a:p>
            <a:pPr algn="just">
              <a:lnSpc>
                <a:spcPts val="1300"/>
              </a:lnSpc>
              <a:defRPr sz="1100">
                <a:latin typeface="Times New Roman"/>
                <a:ea typeface="Times New Roman"/>
                <a:cs typeface="Times New Roman"/>
                <a:sym typeface="Times New Roman"/>
              </a:defRPr>
            </a:pPr>
            <a:r>
              <a:t>People will always disappoint us. We must not make decisions according to how they respond to us. We must make the right decisions about how to act according to the truth of God’s Word. Perhaps the real question is whether or not we can be sure of sufficient wisdom, strength and love from God to meet the needs of the kinds of people we are expected to love. Read on to learn how to tap this source of enduring love.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7" name="Shape 277"/>
          <p:cNvSpPr/>
          <p:nvPr>
            <p:ph type="sldImg"/>
          </p:nvPr>
        </p:nvSpPr>
        <p:spPr>
          <a:prstGeom prst="rect">
            <a:avLst/>
          </a:prstGeom>
        </p:spPr>
        <p:txBody>
          <a:bodyPr/>
          <a:lstStyle/>
          <a:p>
            <a:pPr/>
          </a:p>
        </p:txBody>
      </p:sp>
      <p:sp>
        <p:nvSpPr>
          <p:cNvPr id="278" name="Shape 278"/>
          <p:cNvSpPr/>
          <p:nvPr>
            <p:ph type="body" sz="quarter" idx="1"/>
          </p:nvPr>
        </p:nvSpPr>
        <p:spPr>
          <a:prstGeom prst="rect">
            <a:avLst/>
          </a:prstGeom>
        </p:spPr>
        <p:txBody>
          <a:bodyPr/>
          <a:lstStyle/>
          <a:p>
            <a:pPr marL="44450" algn="just">
              <a:lnSpc>
                <a:spcPts val="1600"/>
              </a:lnSpc>
              <a:spcBef>
                <a:spcPts val="1200"/>
              </a:spcBef>
              <a:defRPr b="1" sz="1400">
                <a:solidFill>
                  <a:srgbClr val="004479"/>
                </a:solidFill>
                <a:latin typeface="Helvetica"/>
                <a:ea typeface="Helvetica"/>
                <a:cs typeface="Helvetica"/>
                <a:sym typeface="Helvetica"/>
              </a:defRPr>
            </a:pPr>
            <a:r>
              <a:t>E) Source of Love: God’s design of man</a:t>
            </a:r>
            <a:endParaRPr b="0">
              <a:solidFill>
                <a:srgbClr val="7B1142"/>
              </a:solidFill>
              <a:latin typeface="Osaka"/>
              <a:ea typeface="Osaka"/>
              <a:cs typeface="Osaka"/>
              <a:sym typeface="Osaka"/>
            </a:endParaRPr>
          </a:p>
          <a:p>
            <a:pPr marL="186689" algn="just">
              <a:lnSpc>
                <a:spcPts val="1300"/>
              </a:lnSpc>
              <a:spcBef>
                <a:spcPts val="600"/>
              </a:spcBef>
              <a:defRPr b="1" sz="1100">
                <a:latin typeface="Helvetica"/>
                <a:ea typeface="Helvetica"/>
                <a:cs typeface="Helvetica"/>
                <a:sym typeface="Helvetica"/>
              </a:defRPr>
            </a:pPr>
            <a:r>
              <a:t>There are two sources of gaining this persistent love: 1) God and 2) God.  God both designs and empowers us to love </a:t>
            </a:r>
          </a:p>
          <a:p>
            <a:pPr algn="just">
              <a:lnSpc>
                <a:spcPts val="1300"/>
              </a:lnSpc>
              <a:defRPr sz="1100">
                <a:latin typeface="Times New Roman"/>
                <a:ea typeface="Times New Roman"/>
                <a:cs typeface="Times New Roman"/>
                <a:sym typeface="Times New Roman"/>
              </a:defRPr>
            </a:pPr>
            <a:r>
              <a:t>The source of love comes through the knowledge of </a:t>
            </a:r>
            <a:r>
              <a:rPr b="1">
                <a:latin typeface="Helvetica"/>
                <a:ea typeface="Helvetica"/>
                <a:cs typeface="Helvetica"/>
                <a:sym typeface="Helvetica"/>
              </a:rPr>
              <a:t>how God has designed us as men</a:t>
            </a:r>
            <a:r>
              <a:t>. Many of the doubts we have today are because we are convinced that we are designed to love. In fact, for many men this is a new concept. There is always a sense of satisfaction that occurs when we are fulfilling our purpose. This satisfaction is the opposite of the emptiness that comes when man lives contrary to what he was designed for. God's satisfaction gives a sense of reward, encouragement, dignity and renewed strength. It is fulfillment itself. </a:t>
            </a:r>
          </a:p>
          <a:p>
            <a:pPr algn="just">
              <a:lnSpc>
                <a:spcPts val="1300"/>
              </a:lnSpc>
              <a:defRPr sz="1100">
                <a:latin typeface="Times New Roman"/>
                <a:ea typeface="Times New Roman"/>
                <a:cs typeface="Times New Roman"/>
                <a:sym typeface="Times New Roman"/>
              </a:defRPr>
            </a:pPr>
          </a:p>
          <a:p>
            <a:pPr algn="just">
              <a:lnSpc>
                <a:spcPts val="1300"/>
              </a:lnSpc>
              <a:defRPr sz="1100">
                <a:latin typeface="Times New Roman"/>
                <a:ea typeface="Times New Roman"/>
                <a:cs typeface="Times New Roman"/>
                <a:sym typeface="Times New Roman"/>
              </a:defRPr>
            </a:pPr>
            <a:r>
              <a:t>When it comes to the ability to love a grouchy, upset and possibly frigid wife, we need to go back to our calling and design. This is what we are supposed to do. God made us for it. How does it work? </a:t>
            </a:r>
          </a:p>
          <a:p>
            <a:pPr algn="just">
              <a:lnSpc>
                <a:spcPts val="1300"/>
              </a:lnSpc>
              <a:defRPr sz="1100">
                <a:latin typeface="Times New Roman"/>
                <a:ea typeface="Times New Roman"/>
                <a:cs typeface="Times New Roman"/>
                <a:sym typeface="Times New Roman"/>
              </a:defRPr>
            </a:pPr>
          </a:p>
          <a:p>
            <a:pPr algn="just">
              <a:lnSpc>
                <a:spcPts val="1300"/>
              </a:lnSpc>
              <a:defRPr sz="1100">
                <a:latin typeface="Times New Roman"/>
                <a:ea typeface="Times New Roman"/>
                <a:cs typeface="Times New Roman"/>
                <a:sym typeface="Times New Roman"/>
              </a:defRPr>
            </a:pPr>
            <a:r>
              <a:t>Love is the opposite of lust. Lust is only temporarily satisfied. And then it demands fulfillment again and again. Guys brag, but did you ever hear anyone bragging about how badly they felt afterwards?! Nope. </a:t>
            </a:r>
          </a:p>
          <a:p>
            <a:pPr algn="just">
              <a:lnSpc>
                <a:spcPts val="1300"/>
              </a:lnSpc>
              <a:defRPr sz="1100">
                <a:latin typeface="Times New Roman"/>
                <a:ea typeface="Times New Roman"/>
                <a:cs typeface="Times New Roman"/>
                <a:sym typeface="Times New Roman"/>
              </a:defRPr>
            </a:pPr>
            <a:r>
              <a:t>Love is the opposite. Love is fulfilling even if we do not get any nice response. Why? Love is a spiritual life principle built into the world and our lives. A person gains a sense of fulfillment merely by giving of himself. The drive for love is giving. Giving then provides more inner fuel for more love. </a:t>
            </a:r>
          </a:p>
          <a:p>
            <a:pPr algn="just">
              <a:lnSpc>
                <a:spcPts val="1300"/>
              </a:lnSpc>
              <a:defRPr sz="1100">
                <a:latin typeface="Times New Roman"/>
                <a:ea typeface="Times New Roman"/>
                <a:cs typeface="Times New Roman"/>
                <a:sym typeface="Times New Roman"/>
              </a:defRPr>
            </a:pPr>
          </a:p>
          <a:p>
            <a:pPr algn="just">
              <a:lnSpc>
                <a:spcPts val="1300"/>
              </a:lnSpc>
              <a:defRPr sz="1100">
                <a:latin typeface="Times New Roman"/>
                <a:ea typeface="Times New Roman"/>
                <a:cs typeface="Times New Roman"/>
                <a:sym typeface="Times New Roman"/>
              </a:defRPr>
            </a:pPr>
          </a:p>
          <a:p>
            <a:pPr algn="just">
              <a:lnSpc>
                <a:spcPts val="1300"/>
              </a:lnSpc>
              <a:defRPr sz="1100">
                <a:latin typeface="Times New Roman"/>
                <a:ea typeface="Times New Roman"/>
                <a:cs typeface="Times New Roman"/>
                <a:sym typeface="Times New Roman"/>
              </a:defRPr>
            </a:pPr>
            <a:r>
              <a:t>When I fix my gutters, I need to climb a 30+-foot ladder. Every time I come down I hope it is my last time to go up that ladder. How do I get up there without fear paralyzing me? </a:t>
            </a:r>
          </a:p>
          <a:p>
            <a:pPr>
              <a:lnSpc>
                <a:spcPts val="1300"/>
              </a:lnSpc>
              <a:defRPr sz="1100">
                <a:latin typeface="Times New Roman"/>
                <a:ea typeface="Times New Roman"/>
                <a:cs typeface="Times New Roman"/>
                <a:sym typeface="Times New Roman"/>
              </a:defRPr>
            </a:pPr>
            <a:r>
              <a:t>•I see other men climbing tall ladders. </a:t>
            </a:r>
          </a:p>
          <a:p>
            <a:pPr>
              <a:lnSpc>
                <a:spcPts val="1300"/>
              </a:lnSpc>
              <a:defRPr sz="1100">
                <a:latin typeface="Times New Roman"/>
                <a:ea typeface="Times New Roman"/>
                <a:cs typeface="Times New Roman"/>
                <a:sym typeface="Times New Roman"/>
              </a:defRPr>
            </a:pPr>
            <a:r>
              <a:t>•I look at the instructions on the ladder that assure me that the ladder can hold my weight. </a:t>
            </a:r>
          </a:p>
          <a:p>
            <a:pPr>
              <a:lnSpc>
                <a:spcPts val="1300"/>
              </a:lnSpc>
              <a:defRPr sz="1100">
                <a:latin typeface="Times New Roman"/>
                <a:ea typeface="Times New Roman"/>
                <a:cs typeface="Times New Roman"/>
                <a:sym typeface="Times New Roman"/>
              </a:defRPr>
            </a:pPr>
            <a:r>
              <a:t>•I also remember that I was up on that ladder before, and it held me up fine. </a:t>
            </a:r>
          </a:p>
          <a:p>
            <a:pPr algn="just">
              <a:lnSpc>
                <a:spcPts val="1300"/>
              </a:lnSpc>
              <a:defRPr sz="1100">
                <a:latin typeface="Times New Roman"/>
                <a:ea typeface="Times New Roman"/>
                <a:cs typeface="Times New Roman"/>
                <a:sym typeface="Times New Roman"/>
              </a:defRPr>
            </a:pPr>
          </a:p>
          <a:p>
            <a:pPr algn="just">
              <a:lnSpc>
                <a:spcPts val="1300"/>
              </a:lnSpc>
              <a:defRPr sz="1100">
                <a:latin typeface="Times New Roman"/>
                <a:ea typeface="Times New Roman"/>
                <a:cs typeface="Times New Roman"/>
                <a:sym typeface="Times New Roman"/>
              </a:defRPr>
            </a:pPr>
            <a:r>
              <a:t>If I didn't have confidence in the ladder, I would leave it in its storage place. But confidence in its design enables me to do things that I would otherwise not do. </a:t>
            </a:r>
          </a:p>
          <a:p>
            <a:pPr algn="just">
              <a:lnSpc>
                <a:spcPts val="1300"/>
              </a:lnSpc>
              <a:defRPr sz="1100">
                <a:latin typeface="Times New Roman"/>
                <a:ea typeface="Times New Roman"/>
                <a:cs typeface="Times New Roman"/>
                <a:sym typeface="Times New Roman"/>
              </a:defRPr>
            </a:pPr>
            <a:r>
              <a:t>We don't have all the love that our lives will need at once. But more love comes as we presently give of ourselves. The husband needs to give. Turned away? Rejected? Be patient. Love again. Turned back again? Criticized? Keep loving. Love endures. </a:t>
            </a:r>
            <a:endParaRPr sz="1400"/>
          </a:p>
          <a:p>
            <a:pPr algn="just">
              <a:lnSpc>
                <a:spcPts val="1300"/>
              </a:lnSpc>
              <a:defRPr sz="1100">
                <a:latin typeface="Times New Roman"/>
                <a:ea typeface="Times New Roman"/>
                <a:cs typeface="Times New Roman"/>
                <a:sym typeface="Times New Roman"/>
              </a:defRPr>
            </a:pPr>
            <a:r>
              <a:t>When does it end? When the situation is difficult, we look for an end to it. This is normal. Nobody likes such difficult hardships. We might hope for a 'pop' change that all of sudden makes it easier. They sometimes come, but they are not solutions to a love that does not endure. </a:t>
            </a:r>
          </a:p>
          <a:p>
            <a:pPr marL="373379" algn="just">
              <a:lnSpc>
                <a:spcPts val="1300"/>
              </a:lnSpc>
              <a:defRPr sz="1100">
                <a:solidFill>
                  <a:srgbClr val="941100"/>
                </a:solidFill>
                <a:latin typeface="Times New Roman"/>
                <a:ea typeface="Times New Roman"/>
                <a:cs typeface="Times New Roman"/>
                <a:sym typeface="Times New Roman"/>
              </a:defRPr>
            </a:pPr>
            <a:r>
              <a:t>“Love bears all things, believes all things, hopes all things, endures all things. Love never fails” (1 Corinthians 13:7-8a).</a:t>
            </a:r>
          </a:p>
          <a:p>
            <a:pPr algn="just">
              <a:lnSpc>
                <a:spcPts val="1300"/>
              </a:lnSpc>
              <a:defRPr sz="1100">
                <a:latin typeface="Times New Roman"/>
                <a:ea typeface="Times New Roman"/>
                <a:cs typeface="Times New Roman"/>
                <a:sym typeface="Times New Roman"/>
              </a:defRPr>
            </a:pPr>
            <a:r>
              <a:t>As we endure in our love, we will see one of two possible things happen. Because of our marriage covenant, we are committed to our wives no matter what.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hape 297"/>
          <p:cNvSpPr/>
          <p:nvPr>
            <p:ph type="sldImg"/>
          </p:nvPr>
        </p:nvSpPr>
        <p:spPr>
          <a:prstGeom prst="rect">
            <a:avLst/>
          </a:prstGeom>
        </p:spPr>
        <p:txBody>
          <a:bodyPr/>
          <a:lstStyle/>
          <a:p>
            <a:pPr/>
          </a:p>
        </p:txBody>
      </p:sp>
      <p:sp>
        <p:nvSpPr>
          <p:cNvPr id="298" name="Shape 298"/>
          <p:cNvSpPr/>
          <p:nvPr>
            <p:ph type="body" sz="quarter" idx="1"/>
          </p:nvPr>
        </p:nvSpPr>
        <p:spPr>
          <a:prstGeom prst="rect">
            <a:avLst/>
          </a:prstGeom>
        </p:spPr>
        <p:txBody>
          <a:bodyPr/>
          <a:lstStyle/>
          <a:p>
            <a:pPr algn="ctr">
              <a:lnSpc>
                <a:spcPts val="1200"/>
              </a:lnSpc>
              <a:tabLst>
                <a:tab pos="952500" algn="l"/>
              </a:tabLst>
              <a:defRPr b="1" sz="1000">
                <a:solidFill>
                  <a:srgbClr val="486383"/>
                </a:solidFill>
                <a:latin typeface="+mn-lt"/>
                <a:ea typeface="+mn-ea"/>
                <a:cs typeface="+mn-cs"/>
                <a:sym typeface="Helvetica Neue"/>
              </a:defRPr>
            </a:pPr>
            <a:r>
              <a:t>Dealing with Difficult Wives</a:t>
            </a:r>
            <a:endParaRPr b="0">
              <a:solidFill>
                <a:srgbClr val="444444"/>
              </a:solidFill>
            </a:endParaRPr>
          </a:p>
          <a:p>
            <a:pPr>
              <a:lnSpc>
                <a:spcPts val="1200"/>
              </a:lnSpc>
              <a:tabLst>
                <a:tab pos="279400" algn="l"/>
                <a:tab pos="558800" algn="l"/>
                <a:tab pos="838200" algn="l"/>
                <a:tab pos="1117600" algn="l"/>
                <a:tab pos="1384300" algn="l"/>
                <a:tab pos="1663700" algn="l"/>
                <a:tab pos="1943100" algn="l"/>
                <a:tab pos="2222500" algn="l"/>
                <a:tab pos="2501900" algn="l"/>
                <a:tab pos="2781300" algn="l"/>
                <a:tab pos="3060700" algn="l"/>
                <a:tab pos="3340100" algn="l"/>
              </a:tabLst>
              <a:defRPr sz="1000">
                <a:solidFill>
                  <a:srgbClr val="444444"/>
                </a:solidFill>
                <a:latin typeface="+mn-lt"/>
                <a:ea typeface="+mn-ea"/>
                <a:cs typeface="+mn-cs"/>
                <a:sym typeface="Helvetica Neue"/>
              </a:defRPr>
            </a:pPr>
            <a:r>
              <a:t>God gives hope about how a husband’s consistent love will break down the wife’s mistrust.</a:t>
            </a:r>
            <a:endParaRPr>
              <a:solidFill>
                <a:srgbClr val="000000"/>
              </a:solidFill>
              <a:latin typeface="Times New Roman"/>
              <a:ea typeface="Times New Roman"/>
              <a:cs typeface="Times New Roman"/>
              <a:sym typeface="Times New Roman"/>
            </a:endParaRPr>
          </a:p>
          <a:p>
            <a:pPr algn="just">
              <a:lnSpc>
                <a:spcPts val="1200"/>
              </a:lnSpc>
              <a:defRPr sz="1000">
                <a:latin typeface="Times New Roman"/>
                <a:ea typeface="Times New Roman"/>
                <a:cs typeface="Times New Roman"/>
                <a:sym typeface="Times New Roman"/>
              </a:defRPr>
            </a:pPr>
          </a:p>
          <a:p>
            <a:pPr marL="186689" algn="just">
              <a:lnSpc>
                <a:spcPts val="1300"/>
              </a:lnSpc>
              <a:spcBef>
                <a:spcPts val="600"/>
              </a:spcBef>
              <a:defRPr b="1" sz="1100">
                <a:latin typeface="Helvetica"/>
                <a:ea typeface="Helvetica"/>
                <a:cs typeface="Helvetica"/>
                <a:sym typeface="Helvetica"/>
              </a:defRPr>
            </a:pPr>
            <a:r>
              <a:t>Ephesians 5 indicates that a husband's consistent love can melt down the distrust of his wife. </a:t>
            </a:r>
            <a:endParaRPr b="0" sz="1400">
              <a:latin typeface="Osaka"/>
              <a:ea typeface="Osaka"/>
              <a:cs typeface="Osaka"/>
              <a:sym typeface="Osaka"/>
            </a:endParaRPr>
          </a:p>
          <a:p>
            <a:pPr marL="186689" algn="just">
              <a:lnSpc>
                <a:spcPts val="1300"/>
              </a:lnSpc>
              <a:defRPr i="1" sz="1100">
                <a:solidFill>
                  <a:srgbClr val="941100"/>
                </a:solidFill>
                <a:latin typeface="Helvetica"/>
                <a:ea typeface="Helvetica"/>
                <a:cs typeface="Helvetica"/>
                <a:sym typeface="Helvetica"/>
              </a:defRPr>
            </a:pPr>
            <a:r>
              <a:t>"Husbands, love your wives, </a:t>
            </a:r>
            <a:br/>
            <a:r>
              <a:t>just as Christ also loved the church and gave Himself up for her; </a:t>
            </a:r>
            <a:br/>
            <a:r>
              <a:rPr b="1"/>
              <a:t>that He might sanctify her, having cleansed her</a:t>
            </a:r>
            <a:r>
              <a:t> by the washing of water with the word, </a:t>
            </a:r>
            <a:br/>
            <a:r>
              <a:t>that He might present to Himself the church in all her glory, </a:t>
            </a:r>
            <a:r>
              <a:rPr b="1"/>
              <a:t>having no spot or wrinkle</a:t>
            </a:r>
            <a:r>
              <a:t> or any such thing; but that she should be holy and blameless. (Ephesians 5:25-27, NASB). </a:t>
            </a:r>
          </a:p>
          <a:p>
            <a:pPr algn="just">
              <a:lnSpc>
                <a:spcPts val="1300"/>
              </a:lnSpc>
              <a:defRPr sz="1100">
                <a:latin typeface="Times New Roman"/>
                <a:ea typeface="Times New Roman"/>
                <a:cs typeface="Times New Roman"/>
                <a:sym typeface="Times New Roman"/>
              </a:defRPr>
            </a:pPr>
            <a:r>
              <a:t>God can use our consistent love to help strip away our wives’ flaws. A husband's love is to be so constant that it wears down the dam of distrust. By God’s grace, she slowly begins to understand what she never could before: genuine love. </a:t>
            </a:r>
          </a:p>
          <a:p>
            <a:pPr algn="just">
              <a:lnSpc>
                <a:spcPts val="1300"/>
              </a:lnSpc>
              <a:defRPr sz="1100">
                <a:latin typeface="Times New Roman"/>
                <a:ea typeface="Times New Roman"/>
                <a:cs typeface="Times New Roman"/>
                <a:sym typeface="Times New Roman"/>
              </a:defRPr>
            </a:pPr>
            <a:r>
              <a:t>Wives brought up with criticism, for example, have a difficult time believing someone truly loves them. She suspects her husband’s motives. During times of crises, the wife can gain a glimpse of genuine love through her husband’s persistent loving behavior. Her shell of distrust begins to soften. She begins to slowly understand how someone can truly love her just from devotion rather from what they can get from her. </a:t>
            </a:r>
          </a:p>
          <a:p>
            <a:pPr algn="just">
              <a:lnSpc>
                <a:spcPts val="1300"/>
              </a:lnSpc>
              <a:defRPr sz="1100">
                <a:latin typeface="Times New Roman"/>
                <a:ea typeface="Times New Roman"/>
                <a:cs typeface="Times New Roman"/>
                <a:sym typeface="Times New Roman"/>
              </a:defRPr>
            </a:pPr>
            <a:r>
              <a:t>At that point she will begin to become increasingly receptive. A new sense of trust has been stirred. Her spots and wrinkles are being ironed out. She responds to his gestures and words of love. More will be said of this in the next session. </a:t>
            </a:r>
            <a:r>
              <a:rPr sz="1000"/>
              <a: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7" name="Shape 307"/>
          <p:cNvSpPr/>
          <p:nvPr>
            <p:ph type="sldImg"/>
          </p:nvPr>
        </p:nvSpPr>
        <p:spPr>
          <a:prstGeom prst="rect">
            <a:avLst/>
          </a:prstGeom>
        </p:spPr>
        <p:txBody>
          <a:bodyPr/>
          <a:lstStyle/>
          <a:p>
            <a:pPr/>
          </a:p>
        </p:txBody>
      </p:sp>
      <p:sp>
        <p:nvSpPr>
          <p:cNvPr id="308" name="Shape 308"/>
          <p:cNvSpPr/>
          <p:nvPr>
            <p:ph type="body" sz="quarter" idx="1"/>
          </p:nvPr>
        </p:nvSpPr>
        <p:spPr>
          <a:prstGeom prst="rect">
            <a:avLst/>
          </a:prstGeom>
        </p:spPr>
        <p:txBody>
          <a:bodyPr/>
          <a:lstStyle/>
          <a:p>
            <a:pPr algn="ctr">
              <a:lnSpc>
                <a:spcPts val="1200"/>
              </a:lnSpc>
              <a:tabLst>
                <a:tab pos="952500" algn="l"/>
              </a:tabLst>
              <a:defRPr b="1" sz="1000">
                <a:solidFill>
                  <a:srgbClr val="486383"/>
                </a:solidFill>
                <a:latin typeface="+mn-lt"/>
                <a:ea typeface="+mn-ea"/>
                <a:cs typeface="+mn-cs"/>
                <a:sym typeface="Helvetica Neue"/>
              </a:defRPr>
            </a:pPr>
            <a:r>
              <a:t>Dealing with Difficult Wives</a:t>
            </a:r>
            <a:endParaRPr b="0">
              <a:solidFill>
                <a:srgbClr val="444444"/>
              </a:solidFill>
            </a:endParaRPr>
          </a:p>
          <a:p>
            <a:pPr algn="just">
              <a:lnSpc>
                <a:spcPts val="1200"/>
              </a:lnSpc>
              <a:defRPr b="1" sz="1000">
                <a:solidFill>
                  <a:srgbClr val="7B1142"/>
                </a:solidFill>
                <a:latin typeface="+mn-lt"/>
                <a:ea typeface="+mn-ea"/>
                <a:cs typeface="+mn-cs"/>
                <a:sym typeface="Helvetica Neue"/>
              </a:defRPr>
            </a:pPr>
            <a:r>
              <a:t>Possibility #2 Endurance </a:t>
            </a:r>
          </a:p>
          <a:p>
            <a:pPr algn="just">
              <a:lnSpc>
                <a:spcPts val="1200"/>
              </a:lnSpc>
              <a:tabLst>
                <a:tab pos="279400" algn="l"/>
                <a:tab pos="558800" algn="l"/>
                <a:tab pos="838200" algn="l"/>
                <a:tab pos="1117600" algn="l"/>
                <a:tab pos="1384300" algn="l"/>
                <a:tab pos="1663700" algn="l"/>
                <a:tab pos="1943100" algn="l"/>
                <a:tab pos="2222500" algn="l"/>
                <a:tab pos="2501900" algn="l"/>
                <a:tab pos="2781300" algn="l"/>
                <a:tab pos="3060700" algn="l"/>
                <a:tab pos="3340100" algn="l"/>
              </a:tabLst>
              <a:defRPr sz="1000">
                <a:solidFill>
                  <a:srgbClr val="444444"/>
                </a:solidFill>
                <a:latin typeface="+mn-lt"/>
                <a:ea typeface="+mn-ea"/>
                <a:cs typeface="+mn-cs"/>
                <a:sym typeface="Helvetica Neue"/>
              </a:defRPr>
            </a:pPr>
            <a:r>
              <a:t>A husband must love his wife even if she never becomes supportive.</a:t>
            </a:r>
          </a:p>
          <a:p>
            <a:pPr algn="just">
              <a:lnSpc>
                <a:spcPts val="1200"/>
              </a:lnSpc>
              <a:defRPr sz="1000">
                <a:latin typeface="Times New Roman"/>
                <a:ea typeface="Times New Roman"/>
                <a:cs typeface="Times New Roman"/>
                <a:sym typeface="Times New Roman"/>
              </a:defRPr>
            </a:pPr>
            <a:r>
              <a:t>The second possibility is more difficult to accept. God is entrusting a few husbands with the opportunity to love their wives without seeing much, if any, change. It is much like a soldier who goes out to war. If he primarily is watching out for his own life rather than his buddies, then he makes a very poor soldier. He is a threat to others. He cannot see how the ultimate goal of the war is of more importance than his own life. However, if he is willing to give his life for the sake of a greater good, then he becomes a brave soldier. Fears do not control him. His reward will be found in the life after this one. </a:t>
            </a:r>
          </a:p>
          <a:p>
            <a:pPr algn="just">
              <a:lnSpc>
                <a:spcPts val="1200"/>
              </a:lnSpc>
              <a:defRPr sz="1000">
                <a:latin typeface="Times New Roman"/>
                <a:ea typeface="Times New Roman"/>
                <a:cs typeface="Times New Roman"/>
                <a:sym typeface="Times New Roman"/>
              </a:defRPr>
            </a:pPr>
            <a:r>
              <a:t>Some might think this is too much for God to ask of us. We are a sissy generation of men. Bravery and courage are obscured by the darkness of selfish pleasure. We have no greater goals that call us beyond our immediate sensual pleasures. </a:t>
            </a:r>
          </a:p>
          <a:p>
            <a:pPr algn="just">
              <a:lnSpc>
                <a:spcPts val="1200"/>
              </a:lnSpc>
              <a:defRPr sz="1000">
                <a:latin typeface="Times New Roman"/>
                <a:ea typeface="Times New Roman"/>
                <a:cs typeface="Times New Roman"/>
                <a:sym typeface="Times New Roman"/>
              </a:defRPr>
            </a:pPr>
            <a:r>
              <a:t>God's own Son, Christ Jesus, however was asked to love an obstinate people. This love saw no instant reward. His disciples fled from Him in His darkest hour. He even saw Peter deny Him. God, however, caused a greater good to come from His sacrificial love. The same will be true for us too. God always greatly uses enduring love even if we cannot see the results of it here on earth.</a:t>
            </a:r>
          </a:p>
          <a:p>
            <a:pPr algn="just">
              <a:lnSpc>
                <a:spcPts val="1200"/>
              </a:lnSpc>
              <a:defRPr sz="1000">
                <a:latin typeface="Times New Roman"/>
                <a:ea typeface="Times New Roman"/>
                <a:cs typeface="Times New Roman"/>
                <a:sym typeface="Times New Roman"/>
              </a:defRPr>
            </a:pPr>
            <a:r>
              <a:t>We cannot see the whole picture from this side of life. We must not insist on seeing it. Some of us like Hosea will be asked to love during the most trying circumstances. His wife ran off several times prostituting herself to others. Others like Job will need to love their wives even when they themselves are in desperate need. He lost his children and was plagued with a horrid disease. His wife did not support him during this time.</a:t>
            </a:r>
          </a:p>
          <a:p>
            <a:pPr algn="just">
              <a:lnSpc>
                <a:spcPts val="1200"/>
              </a:lnSpc>
              <a:defRPr sz="1000">
                <a:latin typeface="Times New Roman"/>
                <a:ea typeface="Times New Roman"/>
                <a:cs typeface="Times New Roman"/>
                <a:sym typeface="Times New Roman"/>
              </a:defRPr>
            </a:pPr>
            <a:r>
              <a:t>Christ lived out love because it was the right thing to do. He was called to do it. Did God's people deserve it? Not at all. Husbands likewise are called and designed to give themselves for their wives in unconditional love. Each husband is called to offer that sacrifice of self. We simply must accept God’s decision on when to show its fruit. Every husband should love his wife with a life–long love. This is sacrificial, unconditional love.</a:t>
            </a:r>
            <a:endParaRPr b="1">
              <a:solidFill>
                <a:srgbClr val="FF4C00"/>
              </a:solidFill>
              <a:latin typeface="+mn-lt"/>
              <a:ea typeface="+mn-ea"/>
              <a:cs typeface="+mn-cs"/>
              <a:sym typeface="Helvetica Neue"/>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 name="Shape 316"/>
          <p:cNvSpPr/>
          <p:nvPr>
            <p:ph type="sldImg"/>
          </p:nvPr>
        </p:nvSpPr>
        <p:spPr>
          <a:prstGeom prst="rect">
            <a:avLst/>
          </a:prstGeom>
        </p:spPr>
        <p:txBody>
          <a:bodyPr/>
          <a:lstStyle/>
          <a:p>
            <a:pPr/>
          </a:p>
        </p:txBody>
      </p:sp>
      <p:sp>
        <p:nvSpPr>
          <p:cNvPr id="317" name="Shape 317"/>
          <p:cNvSpPr/>
          <p:nvPr>
            <p:ph type="body" sz="quarter" idx="1"/>
          </p:nvPr>
        </p:nvSpPr>
        <p:spPr>
          <a:prstGeom prst="rect">
            <a:avLst/>
          </a:prstGeom>
        </p:spPr>
        <p:txBody>
          <a:bodyPr/>
          <a:lstStyle/>
          <a:p>
            <a:pPr marL="44450" algn="just">
              <a:lnSpc>
                <a:spcPts val="1600"/>
              </a:lnSpc>
              <a:spcBef>
                <a:spcPts val="1200"/>
              </a:spcBef>
              <a:defRPr b="1" sz="1400">
                <a:solidFill>
                  <a:srgbClr val="004479"/>
                </a:solidFill>
                <a:latin typeface="Helvetica"/>
                <a:ea typeface="Helvetica"/>
                <a:cs typeface="Helvetica"/>
                <a:sym typeface="Helvetica"/>
              </a:defRPr>
            </a:pPr>
            <a:r>
              <a:t>A husband's pledge </a:t>
            </a:r>
          </a:p>
          <a:p>
            <a:pPr marL="457200" algn="just">
              <a:lnSpc>
                <a:spcPts val="1300"/>
              </a:lnSpc>
              <a:defRPr sz="1100">
                <a:latin typeface="Times New Roman"/>
                <a:ea typeface="Times New Roman"/>
                <a:cs typeface="Times New Roman"/>
                <a:sym typeface="Times New Roman"/>
              </a:defRPr>
            </a:pPr>
            <a:r>
              <a:t>“God has made me to love you my wife, truly and unselfishly. He has designed me so that every part of me can fully devote itself to you. I want your wedding dreams of that one man who would always and only love you indeed to come true. I am that faithful man for you. </a:t>
            </a:r>
          </a:p>
          <a:p>
            <a:pPr marL="457200" algn="just">
              <a:lnSpc>
                <a:spcPts val="1300"/>
              </a:lnSpc>
              <a:defRPr sz="1100">
                <a:latin typeface="Times New Roman"/>
                <a:ea typeface="Times New Roman"/>
                <a:cs typeface="Times New Roman"/>
                <a:sym typeface="Times New Roman"/>
              </a:defRPr>
            </a:pPr>
            <a:r>
              <a:t>At the very end of my earthly life, the Lord will know that I have been pure in my desire to wholly love you both before and during marriage. In faith I want to test the very foundational principles God has implanted in this universe when He made it. My mission will be to love you my wife as Christ has loved the church. </a:t>
            </a:r>
          </a:p>
          <a:p>
            <a:pPr marL="457200" algn="just">
              <a:lnSpc>
                <a:spcPts val="1300"/>
              </a:lnSpc>
              <a:defRPr sz="1100">
                <a:latin typeface="Times New Roman"/>
                <a:ea typeface="Times New Roman"/>
                <a:cs typeface="Times New Roman"/>
                <a:sym typeface="Times New Roman"/>
              </a:defRPr>
            </a:pPr>
            <a:r>
              <a:t>God has called me to brightly shine as the torch of His love in your life. Whether in poverty or wealth, youth or old-age, in health or sickness, I am determined to love you. Whether you, my dear, will be able to accept my love doesn't matter. I will constantly love and cherish you. I want my love for you to reflect Christ's love for His people. True love brings birth to great hopes.”</a:t>
            </a:r>
          </a:p>
          <a:p>
            <a:pPr marL="1542414">
              <a:lnSpc>
                <a:spcPts val="1300"/>
              </a:lnSpc>
              <a:defRPr i="1" sz="1100">
                <a:latin typeface="Helvetica"/>
                <a:ea typeface="Helvetica"/>
                <a:cs typeface="Helvetica"/>
                <a:sym typeface="Helvetica"/>
              </a:defRPr>
            </a:pPr>
            <a:r>
              <a:t>Is there anything greater to live for? </a:t>
            </a:r>
            <a:br/>
            <a:r>
              <a:t>Is there any more noble war to fight? </a:t>
            </a:r>
            <a:br/>
            <a:r>
              <a:t>Is there any better race to win? No. </a:t>
            </a:r>
          </a:p>
          <a:p>
            <a:pPr marL="1542414">
              <a:lnSpc>
                <a:spcPts val="1300"/>
              </a:lnSpc>
              <a:defRPr i="1" sz="1100">
                <a:latin typeface="Helvetica"/>
                <a:ea typeface="Helvetica"/>
                <a:cs typeface="Helvetica"/>
                <a:sym typeface="Helvetica"/>
              </a:defRPr>
            </a:pPr>
          </a:p>
          <a:p>
            <a:pPr marL="1542414" algn="just">
              <a:lnSpc>
                <a:spcPts val="1300"/>
              </a:lnSpc>
              <a:defRPr i="1" sz="1100">
                <a:latin typeface="Helvetica"/>
                <a:ea typeface="Helvetica"/>
                <a:cs typeface="Helvetica"/>
                <a:sym typeface="Helvetica"/>
              </a:defRPr>
            </a:pPr>
            <a:r>
              <a:t>I was so designed to run, and by God's grace and power, </a:t>
            </a:r>
            <a:br/>
            <a:r>
              <a:t>I will run the race of unconditional love for God and you. </a:t>
            </a:r>
          </a:p>
          <a:p>
            <a:pPr marL="1542414" algn="just">
              <a:lnSpc>
                <a:spcPts val="1300"/>
              </a:lnSpc>
              <a:defRPr i="1" sz="1100">
                <a:latin typeface="Helvetica"/>
                <a:ea typeface="Helvetica"/>
                <a:cs typeface="Helvetica"/>
                <a:sym typeface="Helvetica"/>
              </a:defRPr>
            </a:pPr>
          </a:p>
          <a:p>
            <a:pPr algn="just">
              <a:lnSpc>
                <a:spcPts val="1300"/>
              </a:lnSpc>
              <a:defRPr i="1" sz="1100">
                <a:latin typeface="Helvetica"/>
                <a:ea typeface="Helvetica"/>
                <a:cs typeface="Helvetica"/>
                <a:sym typeface="Helvetica"/>
              </a:defRPr>
            </a:pPr>
            <a:r>
              <a:t>May my all be for you, my love, my dear wife.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1" name="Shape 321"/>
          <p:cNvSpPr/>
          <p:nvPr>
            <p:ph type="sldImg"/>
          </p:nvPr>
        </p:nvSpPr>
        <p:spPr>
          <a:prstGeom prst="rect">
            <a:avLst/>
          </a:prstGeom>
        </p:spPr>
        <p:txBody>
          <a:bodyPr/>
          <a:lstStyle/>
          <a:p>
            <a:pPr/>
          </a:p>
        </p:txBody>
      </p:sp>
      <p:sp>
        <p:nvSpPr>
          <p:cNvPr id="322" name="Shape 322"/>
          <p:cNvSpPr/>
          <p:nvPr>
            <p:ph type="body" sz="quarter" idx="1"/>
          </p:nvPr>
        </p:nvSpPr>
        <p:spPr>
          <a:prstGeom prst="rect">
            <a:avLst/>
          </a:prstGeom>
        </p:spPr>
        <p:txBody>
          <a:bodyPr/>
          <a:lstStyle/>
          <a:p>
            <a:pPr marL="44450" algn="just">
              <a:lnSpc>
                <a:spcPts val="1600"/>
              </a:lnSpc>
              <a:spcBef>
                <a:spcPts val="1200"/>
              </a:spcBef>
              <a:defRPr b="1" sz="1400">
                <a:solidFill>
                  <a:srgbClr val="004479"/>
                </a:solidFill>
                <a:latin typeface="Helvetica"/>
                <a:ea typeface="Helvetica"/>
                <a:cs typeface="Helvetica"/>
                <a:sym typeface="Helvetica"/>
              </a:defRPr>
            </a:pPr>
            <a:r>
              <a:t>A prayer of the husband </a:t>
            </a:r>
          </a:p>
          <a:p>
            <a:pPr marL="457200">
              <a:lnSpc>
                <a:spcPts val="1300"/>
              </a:lnSpc>
              <a:defRPr i="1" sz="1100">
                <a:latin typeface="Helvetica"/>
                <a:ea typeface="Helvetica"/>
                <a:cs typeface="Helvetica"/>
                <a:sym typeface="Helvetica"/>
              </a:defRPr>
            </a:pPr>
            <a:r>
              <a:t>“Dear Father in Heaven, I declare a holy war against my lusts. I have chosen the sure weapon of your enduring love. I have been designed to love. Away with the infernal selfish pleasure that betrays my loyalty to my God and wife! Away with each thought that would lead me into its condemned and greedy claws! Your time is gone. </a:t>
            </a:r>
          </a:p>
          <a:p>
            <a:pPr marL="457200">
              <a:lnSpc>
                <a:spcPts val="1300"/>
              </a:lnSpc>
              <a:defRPr i="1" sz="1100">
                <a:latin typeface="Helvetica"/>
                <a:ea typeface="Helvetica"/>
                <a:cs typeface="Helvetica"/>
                <a:sym typeface="Helvetica"/>
              </a:defRPr>
            </a:pPr>
            <a:r>
              <a:t>I choose to love a pure love. I choose to live with a holy focus on my wife. I want with my love to penetrate the dark doors of death and confusion. With my constant and dedicated commitment to my wife I want to strip away all the fears and doubts that have been laid on her poor soul. </a:t>
            </a:r>
          </a:p>
          <a:p>
            <a:pPr marL="457200">
              <a:lnSpc>
                <a:spcPts val="1300"/>
              </a:lnSpc>
              <a:defRPr i="1" sz="1100">
                <a:latin typeface="Helvetica"/>
                <a:ea typeface="Helvetica"/>
                <a:cs typeface="Helvetica"/>
                <a:sym typeface="Helvetica"/>
              </a:defRPr>
            </a:pPr>
            <a:r>
              <a:t>God fill me with your Spirit. Cleanse my soul of sin for your calling is high and lofty. Grant that I may live fully devoted to my specially chosen woman. I have only one wife. I want only one wife. By your divine grace and example, I will give her and her alone my constant care as long as we both shall live. </a:t>
            </a:r>
          </a:p>
          <a:p>
            <a:pPr marL="457200" algn="just">
              <a:lnSpc>
                <a:spcPts val="1600"/>
              </a:lnSpc>
              <a:defRPr i="1" sz="1400">
                <a:latin typeface="Helvetica"/>
                <a:ea typeface="Helvetica"/>
                <a:cs typeface="Helvetica"/>
                <a:sym typeface="Helvetica"/>
              </a:defRPr>
            </a:pPr>
          </a:p>
          <a:p>
            <a:pPr algn="just">
              <a:lnSpc>
                <a:spcPts val="1300"/>
              </a:lnSpc>
              <a:defRPr i="1" sz="1100">
                <a:latin typeface="Helvetica"/>
                <a:ea typeface="Helvetica"/>
                <a:cs typeface="Helvetica"/>
                <a:sym typeface="Helvetica"/>
              </a:defRPr>
            </a:pPr>
            <a:r>
              <a:t>And now, Lord I ask that you would protect what is so great and beautiful. Lift up what is glorious so that hope, joy and love can again touch our miserable hearts. Let me join this race to run for your glory and nothing else. Lead me, Lord, with your precious example into a constant and flowing river of giving acts and words toward my wife. May I be pure, loyal and responsible. And may the glorious love of God be revealed on earth in and through my love for my wife. By the grace and blood of Christ, God's only Son, I pray. Amen.”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3" name="Shape 333"/>
          <p:cNvSpPr/>
          <p:nvPr>
            <p:ph type="sldImg"/>
          </p:nvPr>
        </p:nvSpPr>
        <p:spPr>
          <a:prstGeom prst="rect">
            <a:avLst/>
          </a:prstGeom>
        </p:spPr>
        <p:txBody>
          <a:bodyPr/>
          <a:lstStyle/>
          <a:p>
            <a:pPr/>
          </a:p>
        </p:txBody>
      </p:sp>
      <p:sp>
        <p:nvSpPr>
          <p:cNvPr id="334" name="Shape 334"/>
          <p:cNvSpPr/>
          <p:nvPr>
            <p:ph type="body" sz="quarter" idx="1"/>
          </p:nvPr>
        </p:nvSpPr>
        <p:spPr>
          <a:prstGeom prst="rect">
            <a:avLst/>
          </a:prstGeom>
        </p:spPr>
        <p:txBody>
          <a:bodyPr/>
          <a:lstStyle/>
          <a:p>
            <a:pPr algn="just">
              <a:lnSpc>
                <a:spcPts val="1600"/>
              </a:lnSpc>
              <a:spcBef>
                <a:spcPts val="1200"/>
              </a:spcBef>
              <a:defRPr b="1" sz="1400">
                <a:latin typeface="Helvetica"/>
                <a:ea typeface="Helvetica"/>
                <a:cs typeface="Helvetica"/>
                <a:sym typeface="Helvetica"/>
              </a:defRPr>
            </a:pPr>
            <a:r>
              <a:t>Take Home Project</a:t>
            </a:r>
          </a:p>
          <a:p>
            <a:pPr algn="just">
              <a:lnSpc>
                <a:spcPts val="1400"/>
              </a:lnSpc>
              <a:defRPr sz="1200">
                <a:latin typeface="Times New Roman"/>
                <a:ea typeface="Times New Roman"/>
                <a:cs typeface="Times New Roman"/>
                <a:sym typeface="Times New Roman"/>
              </a:defRPr>
            </a:pPr>
            <a:r>
              <a:t>(1) Husbands must work through this commandment to unconditionally love his wife. </a:t>
            </a:r>
          </a:p>
          <a:p>
            <a:pPr algn="just">
              <a:lnSpc>
                <a:spcPts val="1400"/>
              </a:lnSpc>
              <a:defRPr sz="1200">
                <a:latin typeface="Times New Roman"/>
                <a:ea typeface="Times New Roman"/>
                <a:cs typeface="Times New Roman"/>
                <a:sym typeface="Times New Roman"/>
              </a:defRPr>
            </a:pPr>
            <a:r>
              <a:t>      • Ask God to show you two practical things to do that show her your love. Do it!</a:t>
            </a:r>
          </a:p>
          <a:p>
            <a:pPr algn="just">
              <a:lnSpc>
                <a:spcPts val="1400"/>
              </a:lnSpc>
              <a:defRPr sz="1200">
                <a:latin typeface="Times New Roman"/>
                <a:ea typeface="Times New Roman"/>
                <a:cs typeface="Times New Roman"/>
                <a:sym typeface="Times New Roman"/>
              </a:defRPr>
            </a:pPr>
            <a:r>
              <a:t>      • Make a pledge to unconditionally love your wife.</a:t>
            </a:r>
          </a:p>
          <a:p>
            <a:pPr algn="just">
              <a:lnSpc>
                <a:spcPts val="1400"/>
              </a:lnSpc>
              <a:defRPr sz="1200">
                <a:latin typeface="Times New Roman"/>
                <a:ea typeface="Times New Roman"/>
                <a:cs typeface="Times New Roman"/>
                <a:sym typeface="Times New Roman"/>
              </a:defRPr>
            </a:pPr>
            <a:r>
              <a:t>      • Pray in a caring way that your wife would grow more like Christ.</a:t>
            </a:r>
          </a:p>
          <a:p>
            <a:pPr algn="just">
              <a:lnSpc>
                <a:spcPts val="1400"/>
              </a:lnSpc>
              <a:defRPr sz="1200">
                <a:latin typeface="Times New Roman"/>
                <a:ea typeface="Times New Roman"/>
                <a:cs typeface="Times New Roman"/>
                <a:sym typeface="Times New Roman"/>
              </a:defRPr>
            </a:pPr>
            <a:r>
              <a:t>(2) Wives are to pray for their husband to constantly love. You will need to be wise to know how to encourage him on this journey. The best way is for him to see change!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1" name="Shape 351"/>
          <p:cNvSpPr/>
          <p:nvPr>
            <p:ph type="sldImg"/>
          </p:nvPr>
        </p:nvSpPr>
        <p:spPr>
          <a:prstGeom prst="rect">
            <a:avLst/>
          </a:prstGeom>
        </p:spPr>
        <p:txBody>
          <a:bodyPr/>
          <a:lstStyle/>
          <a:p>
            <a:pPr/>
          </a:p>
        </p:txBody>
      </p:sp>
      <p:sp>
        <p:nvSpPr>
          <p:cNvPr id="352" name="Shape 352"/>
          <p:cNvSpPr/>
          <p:nvPr>
            <p:ph type="body" sz="quarter" idx="1"/>
          </p:nvPr>
        </p:nvSpPr>
        <p:spPr>
          <a:prstGeom prst="rect">
            <a:avLst/>
          </a:prstGeom>
        </p:spPr>
        <p:txBody>
          <a:bodyPr/>
          <a:lstStyle/>
          <a:p>
            <a:pPr/>
            <a:r>
              <a:t>建立一個美滿婚姻! Session #2</a:t>
            </a:r>
          </a:p>
          <a:p>
            <a:pPr algn="just">
              <a:lnSpc>
                <a:spcPts val="1400"/>
              </a:lnSpc>
              <a:defRPr sz="1200">
                <a:latin typeface="Times New Roman"/>
                <a:ea typeface="Times New Roman"/>
                <a:cs typeface="Times New Roman"/>
                <a:sym typeface="Times New Roman"/>
              </a:defRPr>
            </a:pPr>
            <a:r>
              <a:t>Building a Great Marriage:   Session #2</a:t>
            </a:r>
          </a:p>
          <a:p>
            <a:pPr algn="just">
              <a:lnSpc>
                <a:spcPts val="1400"/>
              </a:lnSpc>
              <a:defRPr sz="1200">
                <a:latin typeface="Times New Roman"/>
                <a:ea typeface="Times New Roman"/>
                <a:cs typeface="Times New Roman"/>
                <a:sym typeface="Times New Roman"/>
              </a:defRPr>
            </a:pPr>
          </a:p>
          <a:p>
            <a:pPr>
              <a:lnSpc>
                <a:spcPts val="2100"/>
              </a:lnSpc>
              <a:defRPr b="1" sz="1800">
                <a:latin typeface="Helvetica"/>
                <a:ea typeface="Helvetica"/>
                <a:cs typeface="Helvetica"/>
                <a:sym typeface="Helvetica"/>
              </a:defRPr>
            </a:pPr>
            <a:r>
              <a:t>Life Principle #1: Unconditional Love</a:t>
            </a:r>
            <a:endParaRPr sz="1000"/>
          </a:p>
          <a:p>
            <a:pPr>
              <a:lnSpc>
                <a:spcPts val="1200"/>
              </a:lnSpc>
              <a:defRPr b="1" sz="1000">
                <a:latin typeface="Helvetica"/>
                <a:ea typeface="Helvetica"/>
                <a:cs typeface="Helvetica"/>
                <a:sym typeface="Helvetica"/>
              </a:defRPr>
            </a:pPr>
          </a:p>
          <a:p>
            <a:pPr>
              <a:lnSpc>
                <a:spcPts val="1200"/>
              </a:lnSpc>
              <a:defRPr b="1" sz="1000">
                <a:latin typeface="Helvetica"/>
                <a:ea typeface="Helvetica"/>
                <a:cs typeface="Helvetica"/>
                <a:sym typeface="Helvetica"/>
              </a:defRPr>
            </a:pPr>
            <a:r>
              <a:t>Purpose: Show the call and power of the husband’s love toward his wife.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5" name="Shape 95"/>
          <p:cNvSpPr/>
          <p:nvPr>
            <p:ph type="sldImg"/>
          </p:nvPr>
        </p:nvSpPr>
        <p:spPr>
          <a:prstGeom prst="rect">
            <a:avLst/>
          </a:prstGeom>
        </p:spPr>
        <p:txBody>
          <a:bodyPr/>
          <a:lstStyle/>
          <a:p>
            <a:pPr/>
          </a:p>
        </p:txBody>
      </p:sp>
      <p:sp>
        <p:nvSpPr>
          <p:cNvPr id="96" name="Shape 96"/>
          <p:cNvSpPr/>
          <p:nvPr>
            <p:ph type="body" sz="quarter" idx="1"/>
          </p:nvPr>
        </p:nvSpPr>
        <p:spPr>
          <a:prstGeom prst="rect">
            <a:avLst/>
          </a:prstGeom>
        </p:spPr>
        <p:txBody>
          <a:bodyPr/>
          <a:lstStyle/>
          <a:p>
            <a:pPr algn="just">
              <a:lnSpc>
                <a:spcPts val="1600"/>
              </a:lnSpc>
              <a:spcBef>
                <a:spcPts val="1200"/>
              </a:spcBef>
              <a:defRPr b="1" sz="1400">
                <a:latin typeface="Helvetica"/>
                <a:ea typeface="Helvetica"/>
                <a:cs typeface="Helvetica"/>
                <a:sym typeface="Helvetica"/>
              </a:defRPr>
            </a:pPr>
            <a:r>
              <a:t>Review Session #1 Take Home Project</a:t>
            </a:r>
          </a:p>
          <a:p>
            <a:pPr algn="just">
              <a:lnSpc>
                <a:spcPts val="1400"/>
              </a:lnSpc>
              <a:defRPr sz="1200">
                <a:latin typeface="Times New Roman"/>
                <a:ea typeface="Times New Roman"/>
                <a:cs typeface="Times New Roman"/>
                <a:sym typeface="Times New Roman"/>
              </a:defRPr>
            </a:pPr>
            <a:r>
              <a:t>Our hope list becomes our prayer list. We refuse to manipulate, criticize or nag our spouses. Instead we bring those areas that are important to us up to God. It is interesting that two people last week noticed that when they looked at this list, they spotted things they themselves could  change things to help alleviate the problem!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8" name="Shape 108"/>
          <p:cNvSpPr/>
          <p:nvPr>
            <p:ph type="sldImg"/>
          </p:nvPr>
        </p:nvSpPr>
        <p:spPr>
          <a:prstGeom prst="rect">
            <a:avLst/>
          </a:prstGeom>
        </p:spPr>
        <p:txBody>
          <a:bodyPr/>
          <a:lstStyle/>
          <a:p>
            <a:pPr/>
          </a:p>
        </p:txBody>
      </p:sp>
      <p:sp>
        <p:nvSpPr>
          <p:cNvPr id="109" name="Shape 109"/>
          <p:cNvSpPr/>
          <p:nvPr>
            <p:ph type="body" sz="quarter" idx="1"/>
          </p:nvPr>
        </p:nvSpPr>
        <p:spPr>
          <a:prstGeom prst="rect">
            <a:avLst/>
          </a:prstGeom>
        </p:spPr>
        <p:txBody>
          <a:bodyPr/>
          <a:lstStyle/>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Others think they know the truth but base their practices on falsehood.</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Why are there so many bad marriages?</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There are so many  bad marriages, young people just don’t want to get married anymore. Can we blame them after they see what goes on in our homes between the spouses?!</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Is there something wrong with the design of marriage?</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No. </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the problem is that people are no longer building according to codes!</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There is a construction problem!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4" name="Shape 114"/>
          <p:cNvSpPr/>
          <p:nvPr>
            <p:ph type="sldImg"/>
          </p:nvPr>
        </p:nvSpPr>
        <p:spPr>
          <a:prstGeom prst="rect">
            <a:avLst/>
          </a:prstGeom>
        </p:spPr>
        <p:txBody>
          <a:bodyPr/>
          <a:lstStyle/>
          <a:p>
            <a:pPr/>
          </a:p>
        </p:txBody>
      </p:sp>
      <p:sp>
        <p:nvSpPr>
          <p:cNvPr id="115" name="Shape 115"/>
          <p:cNvSpPr/>
          <p:nvPr>
            <p:ph type="body" sz="quarter" idx="1"/>
          </p:nvPr>
        </p:nvSpPr>
        <p:spPr>
          <a:prstGeom prst="rect">
            <a:avLst/>
          </a:prstGeom>
        </p:spPr>
        <p:txBody>
          <a:bodyPr/>
          <a:lstStyle/>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Why are there so many bad marriages?</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There are so many  bad marriages, young people just don’t want to get married anymore. Can we blame them after they see what goes on in our homes between the spouses?!</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Is there something wrong with the design of marriage?</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No. </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the problem is that people are no longer building according to codes!</a:t>
            </a:r>
          </a:p>
          <a:p>
            <a:pPr algn="ctr">
              <a:lnSpc>
                <a:spcPts val="12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1000">
                <a:latin typeface="+mn-lt"/>
                <a:ea typeface="+mn-ea"/>
                <a:cs typeface="+mn-cs"/>
                <a:sym typeface="Helvetica Neue"/>
              </a:defRPr>
            </a:pPr>
            <a:r>
              <a:t>There is a construction problem!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9" name="Shape 119"/>
          <p:cNvSpPr/>
          <p:nvPr>
            <p:ph type="sldImg"/>
          </p:nvPr>
        </p:nvSpPr>
        <p:spPr>
          <a:prstGeom prst="rect">
            <a:avLst/>
          </a:prstGeom>
        </p:spPr>
        <p:txBody>
          <a:bodyPr/>
          <a:lstStyle/>
          <a:p>
            <a:pPr/>
          </a:p>
        </p:txBody>
      </p:sp>
      <p:sp>
        <p:nvSpPr>
          <p:cNvPr id="120" name="Shape 120"/>
          <p:cNvSpPr/>
          <p:nvPr>
            <p:ph type="body" sz="quarter" idx="1"/>
          </p:nvPr>
        </p:nvSpPr>
        <p:spPr>
          <a:prstGeom prst="rect">
            <a:avLst/>
          </a:prstGeom>
        </p:spPr>
        <p:txBody>
          <a:bodyPr/>
          <a:lstStyle/>
          <a:p>
            <a:pPr algn="ctr">
              <a:lnSpc>
                <a:spcPts val="1200"/>
              </a:lnSpc>
              <a:tabLst>
                <a:tab pos="952500" algn="l"/>
              </a:tabLst>
              <a:defRPr b="1" sz="1000">
                <a:latin typeface="+mn-lt"/>
                <a:ea typeface="+mn-ea"/>
                <a:cs typeface="+mn-cs"/>
                <a:sym typeface="Helvetica Neue"/>
              </a:defRPr>
            </a:pPr>
            <a:r>
              <a:t>God’s Design of Marriage</a:t>
            </a:r>
          </a:p>
          <a:p>
            <a:pPr algn="ctr">
              <a:lnSpc>
                <a:spcPts val="1200"/>
              </a:lnSpc>
              <a:tabLst>
                <a:tab pos="952500" algn="l"/>
              </a:tabLst>
              <a:defRPr b="1" sz="1000">
                <a:latin typeface="+mn-lt"/>
                <a:ea typeface="+mn-ea"/>
                <a:cs typeface="+mn-cs"/>
                <a:sym typeface="Helvetica Neue"/>
              </a:defRPr>
            </a:pPr>
          </a:p>
          <a:p>
            <a:pPr algn="ctr">
              <a:lnSpc>
                <a:spcPts val="1200"/>
              </a:lnSpc>
              <a:tabLst>
                <a:tab pos="952500" algn="l"/>
              </a:tabLst>
              <a:defRPr b="1" sz="1000">
                <a:solidFill>
                  <a:srgbClr val="444444"/>
                </a:solidFill>
              </a:defRPr>
            </a:pPr>
            <a:r>
              <a:t>Neatly organize society</a:t>
            </a:r>
          </a:p>
          <a:p>
            <a:pPr algn="ctr">
              <a:lnSpc>
                <a:spcPts val="1200"/>
              </a:lnSpc>
              <a:defRPr b="1" sz="1000">
                <a:solidFill>
                  <a:srgbClr val="444444"/>
                </a:solidFill>
              </a:defRPr>
            </a:pPr>
            <a:r>
              <a:t>Create joyous couples</a:t>
            </a:r>
          </a:p>
          <a:p>
            <a:pPr algn="ctr">
              <a:lnSpc>
                <a:spcPts val="1200"/>
              </a:lnSpc>
              <a:tabLst>
                <a:tab pos="952500" algn="l"/>
              </a:tabLst>
              <a:defRPr b="1" sz="1000">
                <a:solidFill>
                  <a:srgbClr val="444444"/>
                </a:solidFill>
              </a:defRPr>
            </a:pPr>
            <a:r>
              <a:t>Produce children</a:t>
            </a:r>
          </a:p>
          <a:p>
            <a:pPr algn="ctr">
              <a:lnSpc>
                <a:spcPts val="1200"/>
              </a:lnSpc>
              <a:defRPr b="1" sz="1000">
                <a:solidFill>
                  <a:srgbClr val="444444"/>
                </a:solidFill>
              </a:defRPr>
            </a:pPr>
            <a:r>
              <a:t>Develop companionship</a:t>
            </a:r>
          </a:p>
          <a:p>
            <a:pPr algn="ctr">
              <a:lnSpc>
                <a:spcPts val="1200"/>
              </a:lnSpc>
              <a:defRPr b="1" sz="1000">
                <a:solidFill>
                  <a:srgbClr val="444444"/>
                </a:solidFill>
              </a:defRPr>
            </a:pPr>
            <a:r>
              <a:t>Reveal and pass on truths of God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6" name="Shape 126"/>
          <p:cNvSpPr/>
          <p:nvPr>
            <p:ph type="sldImg"/>
          </p:nvPr>
        </p:nvSpPr>
        <p:spPr>
          <a:prstGeom prst="rect">
            <a:avLst/>
          </a:prstGeom>
        </p:spPr>
        <p:txBody>
          <a:bodyPr/>
          <a:lstStyle/>
          <a:p>
            <a:pPr/>
          </a:p>
        </p:txBody>
      </p:sp>
      <p:sp>
        <p:nvSpPr>
          <p:cNvPr id="127" name="Shape 127"/>
          <p:cNvSpPr/>
          <p:nvPr>
            <p:ph type="body" sz="quarter" idx="1"/>
          </p:nvPr>
        </p:nvSpPr>
        <p:spPr>
          <a:prstGeom prst="rect">
            <a:avLst/>
          </a:prstGeom>
        </p:spPr>
        <p:txBody>
          <a:bodyPr/>
          <a:lstStyle/>
          <a:p>
            <a:pPr>
              <a:lnSpc>
                <a:spcPts val="3400"/>
              </a:lnSpc>
              <a:defRPr b="1" sz="1000">
                <a:solidFill>
                  <a:srgbClr val="0F476B"/>
                </a:solidFill>
                <a:latin typeface="+mn-lt"/>
                <a:ea typeface="+mn-ea"/>
                <a:cs typeface="+mn-cs"/>
                <a:sym typeface="Helvetica Neue"/>
              </a:defRPr>
            </a:pPr>
            <a:r>
              <a:t>Mystery of Marriage</a:t>
            </a:r>
          </a:p>
          <a:p>
            <a:pPr>
              <a:lnSpc>
                <a:spcPts val="3400"/>
              </a:lnSpc>
              <a:defRPr b="1" sz="1000">
                <a:solidFill>
                  <a:srgbClr val="0F476B"/>
                </a:solidFill>
                <a:latin typeface="+mn-lt"/>
                <a:ea typeface="+mn-ea"/>
                <a:cs typeface="+mn-cs"/>
                <a:sym typeface="Helvetica Neue"/>
              </a:defRPr>
            </a:pPr>
            <a:r>
              <a:t>"For this cause a man shall leave his father and mother, and shall cleave to his wife; and the two shall become one flesh. This mystery is great; but I am speaking with reference to Christ and the church." (Ephesians 5:31,32)</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1" name="Shape 131"/>
          <p:cNvSpPr/>
          <p:nvPr>
            <p:ph type="sldImg"/>
          </p:nvPr>
        </p:nvSpPr>
        <p:spPr>
          <a:prstGeom prst="rect">
            <a:avLst/>
          </a:prstGeom>
        </p:spPr>
        <p:txBody>
          <a:bodyPr/>
          <a:lstStyle/>
          <a:p>
            <a:pPr/>
          </a:p>
        </p:txBody>
      </p:sp>
      <p:sp>
        <p:nvSpPr>
          <p:cNvPr id="132" name="Shape 132"/>
          <p:cNvSpPr/>
          <p:nvPr>
            <p:ph type="body" sz="quarter" idx="1"/>
          </p:nvPr>
        </p:nvSpPr>
        <p:spPr>
          <a:prstGeom prst="rect">
            <a:avLst/>
          </a:prstGeom>
        </p:spPr>
        <p:txBody>
          <a:bodyPr/>
          <a:lstStyle/>
          <a:p>
            <a:pPr algn="ctr">
              <a:lnSpc>
                <a:spcPts val="1200"/>
              </a:lnSpc>
              <a:tabLst>
                <a:tab pos="952500" algn="l"/>
              </a:tabLst>
              <a:defRPr b="1" sz="1000">
                <a:solidFill>
                  <a:srgbClr val="06053D"/>
                </a:solidFill>
                <a:latin typeface="+mn-lt"/>
                <a:ea typeface="+mn-ea"/>
                <a:cs typeface="+mn-cs"/>
                <a:sym typeface="Helvetica Neue"/>
              </a:defRPr>
            </a:pPr>
            <a:r>
              <a:t>Three Marriage Analogies</a:t>
            </a:r>
          </a:p>
          <a:p>
            <a:pPr algn="ctr">
              <a:lnSpc>
                <a:spcPts val="1200"/>
              </a:lnSpc>
              <a:tabLst>
                <a:tab pos="952500" algn="l"/>
              </a:tabLst>
              <a:defRPr b="1" sz="1000">
                <a:solidFill>
                  <a:srgbClr val="0F476B"/>
                </a:solidFill>
                <a:latin typeface="+mn-lt"/>
                <a:ea typeface="+mn-ea"/>
                <a:cs typeface="+mn-cs"/>
                <a:sym typeface="Helvetica Neue"/>
              </a:defRPr>
            </a:pPr>
          </a:p>
          <a:p>
            <a:pPr>
              <a:lnSpc>
                <a:spcPts val="3000"/>
              </a:lnSpc>
              <a:defRPr b="1" sz="1000">
                <a:latin typeface="+mn-lt"/>
                <a:ea typeface="+mn-ea"/>
                <a:cs typeface="+mn-cs"/>
                <a:sym typeface="Helvetica Neue"/>
              </a:defRPr>
            </a:pPr>
            <a:r>
              <a:t>(1) Christ left His heavenly Father</a:t>
            </a:r>
          </a:p>
          <a:p>
            <a:pPr>
              <a:lnSpc>
                <a:spcPts val="3000"/>
              </a:lnSpc>
              <a:defRPr b="1" sz="1000">
                <a:latin typeface="+mn-lt"/>
                <a:ea typeface="+mn-ea"/>
                <a:cs typeface="+mn-cs"/>
                <a:sym typeface="Helvetica Neue"/>
              </a:defRPr>
            </a:pPr>
            <a:r>
              <a:t>      </a:t>
            </a:r>
            <a:r>
              <a:rPr i="1">
                <a:solidFill>
                  <a:srgbClr val="1A699D"/>
                </a:solidFill>
              </a:rPr>
              <a:t>Husband leaves his father</a:t>
            </a:r>
          </a:p>
          <a:p>
            <a:pPr>
              <a:lnSpc>
                <a:spcPts val="3000"/>
              </a:lnSpc>
              <a:defRPr b="1" sz="1000">
                <a:latin typeface="+mn-lt"/>
                <a:ea typeface="+mn-ea"/>
                <a:cs typeface="+mn-cs"/>
                <a:sym typeface="Helvetica Neue"/>
              </a:defRPr>
            </a:pPr>
            <a:r>
              <a:t>(2) Christ secured a bride (with His life)</a:t>
            </a:r>
          </a:p>
          <a:p>
            <a:pPr>
              <a:lnSpc>
                <a:spcPts val="3000"/>
              </a:lnSpc>
              <a:defRPr b="1" sz="1000">
                <a:latin typeface="+mn-lt"/>
                <a:ea typeface="+mn-ea"/>
                <a:cs typeface="+mn-cs"/>
                <a:sym typeface="Helvetica Neue"/>
              </a:defRPr>
            </a:pPr>
            <a:r>
              <a:t>      </a:t>
            </a:r>
            <a:r>
              <a:rPr i="1">
                <a:solidFill>
                  <a:srgbClr val="196294"/>
                </a:solidFill>
              </a:rPr>
              <a:t>Husband secures a bride (with dowry)</a:t>
            </a:r>
          </a:p>
          <a:p>
            <a:pPr>
              <a:lnSpc>
                <a:spcPts val="3000"/>
              </a:lnSpc>
              <a:defRPr b="1" sz="1000">
                <a:latin typeface="+mn-lt"/>
                <a:ea typeface="+mn-ea"/>
                <a:cs typeface="+mn-cs"/>
                <a:sym typeface="Helvetica Neue"/>
              </a:defRPr>
            </a:pPr>
            <a:r>
              <a:t>(3) The church (His people) belongs to Christ</a:t>
            </a:r>
          </a:p>
          <a:p>
            <a:pPr>
              <a:lnSpc>
                <a:spcPts val="3000"/>
              </a:lnSpc>
              <a:defRPr b="1" sz="1000">
                <a:latin typeface="+mn-lt"/>
                <a:ea typeface="+mn-ea"/>
                <a:cs typeface="+mn-cs"/>
                <a:sym typeface="Helvetica Neue"/>
              </a:defRPr>
            </a:pPr>
            <a:r>
              <a:t>      </a:t>
            </a:r>
            <a:r>
              <a:rPr i="1">
                <a:solidFill>
                  <a:srgbClr val="196294"/>
                </a:solidFill>
              </a:rPr>
              <a:t>The wife belongs to her husband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Shape 155"/>
          <p:cNvSpPr/>
          <p:nvPr>
            <p:ph type="sldImg"/>
          </p:nvPr>
        </p:nvSpPr>
        <p:spPr>
          <a:prstGeom prst="rect">
            <a:avLst/>
          </a:prstGeom>
        </p:spPr>
        <p:txBody>
          <a:bodyPr/>
          <a:lstStyle/>
          <a:p>
            <a:pPr/>
          </a:p>
        </p:txBody>
      </p:sp>
      <p:sp>
        <p:nvSpPr>
          <p:cNvPr id="156" name="Shape 156"/>
          <p:cNvSpPr/>
          <p:nvPr>
            <p:ph type="body" sz="quarter" idx="1"/>
          </p:nvPr>
        </p:nvSpPr>
        <p:spPr>
          <a:prstGeom prst="rect">
            <a:avLst/>
          </a:prstGeom>
        </p:spPr>
        <p:txBody>
          <a:bodyPr/>
          <a:lstStyle>
            <a:lvl1pPr algn="just">
              <a:lnSpc>
                <a:spcPts val="1300"/>
              </a:lnSpc>
              <a:defRPr sz="1100">
                <a:latin typeface="Times New Roman"/>
                <a:ea typeface="Times New Roman"/>
                <a:cs typeface="Times New Roman"/>
                <a:sym typeface="Times New Roman"/>
              </a:defRPr>
            </a:lvl1pPr>
          </a:lstStyle>
          <a:p>
            <a:pPr/>
            <a:r>
              <a:t>There are three life principles that make great marriages: (1) Unconditional love, (2) Inner Fulfillment, and (3) Forever Together. Each is distinct but fully integrated with the others. The deeper we look into these truths, we see the beauty of God’s redemptive plan working out their grace and goodness in our marriages. </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gif"/><Relationship Id="rId4" Type="http://schemas.openxmlformats.org/officeDocument/2006/relationships/hyperlink" Target="http://www.foundationsforfreedom.net" TargetMode="Externa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gif"/></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ide02cht">
    <p:spTree>
      <p:nvGrpSpPr>
        <p:cNvPr id="1" name=""/>
        <p:cNvGrpSpPr/>
        <p:nvPr/>
      </p:nvGrpSpPr>
      <p:grpSpPr>
        <a:xfrm>
          <a:off x="0" y="0"/>
          <a:ext cx="0" cy="0"/>
          <a:chOff x="0" y="0"/>
          <a:chExt cx="0" cy="0"/>
        </a:xfrm>
      </p:grpSpPr>
      <p:sp>
        <p:nvSpPr>
          <p:cNvPr id="15" name="Title Text"/>
          <p:cNvSpPr txBox="1"/>
          <p:nvPr>
            <p:ph type="title"/>
          </p:nvPr>
        </p:nvSpPr>
        <p:spPr>
          <a:prstGeom prst="rect">
            <a:avLst/>
          </a:prstGeom>
        </p:spPr>
        <p:txBody>
          <a:bodyPr/>
          <a:lstStyle/>
          <a:p>
            <a:pPr/>
            <a:r>
              <a:t>Title Text</a:t>
            </a:r>
          </a:p>
        </p:txBody>
      </p:sp>
      <p:sp>
        <p:nvSpPr>
          <p:cNvPr id="16"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copy 3">
    <p:spTree>
      <p:nvGrpSpPr>
        <p:cNvPr id="1" name=""/>
        <p:cNvGrpSpPr/>
        <p:nvPr/>
      </p:nvGrpSpPr>
      <p:grpSpPr>
        <a:xfrm>
          <a:off x="0" y="0"/>
          <a:ext cx="0" cy="0"/>
          <a:chOff x="0" y="0"/>
          <a:chExt cx="0" cy="0"/>
        </a:xfrm>
      </p:grpSpPr>
      <p:pic>
        <p:nvPicPr>
          <p:cNvPr id="24" name="BGM_Leaf.png" descr="BGM_Leaf.png"/>
          <p:cNvPicPr>
            <a:picLocks noChangeAspect="1"/>
          </p:cNvPicPr>
          <p:nvPr/>
        </p:nvPicPr>
        <p:blipFill>
          <a:blip r:embed="rId2">
            <a:extLst/>
          </a:blip>
          <a:stretch>
            <a:fillRect/>
          </a:stretch>
        </p:blipFill>
        <p:spPr>
          <a:xfrm>
            <a:off x="-241300" y="-1511300"/>
            <a:ext cx="13292667" cy="9969500"/>
          </a:xfrm>
          <a:prstGeom prst="rect">
            <a:avLst/>
          </a:prstGeom>
          <a:ln w="12700">
            <a:miter lim="400000"/>
          </a:ln>
        </p:spPr>
      </p:pic>
      <p:sp>
        <p:nvSpPr>
          <p:cNvPr id="25" name="Paul J. Bucknell"/>
          <p:cNvSpPr txBox="1"/>
          <p:nvPr/>
        </p:nvSpPr>
        <p:spPr>
          <a:xfrm>
            <a:off x="6400800" y="4038600"/>
            <a:ext cx="5092700" cy="685800"/>
          </a:xfrm>
          <a:prstGeom prst="rect">
            <a:avLst/>
          </a:prstGeom>
          <a:ln w="12700">
            <a:miter lim="400000"/>
          </a:ln>
          <a:effectLst>
            <a:outerShdw sx="100000" sy="100000" kx="0" ky="0" algn="b" rotWithShape="0" blurRad="50800" dist="381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lvl1pPr>
              <a:lnSpc>
                <a:spcPts val="48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4000">
                <a:solidFill>
                  <a:srgbClr val="E2B83D"/>
                </a:solidFill>
                <a:latin typeface="Georgia"/>
                <a:ea typeface="Georgia"/>
                <a:cs typeface="Georgia"/>
                <a:sym typeface="Georgia"/>
              </a:defRPr>
            </a:lvl1pPr>
          </a:lstStyle>
          <a:p>
            <a:pPr/>
            <a:r>
              <a:t>Paul J. Bucknell</a:t>
            </a:r>
          </a:p>
        </p:txBody>
      </p:sp>
      <p:pic>
        <p:nvPicPr>
          <p:cNvPr id="26" name="logo.gif" descr="logo.gif"/>
          <p:cNvPicPr>
            <a:picLocks noChangeAspect="1"/>
          </p:cNvPicPr>
          <p:nvPr/>
        </p:nvPicPr>
        <p:blipFill>
          <a:blip r:embed="rId3">
            <a:extLst/>
          </a:blip>
          <a:srcRect l="3136" t="0" r="3367" b="5491"/>
          <a:stretch>
            <a:fillRect/>
          </a:stretch>
        </p:blipFill>
        <p:spPr>
          <a:xfrm>
            <a:off x="1968546" y="8483600"/>
            <a:ext cx="1219112" cy="1219158"/>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9" y="0"/>
                </a:moveTo>
                <a:cubicBezTo>
                  <a:pt x="7321" y="0"/>
                  <a:pt x="4803" y="1006"/>
                  <a:pt x="2882" y="3017"/>
                </a:cubicBezTo>
                <a:cubicBezTo>
                  <a:pt x="-961" y="7038"/>
                  <a:pt x="-961" y="13557"/>
                  <a:pt x="2882" y="17578"/>
                </a:cubicBezTo>
                <a:cubicBezTo>
                  <a:pt x="6725" y="21600"/>
                  <a:pt x="12953" y="21600"/>
                  <a:pt x="16796" y="17578"/>
                </a:cubicBezTo>
                <a:cubicBezTo>
                  <a:pt x="20639" y="13557"/>
                  <a:pt x="20639" y="7038"/>
                  <a:pt x="16796" y="3017"/>
                </a:cubicBezTo>
                <a:cubicBezTo>
                  <a:pt x="14875" y="1006"/>
                  <a:pt x="12357" y="0"/>
                  <a:pt x="9839" y="0"/>
                </a:cubicBezTo>
                <a:close/>
              </a:path>
            </a:pathLst>
          </a:custGeom>
          <a:ln w="12700">
            <a:miter lim="400000"/>
          </a:ln>
        </p:spPr>
      </p:pic>
      <p:sp>
        <p:nvSpPr>
          <p:cNvPr id="27" name="Biblical Foundations for Freedom"/>
          <p:cNvSpPr txBox="1"/>
          <p:nvPr/>
        </p:nvSpPr>
        <p:spPr>
          <a:xfrm>
            <a:off x="2540000" y="8534400"/>
            <a:ext cx="9690100" cy="685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ts val="4800"/>
              </a:lnSpc>
              <a:tabLst>
                <a:tab pos="1270000" algn="l"/>
                <a:tab pos="8953500" algn="l"/>
              </a:tabLst>
              <a:defRPr sz="4000">
                <a:solidFill>
                  <a:srgbClr val="000000"/>
                </a:solidFill>
                <a:latin typeface="Georgia"/>
                <a:ea typeface="Georgia"/>
                <a:cs typeface="Georgia"/>
                <a:sym typeface="Georgia"/>
              </a:defRPr>
            </a:lvl1pPr>
          </a:lstStyle>
          <a:p>
            <a:pPr/>
            <a:r>
              <a:t>Biblical Foundations for Freedom</a:t>
            </a:r>
          </a:p>
        </p:txBody>
      </p:sp>
      <p:sp>
        <p:nvSpPr>
          <p:cNvPr id="28" name="www.foundationsforfreedom.net"/>
          <p:cNvSpPr txBox="1"/>
          <p:nvPr/>
        </p:nvSpPr>
        <p:spPr>
          <a:xfrm>
            <a:off x="2908300" y="9220200"/>
            <a:ext cx="8928100" cy="584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tabLst>
                <a:tab pos="1270000" algn="l"/>
                <a:tab pos="8953500" algn="l"/>
              </a:tabLst>
              <a:defRPr spc="646">
                <a:solidFill>
                  <a:srgbClr val="000000"/>
                </a:solidFill>
                <a:latin typeface="Georgia"/>
                <a:ea typeface="Georgia"/>
                <a:cs typeface="Georgia"/>
                <a:sym typeface="Georgia"/>
                <a:hlinkClick r:id="rId4" invalidUrl="" action="" tgtFrame="" tooltip="" history="1" highlightClick="0" endSnd="0"/>
              </a:defRPr>
            </a:lvl1pPr>
          </a:lstStyle>
          <a:p>
            <a:pPr/>
            <a:r>
              <a:rPr>
                <a:hlinkClick r:id="rId4" invalidUrl="" action="" tgtFrame="" tooltip="" history="1" highlightClick="0" endSnd="0"/>
              </a:rPr>
              <a:t>www.foundationsforfreedom.net</a:t>
            </a:r>
          </a:p>
        </p:txBody>
      </p:sp>
      <p:sp>
        <p:nvSpPr>
          <p:cNvPr id="29" name="Line"/>
          <p:cNvSpPr/>
          <p:nvPr/>
        </p:nvSpPr>
        <p:spPr>
          <a:xfrm>
            <a:off x="-558800" y="8305800"/>
            <a:ext cx="14094385" cy="0"/>
          </a:xfrm>
          <a:prstGeom prst="line">
            <a:avLst/>
          </a:prstGeom>
          <a:ln w="12700">
            <a:solidFill>
              <a:srgbClr val="E3BA45"/>
            </a:solidFill>
            <a:miter lim="400000"/>
          </a:ln>
          <a:effectLst>
            <a:outerShdw sx="100000" sy="100000" kx="0" ky="0" algn="b" rotWithShape="0" blurRad="50800" dist="38100" dir="2700000">
              <a:srgbClr val="000000">
                <a:alpha val="75000"/>
              </a:srgbClr>
            </a:outerShdw>
          </a:effectLst>
        </p:spPr>
        <p:txBody>
          <a:bodyPr lIns="0" tIns="0" rIns="0" bIns="0"/>
          <a:lstStyle/>
          <a:p>
            <a:pPr algn="l" defTabSz="457200">
              <a:lnSpc>
                <a:spcPct val="100000"/>
              </a:lnSpc>
              <a:tabLst/>
              <a:defRPr sz="1200">
                <a:solidFill>
                  <a:srgbClr val="000000"/>
                </a:solidFill>
                <a:latin typeface="Helvetica"/>
                <a:ea typeface="Helvetica"/>
                <a:cs typeface="Helvetica"/>
                <a:sym typeface="Helvetica"/>
              </a:defRPr>
            </a:pPr>
          </a:p>
        </p:txBody>
      </p:sp>
      <p:sp>
        <p:nvSpPr>
          <p:cNvPr id="30" name="Building A Great Marriage"/>
          <p:cNvSpPr txBox="1"/>
          <p:nvPr/>
        </p:nvSpPr>
        <p:spPr>
          <a:xfrm>
            <a:off x="3858548" y="50800"/>
            <a:ext cx="9232901" cy="4724400"/>
          </a:xfrm>
          <a:prstGeom prst="rect">
            <a:avLst/>
          </a:prstGeom>
          <a:ln w="12700">
            <a:miter lim="400000"/>
          </a:ln>
          <a:effectLst>
            <a:outerShdw sx="100000" sy="100000" kx="0" ky="0" algn="b" rotWithShape="0" blurRad="50800" dist="381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p>
            <a:pPr>
              <a:lnSpc>
                <a:spcPct val="95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i="1" spc="317" sz="10600">
                <a:solidFill>
                  <a:srgbClr val="AC2E2F"/>
                </a:solidFill>
                <a:latin typeface="Georgia"/>
                <a:ea typeface="Georgia"/>
                <a:cs typeface="Georgia"/>
                <a:sym typeface="Georgia"/>
              </a:defRPr>
            </a:pPr>
            <a:r>
              <a:t>Building A Great </a:t>
            </a:r>
            <a:r>
              <a:rPr spc="360" sz="12000"/>
              <a:t>Marriage</a:t>
            </a:r>
          </a:p>
        </p:txBody>
      </p:sp>
      <p:sp>
        <p:nvSpPr>
          <p:cNvPr id="31" name="Slide Number"/>
          <p:cNvSpPr txBox="1"/>
          <p:nvPr>
            <p:ph type="sldNum" sz="quarter" idx="2"/>
          </p:nvPr>
        </p:nvSpPr>
        <p:spPr>
          <a:xfrm>
            <a:off x="12275289" y="9205061"/>
            <a:ext cx="399594" cy="411278"/>
          </a:xfrm>
          <a:prstGeom prst="rect">
            <a:avLst/>
          </a:prstGeom>
          <a:effectLst>
            <a:outerShdw sx="100000" sy="100000" kx="0" ky="0" algn="b" rotWithShape="0" blurRad="50800" dist="38100" dir="2220000">
              <a:srgbClr val="000000">
                <a:alpha val="75000"/>
              </a:srgbClr>
            </a:outerShdw>
          </a:effectLst>
        </p:spPr>
        <p:txBody>
          <a:bodyPr/>
          <a:lstStyle>
            <a:lvl1pPr>
              <a:lnSpc>
                <a:spcPts val="2600"/>
              </a:lnSpc>
              <a:defRPr sz="2200">
                <a:solidFill>
                  <a:srgbClr val="FFFFFF"/>
                </a:solidFill>
                <a:latin typeface="+mn-lt"/>
                <a:ea typeface="+mn-ea"/>
                <a:cs typeface="+mn-cs"/>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Bullets copy 6">
    <p:spTree>
      <p:nvGrpSpPr>
        <p:cNvPr id="1" name=""/>
        <p:cNvGrpSpPr/>
        <p:nvPr/>
      </p:nvGrpSpPr>
      <p:grpSpPr>
        <a:xfrm>
          <a:off x="0" y="0"/>
          <a:ext cx="0" cy="0"/>
          <a:chOff x="0" y="0"/>
          <a:chExt cx="0" cy="0"/>
        </a:xfrm>
      </p:grpSpPr>
      <p:pic>
        <p:nvPicPr>
          <p:cNvPr id="38" name="Bar1.jpg" descr="Bar1.jpg"/>
          <p:cNvPicPr>
            <a:picLocks noChangeAspect="1"/>
          </p:cNvPicPr>
          <p:nvPr/>
        </p:nvPicPr>
        <p:blipFill>
          <a:blip r:embed="rId2">
            <a:extLst/>
          </a:blip>
          <a:stretch>
            <a:fillRect/>
          </a:stretch>
        </p:blipFill>
        <p:spPr>
          <a:xfrm rot="16200000">
            <a:off x="-5464537" y="4486636"/>
            <a:ext cx="12187898" cy="1284225"/>
          </a:xfrm>
          <a:prstGeom prst="rect">
            <a:avLst/>
          </a:prstGeom>
          <a:ln w="12700">
            <a:miter lim="400000"/>
          </a:ln>
        </p:spPr>
      </p:pic>
      <p:sp>
        <p:nvSpPr>
          <p:cNvPr id="39" name="Uncondi- tional  Love"/>
          <p:cNvSpPr/>
          <p:nvPr/>
        </p:nvSpPr>
        <p:spPr>
          <a:xfrm>
            <a:off x="-25400" y="8127"/>
            <a:ext cx="1371600" cy="1841501"/>
          </a:xfrm>
          <a:prstGeom prst="rect">
            <a:avLst/>
          </a:prstGeom>
          <a:ln w="25400">
            <a:miter lim="400000"/>
          </a:ln>
          <a:effectLst>
            <a:outerShdw sx="100000" sy="100000" kx="0" ky="0" algn="b" rotWithShape="0" blurRad="101600" dist="63500" dir="3840000">
              <a:srgbClr val="080808">
                <a:alpha val="75000"/>
              </a:srgbClr>
            </a:outerShdw>
          </a:effectLst>
          <a:extLst>
            <a:ext uri="{C572A759-6A51-4108-AA02-DFA0A04FC94B}">
              <ma14:wrappingTextBoxFlag xmlns:ma14="http://schemas.microsoft.com/office/mac/drawingml/2011/main" val="1"/>
            </a:ext>
          </a:extLst>
        </p:spPr>
        <p:txBody>
          <a:bodyPr lIns="0" tIns="0" rIns="0" bIns="0" anchor="ctr"/>
          <a:lstStyle/>
          <a:p>
            <a:pPr>
              <a:lnSpc>
                <a:spcPct val="100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i="1" spc="110" sz="2200">
                <a:latin typeface="Georgia"/>
                <a:ea typeface="Georgia"/>
                <a:cs typeface="Georgia"/>
                <a:sym typeface="Georgia"/>
              </a:defRPr>
            </a:pPr>
            <a:r>
              <a:t>Uncondi-</a:t>
            </a:r>
            <a:br/>
            <a:r>
              <a:t>tional </a:t>
            </a:r>
            <a:br/>
            <a:r>
              <a:t>Love</a:t>
            </a:r>
          </a:p>
        </p:txBody>
      </p:sp>
      <p:sp>
        <p:nvSpPr>
          <p:cNvPr id="40" name="Session 2"/>
          <p:cNvSpPr/>
          <p:nvPr/>
        </p:nvSpPr>
        <p:spPr>
          <a:xfrm>
            <a:off x="154432" y="8770111"/>
            <a:ext cx="914401" cy="863601"/>
          </a:xfrm>
          <a:prstGeom prst="rect">
            <a:avLst/>
          </a:prstGeom>
          <a:ln w="25400">
            <a:miter lim="400000"/>
          </a:ln>
          <a:effectLst>
            <a:outerShdw sx="100000" sy="100000" kx="0" ky="0" algn="b" rotWithShape="0" blurRad="101600" dist="63500" dir="3840000">
              <a:srgbClr val="080808">
                <a:alpha val="75000"/>
              </a:srgbClr>
            </a:outerShdw>
          </a:effectLst>
          <a:extLst>
            <a:ext uri="{C572A759-6A51-4108-AA02-DFA0A04FC94B}">
              <ma14:wrappingTextBoxFlag xmlns:ma14="http://schemas.microsoft.com/office/mac/drawingml/2011/main" val="1"/>
            </a:ext>
          </a:extLst>
        </p:spPr>
        <p:txBody>
          <a:bodyPr lIns="0" tIns="0" rIns="0" bIns="0" anchor="ctr"/>
          <a:lstStyle>
            <a:lvl1pPr>
              <a:lnSpc>
                <a:spcPct val="100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i="1" spc="110" sz="2200">
                <a:latin typeface="Georgia"/>
                <a:ea typeface="Georgia"/>
                <a:cs typeface="Georgia"/>
                <a:sym typeface="Georgia"/>
              </a:defRPr>
            </a:lvl1pPr>
          </a:lstStyle>
          <a:p>
            <a:pPr/>
            <a:r>
              <a:t>Session 2</a:t>
            </a:r>
          </a:p>
        </p:txBody>
      </p:sp>
      <p:sp>
        <p:nvSpPr>
          <p:cNvPr id="41" name="Building A Great  Marriage"/>
          <p:cNvSpPr/>
          <p:nvPr/>
        </p:nvSpPr>
        <p:spPr>
          <a:xfrm>
            <a:off x="40640" y="6461759"/>
            <a:ext cx="1168401" cy="1574801"/>
          </a:xfrm>
          <a:prstGeom prst="rect">
            <a:avLst/>
          </a:prstGeom>
          <a:ln w="25400">
            <a:miter lim="400000"/>
          </a:ln>
          <a:effectLst>
            <a:outerShdw sx="100000" sy="100000" kx="0" ky="0" algn="b" rotWithShape="0" blurRad="101600" dist="63500" dir="3840000">
              <a:srgbClr val="080808">
                <a:alpha val="75000"/>
              </a:srgbClr>
            </a:outerShdw>
          </a:effectLst>
          <a:extLst>
            <a:ext uri="{C572A759-6A51-4108-AA02-DFA0A04FC94B}">
              <ma14:wrappingTextBoxFlag xmlns:ma14="http://schemas.microsoft.com/office/mac/drawingml/2011/main" val="1"/>
            </a:ext>
          </a:extLst>
        </p:spPr>
        <p:txBody>
          <a:bodyPr lIns="0" tIns="0" rIns="0" bIns="0" anchor="ctr"/>
          <a:lstStyle/>
          <a:p>
            <a:pPr>
              <a:lnSpc>
                <a:spcPct val="100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i="1" spc="110" sz="2200">
                <a:latin typeface="Georgia"/>
                <a:ea typeface="Georgia"/>
                <a:cs typeface="Georgia"/>
                <a:sym typeface="Georgia"/>
              </a:defRPr>
            </a:pPr>
            <a:r>
              <a:t>Building</a:t>
            </a:r>
            <a:br/>
            <a:r>
              <a:t>A</a:t>
            </a:r>
            <a:br/>
            <a:r>
              <a:t>Great </a:t>
            </a:r>
            <a:br/>
            <a:r>
              <a:t>Marriage</a:t>
            </a:r>
          </a:p>
        </p:txBody>
      </p:sp>
      <p:sp>
        <p:nvSpPr>
          <p:cNvPr id="42" name="Title Text"/>
          <p:cNvSpPr txBox="1"/>
          <p:nvPr>
            <p:ph type="title"/>
          </p:nvPr>
        </p:nvSpPr>
        <p:spPr>
          <a:xfrm>
            <a:off x="1358900" y="0"/>
            <a:ext cx="8890000" cy="1333500"/>
          </a:xfrm>
          <a:prstGeom prst="rect">
            <a:avLst/>
          </a:prstGeom>
        </p:spPr>
        <p:txBody>
          <a:bodyPr/>
          <a:lstStyle>
            <a:lvl1pPr algn="ctr">
              <a:lnSpc>
                <a:spcPts val="7200"/>
              </a:lnSpc>
              <a:defRPr b="0" sz="6000">
                <a:latin typeface="+mn-lt"/>
                <a:ea typeface="+mn-ea"/>
                <a:cs typeface="+mn-cs"/>
                <a:sym typeface="Helvetica Neue"/>
              </a:defRPr>
            </a:lvl1pPr>
          </a:lstStyle>
          <a:p>
            <a:pPr/>
            <a:r>
              <a:t>Title Text</a:t>
            </a:r>
          </a:p>
        </p:txBody>
      </p:sp>
      <p:sp>
        <p:nvSpPr>
          <p:cNvPr id="43" name="Body Level One…"/>
          <p:cNvSpPr txBox="1"/>
          <p:nvPr>
            <p:ph type="body" idx="1"/>
          </p:nvPr>
        </p:nvSpPr>
        <p:spPr>
          <a:prstGeom prst="rect">
            <a:avLst/>
          </a:prstGeom>
        </p:spPr>
        <p:txBody>
          <a:bodyPr/>
          <a:lstStyle>
            <a:lvl1pPr>
              <a:lnSpc>
                <a:spcPts val="4500"/>
              </a:lnSpc>
              <a:defRPr sz="3800">
                <a:latin typeface="+mn-lt"/>
                <a:ea typeface="+mn-ea"/>
                <a:cs typeface="+mn-cs"/>
                <a:sym typeface="Helvetica Neue"/>
              </a:defRPr>
            </a:lvl1pPr>
            <a:lvl2pPr>
              <a:lnSpc>
                <a:spcPts val="4500"/>
              </a:lnSpc>
              <a:defRPr sz="3800">
                <a:latin typeface="+mn-lt"/>
                <a:ea typeface="+mn-ea"/>
                <a:cs typeface="+mn-cs"/>
                <a:sym typeface="Helvetica Neue"/>
              </a:defRPr>
            </a:lvl2pPr>
            <a:lvl3pPr>
              <a:lnSpc>
                <a:spcPts val="4500"/>
              </a:lnSpc>
              <a:defRPr sz="3800">
                <a:latin typeface="+mn-lt"/>
                <a:ea typeface="+mn-ea"/>
                <a:cs typeface="+mn-cs"/>
                <a:sym typeface="Helvetica Neue"/>
              </a:defRPr>
            </a:lvl3pPr>
            <a:lvl4pPr>
              <a:lnSpc>
                <a:spcPts val="4500"/>
              </a:lnSpc>
              <a:defRPr sz="3800">
                <a:latin typeface="+mn-lt"/>
                <a:ea typeface="+mn-ea"/>
                <a:cs typeface="+mn-cs"/>
                <a:sym typeface="Helvetica Neue"/>
              </a:defRPr>
            </a:lvl4pPr>
            <a:lvl5pPr>
              <a:lnSpc>
                <a:spcPts val="4500"/>
              </a:lnSpc>
              <a:defRPr sz="3800">
                <a:latin typeface="+mn-lt"/>
                <a:ea typeface="+mn-ea"/>
                <a:cs typeface="+mn-cs"/>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44" name="Slide Number"/>
          <p:cNvSpPr txBox="1"/>
          <p:nvPr>
            <p:ph type="sldNum" sz="quarter" idx="2"/>
          </p:nvPr>
        </p:nvSpPr>
        <p:spPr>
          <a:xfrm>
            <a:off x="12275289" y="9205061"/>
            <a:ext cx="399594" cy="411278"/>
          </a:xfrm>
          <a:prstGeom prst="rect">
            <a:avLst/>
          </a:prstGeom>
        </p:spPr>
        <p:txBody>
          <a:bodyPr/>
          <a:lstStyle>
            <a:lvl1pPr>
              <a:lnSpc>
                <a:spcPts val="2600"/>
              </a:lnSpc>
              <a:defRPr sz="2200">
                <a:latin typeface="+mn-lt"/>
                <a:ea typeface="+mn-ea"/>
                <a:cs typeface="+mn-cs"/>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copy 1">
    <p:spTree>
      <p:nvGrpSpPr>
        <p:cNvPr id="1" name=""/>
        <p:cNvGrpSpPr/>
        <p:nvPr/>
      </p:nvGrpSpPr>
      <p:grpSpPr>
        <a:xfrm>
          <a:off x="0" y="0"/>
          <a:ext cx="0" cy="0"/>
          <a:chOff x="0" y="0"/>
          <a:chExt cx="0" cy="0"/>
        </a:xfrm>
      </p:grpSpPr>
      <p:pic>
        <p:nvPicPr>
          <p:cNvPr id="51" name="BGM_Leaf.png" descr="BGM_Leaf.png"/>
          <p:cNvPicPr>
            <a:picLocks noChangeAspect="1"/>
          </p:cNvPicPr>
          <p:nvPr/>
        </p:nvPicPr>
        <p:blipFill>
          <a:blip r:embed="rId2">
            <a:extLst/>
          </a:blip>
          <a:stretch>
            <a:fillRect/>
          </a:stretch>
        </p:blipFill>
        <p:spPr>
          <a:xfrm>
            <a:off x="-558800" y="-1511300"/>
            <a:ext cx="14738769" cy="11054077"/>
          </a:xfrm>
          <a:prstGeom prst="rect">
            <a:avLst/>
          </a:prstGeom>
          <a:ln w="12700">
            <a:miter lim="400000"/>
          </a:ln>
        </p:spPr>
      </p:pic>
      <p:sp>
        <p:nvSpPr>
          <p:cNvPr id="52" name="Paul J. Bucknell"/>
          <p:cNvSpPr txBox="1"/>
          <p:nvPr/>
        </p:nvSpPr>
        <p:spPr>
          <a:xfrm>
            <a:off x="7121265" y="4572000"/>
            <a:ext cx="5092701" cy="685800"/>
          </a:xfrm>
          <a:prstGeom prst="rect">
            <a:avLst/>
          </a:prstGeom>
          <a:ln w="12700">
            <a:miter lim="400000"/>
          </a:ln>
          <a:effectLst>
            <a:outerShdw sx="100000" sy="100000" kx="0" ky="0" algn="b" rotWithShape="0" blurRad="50800" dist="381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lvl1pPr>
              <a:lnSpc>
                <a:spcPts val="48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4000">
                <a:solidFill>
                  <a:srgbClr val="E2B83D"/>
                </a:solidFill>
                <a:latin typeface="Georgia"/>
                <a:ea typeface="Georgia"/>
                <a:cs typeface="Georgia"/>
                <a:sym typeface="Georgia"/>
              </a:defRPr>
            </a:lvl1pPr>
          </a:lstStyle>
          <a:p>
            <a:pPr/>
            <a:r>
              <a:t>Paul J. Bucknell</a:t>
            </a:r>
          </a:p>
        </p:txBody>
      </p:sp>
      <p:pic>
        <p:nvPicPr>
          <p:cNvPr id="53" name="logo.gif" descr="logo.gif"/>
          <p:cNvPicPr>
            <a:picLocks noChangeAspect="1"/>
          </p:cNvPicPr>
          <p:nvPr/>
        </p:nvPicPr>
        <p:blipFill>
          <a:blip r:embed="rId3">
            <a:extLst/>
          </a:blip>
          <a:srcRect l="3136" t="0" r="3367" b="5491"/>
          <a:stretch>
            <a:fillRect/>
          </a:stretch>
        </p:blipFill>
        <p:spPr>
          <a:xfrm>
            <a:off x="-1390666" y="8305800"/>
            <a:ext cx="1219112" cy="1219158"/>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9" y="0"/>
                </a:moveTo>
                <a:cubicBezTo>
                  <a:pt x="7321" y="0"/>
                  <a:pt x="4803" y="1006"/>
                  <a:pt x="2882" y="3017"/>
                </a:cubicBezTo>
                <a:cubicBezTo>
                  <a:pt x="-961" y="7038"/>
                  <a:pt x="-961" y="13557"/>
                  <a:pt x="2882" y="17578"/>
                </a:cubicBezTo>
                <a:cubicBezTo>
                  <a:pt x="6725" y="21600"/>
                  <a:pt x="12953" y="21600"/>
                  <a:pt x="16796" y="17578"/>
                </a:cubicBezTo>
                <a:cubicBezTo>
                  <a:pt x="20639" y="13557"/>
                  <a:pt x="20639" y="7038"/>
                  <a:pt x="16796" y="3017"/>
                </a:cubicBezTo>
                <a:cubicBezTo>
                  <a:pt x="14875" y="1006"/>
                  <a:pt x="12357" y="0"/>
                  <a:pt x="9839" y="0"/>
                </a:cubicBezTo>
                <a:close/>
              </a:path>
            </a:pathLst>
          </a:custGeom>
          <a:ln w="12700">
            <a:miter lim="400000"/>
          </a:ln>
        </p:spPr>
      </p:pic>
      <p:sp>
        <p:nvSpPr>
          <p:cNvPr id="54" name="Line"/>
          <p:cNvSpPr/>
          <p:nvPr/>
        </p:nvSpPr>
        <p:spPr>
          <a:xfrm>
            <a:off x="-558800" y="8305800"/>
            <a:ext cx="14094385" cy="0"/>
          </a:xfrm>
          <a:prstGeom prst="line">
            <a:avLst/>
          </a:prstGeom>
          <a:ln w="25400">
            <a:solidFill>
              <a:srgbClr val="E3BA45"/>
            </a:solidFill>
            <a:miter lim="400000"/>
          </a:ln>
          <a:effectLst>
            <a:outerShdw sx="100000" sy="100000" kx="0" ky="0" algn="b" rotWithShape="0" blurRad="50800" dist="38100" dir="2700000">
              <a:srgbClr val="000000">
                <a:alpha val="75000"/>
              </a:srgbClr>
            </a:outerShdw>
          </a:effectLst>
        </p:spPr>
        <p:txBody>
          <a:bodyPr lIns="0" tIns="0" rIns="0" bIns="0"/>
          <a:lstStyle/>
          <a:p>
            <a:pPr algn="l" defTabSz="457200">
              <a:lnSpc>
                <a:spcPct val="100000"/>
              </a:lnSpc>
              <a:tabLst/>
              <a:defRPr sz="1200">
                <a:solidFill>
                  <a:srgbClr val="000000"/>
                </a:solidFill>
                <a:latin typeface="Helvetica"/>
                <a:ea typeface="Helvetica"/>
                <a:cs typeface="Helvetica"/>
                <a:sym typeface="Helvetica"/>
              </a:defRPr>
            </a:pPr>
          </a:p>
        </p:txBody>
      </p:sp>
      <p:sp>
        <p:nvSpPr>
          <p:cNvPr id="55" name="Building A Great Marriage"/>
          <p:cNvSpPr txBox="1"/>
          <p:nvPr/>
        </p:nvSpPr>
        <p:spPr>
          <a:xfrm>
            <a:off x="3908814" y="317500"/>
            <a:ext cx="9232901" cy="4724400"/>
          </a:xfrm>
          <a:prstGeom prst="rect">
            <a:avLst/>
          </a:prstGeom>
          <a:ln w="12700">
            <a:miter lim="400000"/>
          </a:ln>
          <a:effectLst>
            <a:outerShdw sx="100000" sy="100000" kx="0" ky="0" algn="b" rotWithShape="0" blurRad="50800" dist="381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p>
            <a:pPr>
              <a:lnSpc>
                <a:spcPct val="95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i="1" spc="317" sz="10600">
                <a:solidFill>
                  <a:srgbClr val="AC2E2F"/>
                </a:solidFill>
                <a:latin typeface="Georgia"/>
                <a:ea typeface="Georgia"/>
                <a:cs typeface="Georgia"/>
                <a:sym typeface="Georgia"/>
              </a:defRPr>
            </a:pPr>
            <a:r>
              <a:t>Building A Great </a:t>
            </a:r>
            <a:r>
              <a:rPr spc="360" sz="12000"/>
              <a:t>Marriage</a:t>
            </a:r>
          </a:p>
        </p:txBody>
      </p:sp>
      <p:sp>
        <p:nvSpPr>
          <p:cNvPr id="56" name="Slide Number"/>
          <p:cNvSpPr txBox="1"/>
          <p:nvPr>
            <p:ph type="sldNum" sz="quarter" idx="2"/>
          </p:nvPr>
        </p:nvSpPr>
        <p:spPr>
          <a:xfrm>
            <a:off x="12275289" y="9205061"/>
            <a:ext cx="399594" cy="411278"/>
          </a:xfrm>
          <a:prstGeom prst="rect">
            <a:avLst/>
          </a:prstGeom>
          <a:effectLst>
            <a:outerShdw sx="100000" sy="100000" kx="0" ky="0" algn="b" rotWithShape="0" blurRad="50800" dist="38100" dir="2220000">
              <a:srgbClr val="000000">
                <a:alpha val="75000"/>
              </a:srgbClr>
            </a:outerShdw>
          </a:effectLst>
        </p:spPr>
        <p:txBody>
          <a:bodyPr/>
          <a:lstStyle>
            <a:lvl1pPr>
              <a:lnSpc>
                <a:spcPts val="2600"/>
              </a:lnSpc>
              <a:defRPr sz="2200">
                <a:solidFill>
                  <a:srgbClr val="FFFFFF"/>
                </a:solidFill>
                <a:latin typeface="+mn-lt"/>
                <a:ea typeface="+mn-ea"/>
                <a:cs typeface="+mn-cs"/>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copy 1">
    <p:spTree>
      <p:nvGrpSpPr>
        <p:cNvPr id="1" name=""/>
        <p:cNvGrpSpPr/>
        <p:nvPr/>
      </p:nvGrpSpPr>
      <p:grpSpPr>
        <a:xfrm>
          <a:off x="0" y="0"/>
          <a:ext cx="0" cy="0"/>
          <a:chOff x="0" y="0"/>
          <a:chExt cx="0" cy="0"/>
        </a:xfrm>
      </p:grpSpPr>
      <p:sp>
        <p:nvSpPr>
          <p:cNvPr id="63" name="Slide Number"/>
          <p:cNvSpPr txBox="1"/>
          <p:nvPr>
            <p:ph type="sldNum" sz="quarter" idx="2"/>
          </p:nvPr>
        </p:nvSpPr>
        <p:spPr>
          <a:xfrm>
            <a:off x="12290935" y="9213434"/>
            <a:ext cx="368301" cy="394532"/>
          </a:xfrm>
          <a:prstGeom prst="rect">
            <a:avLst/>
          </a:prstGeom>
          <a:effectLst>
            <a:outerShdw sx="100000" sy="100000" kx="0" ky="0" algn="b" rotWithShape="0" blurRad="50800" dist="38100" dir="2220000">
              <a:srgbClr val="000000">
                <a:alpha val="75000"/>
              </a:srgbClr>
            </a:outerShdw>
          </a:effectLst>
        </p:spPr>
        <p:txBody>
          <a:bodyPr/>
          <a:lstStyle>
            <a:lvl1pPr>
              <a:lnSpc>
                <a:spcPts val="2600"/>
              </a:lnSpc>
              <a:defRPr sz="2200">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Bar1.jpg" descr="Bar1.jpg"/>
          <p:cNvPicPr>
            <a:picLocks noChangeAspect="1"/>
          </p:cNvPicPr>
          <p:nvPr/>
        </p:nvPicPr>
        <p:blipFill>
          <a:blip r:embed="rId2">
            <a:extLst/>
          </a:blip>
          <a:stretch>
            <a:fillRect/>
          </a:stretch>
        </p:blipFill>
        <p:spPr>
          <a:xfrm rot="16200000">
            <a:off x="-5464537" y="3962315"/>
            <a:ext cx="12187898" cy="1284225"/>
          </a:xfrm>
          <a:prstGeom prst="rect">
            <a:avLst/>
          </a:prstGeom>
          <a:ln w="12700">
            <a:miter lim="400000"/>
          </a:ln>
        </p:spPr>
      </p:pic>
      <p:sp>
        <p:nvSpPr>
          <p:cNvPr id="3" name="無條件的愛"/>
          <p:cNvSpPr/>
          <p:nvPr/>
        </p:nvSpPr>
        <p:spPr>
          <a:xfrm>
            <a:off x="605963" y="-649141"/>
            <a:ext cx="549308" cy="9922937"/>
          </a:xfrm>
          <a:prstGeom prst="rect">
            <a:avLst/>
          </a:prstGeom>
          <a:ln w="25400">
            <a:miter lim="400000"/>
          </a:ln>
          <a:effectLst>
            <a:outerShdw sx="100000" sy="100000" kx="0" ky="0" algn="b" rotWithShape="0" blurRad="101600" dist="63500" dir="3840000">
              <a:srgbClr val="080808">
                <a:alpha val="75000"/>
              </a:srgbClr>
            </a:outerShdw>
          </a:effectLst>
          <a:extLst>
            <a:ext uri="{C572A759-6A51-4108-AA02-DFA0A04FC94B}">
              <ma14:wrappingTextBoxFlag xmlns:ma14="http://schemas.microsoft.com/office/mac/drawingml/2011/main" val="1"/>
            </a:ext>
          </a:extLst>
        </p:spPr>
        <p:txBody>
          <a:bodyPr lIns="0" tIns="0" rIns="0" bIns="0" anchor="ctr"/>
          <a:lstStyle>
            <a:lvl1pPr>
              <a:lnSpc>
                <a:spcPct val="100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pc="150" sz="3000">
                <a:latin typeface="Times New Roman"/>
                <a:ea typeface="Times New Roman"/>
                <a:cs typeface="Times New Roman"/>
                <a:sym typeface="Times New Roman"/>
              </a:defRPr>
            </a:lvl1pPr>
          </a:lstStyle>
          <a:p>
            <a:pPr/>
            <a:r>
              <a:t>無條件的愛</a:t>
            </a:r>
          </a:p>
        </p:txBody>
      </p:sp>
      <p:sp>
        <p:nvSpPr>
          <p:cNvPr id="4" name="第二課"/>
          <p:cNvSpPr/>
          <p:nvPr/>
        </p:nvSpPr>
        <p:spPr>
          <a:xfrm>
            <a:off x="354758" y="7514941"/>
            <a:ext cx="549308" cy="2163533"/>
          </a:xfrm>
          <a:prstGeom prst="rect">
            <a:avLst/>
          </a:prstGeom>
          <a:ln w="25400">
            <a:miter lim="400000"/>
          </a:ln>
          <a:effectLst>
            <a:outerShdw sx="100000" sy="100000" kx="0" ky="0" algn="b" rotWithShape="0" blurRad="101600" dist="63500" dir="3840000">
              <a:srgbClr val="080808">
                <a:alpha val="75000"/>
              </a:srgbClr>
            </a:outerShdw>
          </a:effectLst>
          <a:extLst>
            <a:ext uri="{C572A759-6A51-4108-AA02-DFA0A04FC94B}">
              <ma14:wrappingTextBoxFlag xmlns:ma14="http://schemas.microsoft.com/office/mac/drawingml/2011/main" val="1"/>
            </a:ext>
          </a:extLst>
        </p:spPr>
        <p:txBody>
          <a:bodyPr lIns="0" tIns="0" rIns="0" bIns="0" anchor="ctr"/>
          <a:lstStyle>
            <a:lvl1pPr>
              <a:lnSpc>
                <a:spcPct val="100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pc="180" sz="3600">
                <a:effectLst>
                  <a:outerShdw sx="100000" sy="100000" kx="0" ky="0" algn="b" rotWithShape="0" blurRad="12700" dist="12700" dir="3480000">
                    <a:srgbClr val="000000">
                      <a:alpha val="70000"/>
                    </a:srgbClr>
                  </a:outerShdw>
                </a:effectLst>
                <a:latin typeface="Times New Roman"/>
                <a:ea typeface="Times New Roman"/>
                <a:cs typeface="Times New Roman"/>
                <a:sym typeface="Times New Roman"/>
              </a:defRPr>
            </a:lvl1pPr>
          </a:lstStyle>
          <a:p>
            <a:pPr/>
            <a:r>
              <a:t>第二課</a:t>
            </a:r>
          </a:p>
        </p:txBody>
      </p:sp>
      <p:sp>
        <p:nvSpPr>
          <p:cNvPr id="5" name="建立一個美滿婚姻"/>
          <p:cNvSpPr/>
          <p:nvPr/>
        </p:nvSpPr>
        <p:spPr>
          <a:xfrm>
            <a:off x="45211" y="391609"/>
            <a:ext cx="549309" cy="5421308"/>
          </a:xfrm>
          <a:prstGeom prst="rect">
            <a:avLst/>
          </a:prstGeom>
          <a:ln w="25400">
            <a:miter lim="400000"/>
          </a:ln>
          <a:effectLst>
            <a:outerShdw sx="100000" sy="100000" kx="0" ky="0" algn="b" rotWithShape="0" blurRad="101600" dist="63500" dir="3840000">
              <a:srgbClr val="080808">
                <a:alpha val="75000"/>
              </a:srgbClr>
            </a:outerShdw>
          </a:effectLst>
          <a:extLst>
            <a:ext uri="{C572A759-6A51-4108-AA02-DFA0A04FC94B}">
              <ma14:wrappingTextBoxFlag xmlns:ma14="http://schemas.microsoft.com/office/mac/drawingml/2011/main" val="1"/>
            </a:ext>
          </a:extLst>
        </p:spPr>
        <p:txBody>
          <a:bodyPr lIns="0" tIns="0" rIns="0" bIns="0"/>
          <a:lstStyle>
            <a:lvl1pPr>
              <a:lnSpc>
                <a:spcPct val="100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pc="150" sz="3000">
                <a:solidFill>
                  <a:srgbClr val="FFC42A"/>
                </a:solidFill>
                <a:latin typeface="Times New Roman"/>
                <a:ea typeface="Times New Roman"/>
                <a:cs typeface="Times New Roman"/>
                <a:sym typeface="Times New Roman"/>
              </a:defRPr>
            </a:lvl1pPr>
          </a:lstStyle>
          <a:p>
            <a:pPr/>
            <a:r>
              <a:t>建立一個美滿婚姻</a:t>
            </a:r>
          </a:p>
        </p:txBody>
      </p:sp>
      <p:sp>
        <p:nvSpPr>
          <p:cNvPr id="6" name="Title Text"/>
          <p:cNvSpPr txBox="1"/>
          <p:nvPr>
            <p:ph type="title"/>
          </p:nvPr>
        </p:nvSpPr>
        <p:spPr>
          <a:xfrm>
            <a:off x="1409700" y="12700"/>
            <a:ext cx="8166100" cy="13335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p>
            <a:pPr/>
            <a:r>
              <a:t>Title Text</a:t>
            </a:r>
          </a:p>
        </p:txBody>
      </p:sp>
      <p:sp>
        <p:nvSpPr>
          <p:cNvPr id="7" name="Body Level One…"/>
          <p:cNvSpPr txBox="1"/>
          <p:nvPr>
            <p:ph type="body" idx="1"/>
          </p:nvPr>
        </p:nvSpPr>
        <p:spPr>
          <a:xfrm>
            <a:off x="1612900" y="1854200"/>
            <a:ext cx="10160000" cy="6032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2pPr>
              <a:tabLst>
                <a:tab pos="1143000" algn="l"/>
              </a:tabLst>
            </a:lvl2pPr>
            <a:lvl3pPr>
              <a:tabLst>
                <a:tab pos="1536700" algn="l"/>
              </a:tabLst>
            </a:lvl3pPr>
            <a:lvl4pPr>
              <a:tabLst>
                <a:tab pos="1943100" algn="l"/>
              </a:tabLst>
            </a:lvl4pPr>
            <a:lvl5pPr>
              <a:tabLst>
                <a:tab pos="2349500" algn="l"/>
              </a:tabLst>
            </a:lvl5pPr>
          </a:lstStyle>
          <a:p>
            <a:pPr/>
            <a:r>
              <a:t>Body Level One</a:t>
            </a:r>
          </a:p>
          <a:p>
            <a:pPr lvl="1"/>
            <a:r>
              <a:t>Body Level Two</a:t>
            </a:r>
          </a:p>
          <a:p>
            <a:pPr lvl="2"/>
            <a:r>
              <a:t>Body Level Three</a:t>
            </a:r>
          </a:p>
          <a:p>
            <a:pPr lvl="3"/>
            <a:r>
              <a:t>Body Level Four</a:t>
            </a:r>
          </a:p>
          <a:p>
            <a:pPr lvl="4"/>
            <a:r>
              <a:t>Body Level Five</a:t>
            </a:r>
          </a:p>
        </p:txBody>
      </p:sp>
      <p:sp>
        <p:nvSpPr>
          <p:cNvPr id="8" name="Slide Number"/>
          <p:cNvSpPr txBox="1"/>
          <p:nvPr>
            <p:ph type="sldNum" sz="quarter" idx="2"/>
          </p:nvPr>
        </p:nvSpPr>
        <p:spPr>
          <a:xfrm>
            <a:off x="12303635" y="9238295"/>
            <a:ext cx="342901" cy="357510"/>
          </a:xfrm>
          <a:prstGeom prst="rect">
            <a:avLst/>
          </a:prstGeom>
          <a:ln w="12700">
            <a:miter lim="400000"/>
          </a:ln>
        </p:spPr>
        <p:txBody>
          <a:bodyPr wrap="none" lIns="38100" tIns="38100" rIns="38100" bIns="38100" anchor="ctr">
            <a:spAutoFit/>
          </a:bodyPr>
          <a:lstStyle>
            <a:lvl1pPr>
              <a:lnSpc>
                <a:spcPts val="24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2000">
                <a:solidFill>
                  <a:srgbClr val="444444"/>
                </a:solidFill>
                <a:latin typeface="Times New Roman"/>
                <a:ea typeface="Times New Roman"/>
                <a:cs typeface="Times New Roman"/>
                <a:sym typeface="Times New Roman"/>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Lst>
  <p:transition xmlns:p14="http://schemas.microsoft.com/office/powerpoint/2010/main" spd="med" advClick="1"/>
  <p:txStyles>
    <p:titleStyle>
      <a:lvl1pPr marL="0" marR="0" indent="0" algn="l" defTabSz="584200" latinLnBrk="0">
        <a:lnSpc>
          <a:spcPts val="6700"/>
        </a:lnSpc>
        <a:spcBef>
          <a:spcPts val="300"/>
        </a:spcBef>
        <a:spcAft>
          <a:spcPts val="0"/>
        </a:spcAft>
        <a:buClrTx/>
        <a:buSzTx/>
        <a:buFontTx/>
        <a:buNone/>
        <a:tabLst>
          <a:tab pos="1219200" algn="l"/>
        </a:tabLst>
        <a:defRPr b="1" baseline="0" cap="none" i="0" spc="0" strike="noStrike" sz="5600" u="none">
          <a:ln>
            <a:noFill/>
          </a:ln>
          <a:solidFill>
            <a:srgbClr val="000000"/>
          </a:solidFill>
          <a:uFillTx/>
          <a:latin typeface="Times New Roman"/>
          <a:ea typeface="Times New Roman"/>
          <a:cs typeface="Times New Roman"/>
          <a:sym typeface="Times New Roman"/>
        </a:defRPr>
      </a:lvl1pPr>
      <a:lvl2pPr marL="0" marR="0" indent="228600" algn="l" defTabSz="584200" latinLnBrk="0">
        <a:lnSpc>
          <a:spcPts val="6700"/>
        </a:lnSpc>
        <a:spcBef>
          <a:spcPts val="300"/>
        </a:spcBef>
        <a:spcAft>
          <a:spcPts val="0"/>
        </a:spcAft>
        <a:buClrTx/>
        <a:buSzTx/>
        <a:buFontTx/>
        <a:buNone/>
        <a:tabLst>
          <a:tab pos="1219200" algn="l"/>
        </a:tabLst>
        <a:defRPr b="1" baseline="0" cap="none" i="0" spc="0" strike="noStrike" sz="5600" u="none">
          <a:ln>
            <a:noFill/>
          </a:ln>
          <a:solidFill>
            <a:srgbClr val="000000"/>
          </a:solidFill>
          <a:uFillTx/>
          <a:latin typeface="Times New Roman"/>
          <a:ea typeface="Times New Roman"/>
          <a:cs typeface="Times New Roman"/>
          <a:sym typeface="Times New Roman"/>
        </a:defRPr>
      </a:lvl2pPr>
      <a:lvl3pPr marL="0" marR="0" indent="457200" algn="l" defTabSz="584200" latinLnBrk="0">
        <a:lnSpc>
          <a:spcPts val="6700"/>
        </a:lnSpc>
        <a:spcBef>
          <a:spcPts val="300"/>
        </a:spcBef>
        <a:spcAft>
          <a:spcPts val="0"/>
        </a:spcAft>
        <a:buClrTx/>
        <a:buSzTx/>
        <a:buFontTx/>
        <a:buNone/>
        <a:tabLst>
          <a:tab pos="1219200" algn="l"/>
        </a:tabLst>
        <a:defRPr b="1" baseline="0" cap="none" i="0" spc="0" strike="noStrike" sz="5600" u="none">
          <a:ln>
            <a:noFill/>
          </a:ln>
          <a:solidFill>
            <a:srgbClr val="000000"/>
          </a:solidFill>
          <a:uFillTx/>
          <a:latin typeface="Times New Roman"/>
          <a:ea typeface="Times New Roman"/>
          <a:cs typeface="Times New Roman"/>
          <a:sym typeface="Times New Roman"/>
        </a:defRPr>
      </a:lvl3pPr>
      <a:lvl4pPr marL="0" marR="0" indent="685800" algn="l" defTabSz="584200" latinLnBrk="0">
        <a:lnSpc>
          <a:spcPts val="6700"/>
        </a:lnSpc>
        <a:spcBef>
          <a:spcPts val="300"/>
        </a:spcBef>
        <a:spcAft>
          <a:spcPts val="0"/>
        </a:spcAft>
        <a:buClrTx/>
        <a:buSzTx/>
        <a:buFontTx/>
        <a:buNone/>
        <a:tabLst>
          <a:tab pos="1219200" algn="l"/>
        </a:tabLst>
        <a:defRPr b="1" baseline="0" cap="none" i="0" spc="0" strike="noStrike" sz="5600" u="none">
          <a:ln>
            <a:noFill/>
          </a:ln>
          <a:solidFill>
            <a:srgbClr val="000000"/>
          </a:solidFill>
          <a:uFillTx/>
          <a:latin typeface="Times New Roman"/>
          <a:ea typeface="Times New Roman"/>
          <a:cs typeface="Times New Roman"/>
          <a:sym typeface="Times New Roman"/>
        </a:defRPr>
      </a:lvl4pPr>
      <a:lvl5pPr marL="0" marR="0" indent="914400" algn="l" defTabSz="584200" latinLnBrk="0">
        <a:lnSpc>
          <a:spcPts val="6700"/>
        </a:lnSpc>
        <a:spcBef>
          <a:spcPts val="300"/>
        </a:spcBef>
        <a:spcAft>
          <a:spcPts val="0"/>
        </a:spcAft>
        <a:buClrTx/>
        <a:buSzTx/>
        <a:buFontTx/>
        <a:buNone/>
        <a:tabLst>
          <a:tab pos="1219200" algn="l"/>
        </a:tabLst>
        <a:defRPr b="1" baseline="0" cap="none" i="0" spc="0" strike="noStrike" sz="5600" u="none">
          <a:ln>
            <a:noFill/>
          </a:ln>
          <a:solidFill>
            <a:srgbClr val="000000"/>
          </a:solidFill>
          <a:uFillTx/>
          <a:latin typeface="Times New Roman"/>
          <a:ea typeface="Times New Roman"/>
          <a:cs typeface="Times New Roman"/>
          <a:sym typeface="Times New Roman"/>
        </a:defRPr>
      </a:lvl5pPr>
      <a:lvl6pPr marL="0" marR="0" indent="1143000" algn="l" defTabSz="584200" latinLnBrk="0">
        <a:lnSpc>
          <a:spcPts val="6700"/>
        </a:lnSpc>
        <a:spcBef>
          <a:spcPts val="300"/>
        </a:spcBef>
        <a:spcAft>
          <a:spcPts val="0"/>
        </a:spcAft>
        <a:buClrTx/>
        <a:buSzTx/>
        <a:buFontTx/>
        <a:buNone/>
        <a:tabLst>
          <a:tab pos="1219200" algn="l"/>
        </a:tabLst>
        <a:defRPr b="1" baseline="0" cap="none" i="0" spc="0" strike="noStrike" sz="5600" u="none">
          <a:ln>
            <a:noFill/>
          </a:ln>
          <a:solidFill>
            <a:srgbClr val="000000"/>
          </a:solidFill>
          <a:uFillTx/>
          <a:latin typeface="Times New Roman"/>
          <a:ea typeface="Times New Roman"/>
          <a:cs typeface="Times New Roman"/>
          <a:sym typeface="Times New Roman"/>
        </a:defRPr>
      </a:lvl6pPr>
      <a:lvl7pPr marL="0" marR="0" indent="1371600" algn="l" defTabSz="584200" latinLnBrk="0">
        <a:lnSpc>
          <a:spcPts val="6700"/>
        </a:lnSpc>
        <a:spcBef>
          <a:spcPts val="300"/>
        </a:spcBef>
        <a:spcAft>
          <a:spcPts val="0"/>
        </a:spcAft>
        <a:buClrTx/>
        <a:buSzTx/>
        <a:buFontTx/>
        <a:buNone/>
        <a:tabLst>
          <a:tab pos="1219200" algn="l"/>
        </a:tabLst>
        <a:defRPr b="1" baseline="0" cap="none" i="0" spc="0" strike="noStrike" sz="5600" u="none">
          <a:ln>
            <a:noFill/>
          </a:ln>
          <a:solidFill>
            <a:srgbClr val="000000"/>
          </a:solidFill>
          <a:uFillTx/>
          <a:latin typeface="Times New Roman"/>
          <a:ea typeface="Times New Roman"/>
          <a:cs typeface="Times New Roman"/>
          <a:sym typeface="Times New Roman"/>
        </a:defRPr>
      </a:lvl7pPr>
      <a:lvl8pPr marL="0" marR="0" indent="1600200" algn="l" defTabSz="584200" latinLnBrk="0">
        <a:lnSpc>
          <a:spcPts val="6700"/>
        </a:lnSpc>
        <a:spcBef>
          <a:spcPts val="300"/>
        </a:spcBef>
        <a:spcAft>
          <a:spcPts val="0"/>
        </a:spcAft>
        <a:buClrTx/>
        <a:buSzTx/>
        <a:buFontTx/>
        <a:buNone/>
        <a:tabLst>
          <a:tab pos="1219200" algn="l"/>
        </a:tabLst>
        <a:defRPr b="1" baseline="0" cap="none" i="0" spc="0" strike="noStrike" sz="5600" u="none">
          <a:ln>
            <a:noFill/>
          </a:ln>
          <a:solidFill>
            <a:srgbClr val="000000"/>
          </a:solidFill>
          <a:uFillTx/>
          <a:latin typeface="Times New Roman"/>
          <a:ea typeface="Times New Roman"/>
          <a:cs typeface="Times New Roman"/>
          <a:sym typeface="Times New Roman"/>
        </a:defRPr>
      </a:lvl8pPr>
      <a:lvl9pPr marL="0" marR="0" indent="1828800" algn="l" defTabSz="584200" latinLnBrk="0">
        <a:lnSpc>
          <a:spcPts val="6700"/>
        </a:lnSpc>
        <a:spcBef>
          <a:spcPts val="300"/>
        </a:spcBef>
        <a:spcAft>
          <a:spcPts val="0"/>
        </a:spcAft>
        <a:buClrTx/>
        <a:buSzTx/>
        <a:buFontTx/>
        <a:buNone/>
        <a:tabLst>
          <a:tab pos="1219200" algn="l"/>
        </a:tabLst>
        <a:defRPr b="1" baseline="0" cap="none" i="0" spc="0" strike="noStrike" sz="5600" u="none">
          <a:ln>
            <a:noFill/>
          </a:ln>
          <a:solidFill>
            <a:srgbClr val="000000"/>
          </a:solidFill>
          <a:uFillTx/>
          <a:latin typeface="Times New Roman"/>
          <a:ea typeface="Times New Roman"/>
          <a:cs typeface="Times New Roman"/>
          <a:sym typeface="Times New Roman"/>
        </a:defRPr>
      </a:lvl9pPr>
    </p:titleStyle>
    <p:bodyStyle>
      <a:lvl1pPr marL="312865" marR="0" indent="-312865" algn="l" defTabSz="584200" latinLnBrk="0">
        <a:lnSpc>
          <a:spcPts val="4000"/>
        </a:lnSpc>
        <a:spcBef>
          <a:spcPts val="3700"/>
        </a:spcBef>
        <a:spcAft>
          <a:spcPts val="0"/>
        </a:spcAft>
        <a:buClr>
          <a:srgbClr val="39575F"/>
        </a:buClr>
        <a:buSzPct val="75000"/>
        <a:buFontTx/>
        <a:buChar char="•"/>
        <a:tabLst>
          <a:tab pos="749300" algn="l"/>
        </a:tabLst>
        <a:defRPr b="0" baseline="0" cap="none" i="0" spc="0" strike="noStrike" sz="3400" u="none">
          <a:ln>
            <a:noFill/>
          </a:ln>
          <a:solidFill>
            <a:srgbClr val="444444"/>
          </a:solidFill>
          <a:uFillTx/>
          <a:latin typeface="Times New Roman"/>
          <a:ea typeface="Times New Roman"/>
          <a:cs typeface="Times New Roman"/>
          <a:sym typeface="Times New Roman"/>
        </a:defRPr>
      </a:lvl1pPr>
      <a:lvl2pPr marL="617665" marR="0" indent="-312865" algn="l" defTabSz="584200" latinLnBrk="0">
        <a:lnSpc>
          <a:spcPts val="4000"/>
        </a:lnSpc>
        <a:spcBef>
          <a:spcPts val="3700"/>
        </a:spcBef>
        <a:spcAft>
          <a:spcPts val="0"/>
        </a:spcAft>
        <a:buClr>
          <a:srgbClr val="39575F"/>
        </a:buClr>
        <a:buSzPct val="75000"/>
        <a:buFontTx/>
        <a:buChar char="•"/>
        <a:tabLst>
          <a:tab pos="749300" algn="l"/>
        </a:tabLst>
        <a:defRPr b="0" baseline="0" cap="none" i="0" spc="0" strike="noStrike" sz="3400" u="none">
          <a:ln>
            <a:noFill/>
          </a:ln>
          <a:solidFill>
            <a:srgbClr val="444444"/>
          </a:solidFill>
          <a:uFillTx/>
          <a:latin typeface="Times New Roman"/>
          <a:ea typeface="Times New Roman"/>
          <a:cs typeface="Times New Roman"/>
          <a:sym typeface="Times New Roman"/>
        </a:defRPr>
      </a:lvl2pPr>
      <a:lvl3pPr marL="922465" marR="0" indent="-312865" algn="l" defTabSz="584200" latinLnBrk="0">
        <a:lnSpc>
          <a:spcPts val="4000"/>
        </a:lnSpc>
        <a:spcBef>
          <a:spcPts val="3700"/>
        </a:spcBef>
        <a:spcAft>
          <a:spcPts val="0"/>
        </a:spcAft>
        <a:buClr>
          <a:srgbClr val="39575F"/>
        </a:buClr>
        <a:buSzPct val="75000"/>
        <a:buFontTx/>
        <a:buChar char="•"/>
        <a:tabLst>
          <a:tab pos="749300" algn="l"/>
        </a:tabLst>
        <a:defRPr b="0" baseline="0" cap="none" i="0" spc="0" strike="noStrike" sz="3400" u="none">
          <a:ln>
            <a:noFill/>
          </a:ln>
          <a:solidFill>
            <a:srgbClr val="444444"/>
          </a:solidFill>
          <a:uFillTx/>
          <a:latin typeface="Times New Roman"/>
          <a:ea typeface="Times New Roman"/>
          <a:cs typeface="Times New Roman"/>
          <a:sym typeface="Times New Roman"/>
        </a:defRPr>
      </a:lvl3pPr>
      <a:lvl4pPr marL="1239965" marR="0" indent="-312865" algn="l" defTabSz="584200" latinLnBrk="0">
        <a:lnSpc>
          <a:spcPts val="4000"/>
        </a:lnSpc>
        <a:spcBef>
          <a:spcPts val="3700"/>
        </a:spcBef>
        <a:spcAft>
          <a:spcPts val="0"/>
        </a:spcAft>
        <a:buClr>
          <a:srgbClr val="39575F"/>
        </a:buClr>
        <a:buSzPct val="75000"/>
        <a:buFontTx/>
        <a:buChar char="•"/>
        <a:tabLst>
          <a:tab pos="749300" algn="l"/>
        </a:tabLst>
        <a:defRPr b="0" baseline="0" cap="none" i="0" spc="0" strike="noStrike" sz="3400" u="none">
          <a:ln>
            <a:noFill/>
          </a:ln>
          <a:solidFill>
            <a:srgbClr val="444444"/>
          </a:solidFill>
          <a:uFillTx/>
          <a:latin typeface="Times New Roman"/>
          <a:ea typeface="Times New Roman"/>
          <a:cs typeface="Times New Roman"/>
          <a:sym typeface="Times New Roman"/>
        </a:defRPr>
      </a:lvl4pPr>
      <a:lvl5pPr marL="1557465" marR="0" indent="-312865" algn="l" defTabSz="584200" latinLnBrk="0">
        <a:lnSpc>
          <a:spcPts val="4000"/>
        </a:lnSpc>
        <a:spcBef>
          <a:spcPts val="3700"/>
        </a:spcBef>
        <a:spcAft>
          <a:spcPts val="0"/>
        </a:spcAft>
        <a:buClr>
          <a:srgbClr val="39575F"/>
        </a:buClr>
        <a:buSzPct val="75000"/>
        <a:buFontTx/>
        <a:buChar char="•"/>
        <a:tabLst>
          <a:tab pos="749300" algn="l"/>
        </a:tabLst>
        <a:defRPr b="0" baseline="0" cap="none" i="0" spc="0" strike="noStrike" sz="3400" u="none">
          <a:ln>
            <a:noFill/>
          </a:ln>
          <a:solidFill>
            <a:srgbClr val="444444"/>
          </a:solidFill>
          <a:uFillTx/>
          <a:latin typeface="Times New Roman"/>
          <a:ea typeface="Times New Roman"/>
          <a:cs typeface="Times New Roman"/>
          <a:sym typeface="Times New Roman"/>
        </a:defRPr>
      </a:lvl5pPr>
      <a:lvl6pPr marL="1913065" marR="0" indent="-312865" algn="l" defTabSz="584200" latinLnBrk="0">
        <a:lnSpc>
          <a:spcPts val="4000"/>
        </a:lnSpc>
        <a:spcBef>
          <a:spcPts val="3700"/>
        </a:spcBef>
        <a:spcAft>
          <a:spcPts val="0"/>
        </a:spcAft>
        <a:buClr>
          <a:srgbClr val="39575F"/>
        </a:buClr>
        <a:buSzPct val="75000"/>
        <a:buFontTx/>
        <a:buChar char="•"/>
        <a:tabLst>
          <a:tab pos="749300" algn="l"/>
        </a:tabLst>
        <a:defRPr b="0" baseline="0" cap="none" i="0" spc="0" strike="noStrike" sz="3400" u="none">
          <a:ln>
            <a:noFill/>
          </a:ln>
          <a:solidFill>
            <a:srgbClr val="444444"/>
          </a:solidFill>
          <a:uFillTx/>
          <a:latin typeface="Times New Roman"/>
          <a:ea typeface="Times New Roman"/>
          <a:cs typeface="Times New Roman"/>
          <a:sym typeface="Times New Roman"/>
        </a:defRPr>
      </a:lvl6pPr>
      <a:lvl7pPr marL="2268665" marR="0" indent="-312865" algn="l" defTabSz="584200" latinLnBrk="0">
        <a:lnSpc>
          <a:spcPts val="4000"/>
        </a:lnSpc>
        <a:spcBef>
          <a:spcPts val="3700"/>
        </a:spcBef>
        <a:spcAft>
          <a:spcPts val="0"/>
        </a:spcAft>
        <a:buClr>
          <a:srgbClr val="39575F"/>
        </a:buClr>
        <a:buSzPct val="75000"/>
        <a:buFontTx/>
        <a:buChar char="•"/>
        <a:tabLst>
          <a:tab pos="749300" algn="l"/>
        </a:tabLst>
        <a:defRPr b="0" baseline="0" cap="none" i="0" spc="0" strike="noStrike" sz="3400" u="none">
          <a:ln>
            <a:noFill/>
          </a:ln>
          <a:solidFill>
            <a:srgbClr val="444444"/>
          </a:solidFill>
          <a:uFillTx/>
          <a:latin typeface="Times New Roman"/>
          <a:ea typeface="Times New Roman"/>
          <a:cs typeface="Times New Roman"/>
          <a:sym typeface="Times New Roman"/>
        </a:defRPr>
      </a:lvl7pPr>
      <a:lvl8pPr marL="2624265" marR="0" indent="-312865" algn="l" defTabSz="584200" latinLnBrk="0">
        <a:lnSpc>
          <a:spcPts val="4000"/>
        </a:lnSpc>
        <a:spcBef>
          <a:spcPts val="3700"/>
        </a:spcBef>
        <a:spcAft>
          <a:spcPts val="0"/>
        </a:spcAft>
        <a:buClr>
          <a:srgbClr val="39575F"/>
        </a:buClr>
        <a:buSzPct val="75000"/>
        <a:buFontTx/>
        <a:buChar char="•"/>
        <a:tabLst>
          <a:tab pos="749300" algn="l"/>
        </a:tabLst>
        <a:defRPr b="0" baseline="0" cap="none" i="0" spc="0" strike="noStrike" sz="3400" u="none">
          <a:ln>
            <a:noFill/>
          </a:ln>
          <a:solidFill>
            <a:srgbClr val="444444"/>
          </a:solidFill>
          <a:uFillTx/>
          <a:latin typeface="Times New Roman"/>
          <a:ea typeface="Times New Roman"/>
          <a:cs typeface="Times New Roman"/>
          <a:sym typeface="Times New Roman"/>
        </a:defRPr>
      </a:lvl8pPr>
      <a:lvl9pPr marL="2979865" marR="0" indent="-312865" algn="l" defTabSz="584200" latinLnBrk="0">
        <a:lnSpc>
          <a:spcPts val="4000"/>
        </a:lnSpc>
        <a:spcBef>
          <a:spcPts val="3700"/>
        </a:spcBef>
        <a:spcAft>
          <a:spcPts val="0"/>
        </a:spcAft>
        <a:buClr>
          <a:srgbClr val="39575F"/>
        </a:buClr>
        <a:buSzPct val="75000"/>
        <a:buFontTx/>
        <a:buChar char="•"/>
        <a:tabLst>
          <a:tab pos="749300" algn="l"/>
        </a:tabLst>
        <a:defRPr b="0" baseline="0" cap="none" i="0" spc="0" strike="noStrike" sz="3400" u="none">
          <a:ln>
            <a:noFill/>
          </a:ln>
          <a:solidFill>
            <a:srgbClr val="444444"/>
          </a:solidFill>
          <a:uFillTx/>
          <a:latin typeface="Times New Roman"/>
          <a:ea typeface="Times New Roman"/>
          <a:cs typeface="Times New Roman"/>
          <a:sym typeface="Times New Roman"/>
        </a:defRPr>
      </a:lvl9pPr>
    </p:bodyStyle>
    <p:otherStyle>
      <a:lvl1pPr marL="0" marR="0" indent="0" algn="ctr" defTabSz="584200" latinLnBrk="0">
        <a:lnSpc>
          <a:spcPts val="2400"/>
        </a:lnSpc>
        <a:spcBef>
          <a:spcPts val="0"/>
        </a:spcBef>
        <a:spcAft>
          <a:spcPts val="0"/>
        </a:spcAft>
        <a:buClrTx/>
        <a:buSzTx/>
        <a:buFontTx/>
        <a:buNone/>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0" baseline="0" cap="none" i="0" spc="0" strike="noStrike" sz="2000" u="none">
          <a:ln>
            <a:noFill/>
          </a:ln>
          <a:solidFill>
            <a:schemeClr val="tx1"/>
          </a:solidFill>
          <a:uFillTx/>
          <a:latin typeface="+mn-lt"/>
          <a:ea typeface="+mn-ea"/>
          <a:cs typeface="+mn-cs"/>
          <a:sym typeface="Times New Roman"/>
        </a:defRPr>
      </a:lvl1pPr>
      <a:lvl2pPr marL="0" marR="0" indent="228600" algn="ctr" defTabSz="584200" latinLnBrk="0">
        <a:lnSpc>
          <a:spcPts val="2400"/>
        </a:lnSpc>
        <a:spcBef>
          <a:spcPts val="0"/>
        </a:spcBef>
        <a:spcAft>
          <a:spcPts val="0"/>
        </a:spcAft>
        <a:buClrTx/>
        <a:buSzTx/>
        <a:buFontTx/>
        <a:buNone/>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0" baseline="0" cap="none" i="0" spc="0" strike="noStrike" sz="2000" u="none">
          <a:ln>
            <a:noFill/>
          </a:ln>
          <a:solidFill>
            <a:schemeClr val="tx1"/>
          </a:solidFill>
          <a:uFillTx/>
          <a:latin typeface="+mn-lt"/>
          <a:ea typeface="+mn-ea"/>
          <a:cs typeface="+mn-cs"/>
          <a:sym typeface="Times New Roman"/>
        </a:defRPr>
      </a:lvl2pPr>
      <a:lvl3pPr marL="0" marR="0" indent="457200" algn="ctr" defTabSz="584200" latinLnBrk="0">
        <a:lnSpc>
          <a:spcPts val="2400"/>
        </a:lnSpc>
        <a:spcBef>
          <a:spcPts val="0"/>
        </a:spcBef>
        <a:spcAft>
          <a:spcPts val="0"/>
        </a:spcAft>
        <a:buClrTx/>
        <a:buSzTx/>
        <a:buFontTx/>
        <a:buNone/>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0" baseline="0" cap="none" i="0" spc="0" strike="noStrike" sz="2000" u="none">
          <a:ln>
            <a:noFill/>
          </a:ln>
          <a:solidFill>
            <a:schemeClr val="tx1"/>
          </a:solidFill>
          <a:uFillTx/>
          <a:latin typeface="+mn-lt"/>
          <a:ea typeface="+mn-ea"/>
          <a:cs typeface="+mn-cs"/>
          <a:sym typeface="Times New Roman"/>
        </a:defRPr>
      </a:lvl3pPr>
      <a:lvl4pPr marL="0" marR="0" indent="685800" algn="ctr" defTabSz="584200" latinLnBrk="0">
        <a:lnSpc>
          <a:spcPts val="2400"/>
        </a:lnSpc>
        <a:spcBef>
          <a:spcPts val="0"/>
        </a:spcBef>
        <a:spcAft>
          <a:spcPts val="0"/>
        </a:spcAft>
        <a:buClrTx/>
        <a:buSzTx/>
        <a:buFontTx/>
        <a:buNone/>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0" baseline="0" cap="none" i="0" spc="0" strike="noStrike" sz="2000" u="none">
          <a:ln>
            <a:noFill/>
          </a:ln>
          <a:solidFill>
            <a:schemeClr val="tx1"/>
          </a:solidFill>
          <a:uFillTx/>
          <a:latin typeface="+mn-lt"/>
          <a:ea typeface="+mn-ea"/>
          <a:cs typeface="+mn-cs"/>
          <a:sym typeface="Times New Roman"/>
        </a:defRPr>
      </a:lvl4pPr>
      <a:lvl5pPr marL="0" marR="0" indent="914400" algn="ctr" defTabSz="584200" latinLnBrk="0">
        <a:lnSpc>
          <a:spcPts val="2400"/>
        </a:lnSpc>
        <a:spcBef>
          <a:spcPts val="0"/>
        </a:spcBef>
        <a:spcAft>
          <a:spcPts val="0"/>
        </a:spcAft>
        <a:buClrTx/>
        <a:buSzTx/>
        <a:buFontTx/>
        <a:buNone/>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0" baseline="0" cap="none" i="0" spc="0" strike="noStrike" sz="2000" u="none">
          <a:ln>
            <a:noFill/>
          </a:ln>
          <a:solidFill>
            <a:schemeClr val="tx1"/>
          </a:solidFill>
          <a:uFillTx/>
          <a:latin typeface="+mn-lt"/>
          <a:ea typeface="+mn-ea"/>
          <a:cs typeface="+mn-cs"/>
          <a:sym typeface="Times New Roman"/>
        </a:defRPr>
      </a:lvl5pPr>
      <a:lvl6pPr marL="0" marR="0" indent="1143000" algn="ctr" defTabSz="584200" latinLnBrk="0">
        <a:lnSpc>
          <a:spcPts val="2400"/>
        </a:lnSpc>
        <a:spcBef>
          <a:spcPts val="0"/>
        </a:spcBef>
        <a:spcAft>
          <a:spcPts val="0"/>
        </a:spcAft>
        <a:buClrTx/>
        <a:buSzTx/>
        <a:buFontTx/>
        <a:buNone/>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0" baseline="0" cap="none" i="0" spc="0" strike="noStrike" sz="2000" u="none">
          <a:ln>
            <a:noFill/>
          </a:ln>
          <a:solidFill>
            <a:schemeClr val="tx1"/>
          </a:solidFill>
          <a:uFillTx/>
          <a:latin typeface="+mn-lt"/>
          <a:ea typeface="+mn-ea"/>
          <a:cs typeface="+mn-cs"/>
          <a:sym typeface="Times New Roman"/>
        </a:defRPr>
      </a:lvl6pPr>
      <a:lvl7pPr marL="0" marR="0" indent="1371600" algn="ctr" defTabSz="584200" latinLnBrk="0">
        <a:lnSpc>
          <a:spcPts val="2400"/>
        </a:lnSpc>
        <a:spcBef>
          <a:spcPts val="0"/>
        </a:spcBef>
        <a:spcAft>
          <a:spcPts val="0"/>
        </a:spcAft>
        <a:buClrTx/>
        <a:buSzTx/>
        <a:buFontTx/>
        <a:buNone/>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0" baseline="0" cap="none" i="0" spc="0" strike="noStrike" sz="2000" u="none">
          <a:ln>
            <a:noFill/>
          </a:ln>
          <a:solidFill>
            <a:schemeClr val="tx1"/>
          </a:solidFill>
          <a:uFillTx/>
          <a:latin typeface="+mn-lt"/>
          <a:ea typeface="+mn-ea"/>
          <a:cs typeface="+mn-cs"/>
          <a:sym typeface="Times New Roman"/>
        </a:defRPr>
      </a:lvl7pPr>
      <a:lvl8pPr marL="0" marR="0" indent="1600200" algn="ctr" defTabSz="584200" latinLnBrk="0">
        <a:lnSpc>
          <a:spcPts val="2400"/>
        </a:lnSpc>
        <a:spcBef>
          <a:spcPts val="0"/>
        </a:spcBef>
        <a:spcAft>
          <a:spcPts val="0"/>
        </a:spcAft>
        <a:buClrTx/>
        <a:buSzTx/>
        <a:buFontTx/>
        <a:buNone/>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0" baseline="0" cap="none" i="0" spc="0" strike="noStrike" sz="2000" u="none">
          <a:ln>
            <a:noFill/>
          </a:ln>
          <a:solidFill>
            <a:schemeClr val="tx1"/>
          </a:solidFill>
          <a:uFillTx/>
          <a:latin typeface="+mn-lt"/>
          <a:ea typeface="+mn-ea"/>
          <a:cs typeface="+mn-cs"/>
          <a:sym typeface="Times New Roman"/>
        </a:defRPr>
      </a:lvl8pPr>
      <a:lvl9pPr marL="0" marR="0" indent="1828800" algn="ctr" defTabSz="584200" latinLnBrk="0">
        <a:lnSpc>
          <a:spcPts val="2400"/>
        </a:lnSpc>
        <a:spcBef>
          <a:spcPts val="0"/>
        </a:spcBef>
        <a:spcAft>
          <a:spcPts val="0"/>
        </a:spcAft>
        <a:buClrTx/>
        <a:buSzTx/>
        <a:buFontTx/>
        <a:buNone/>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0" baseline="0" cap="none" i="0" spc="0" strike="noStrike" sz="2000" u="none">
          <a:ln>
            <a:noFill/>
          </a:ln>
          <a:solidFill>
            <a:schemeClr val="tx1"/>
          </a:solidFill>
          <a:uFillTx/>
          <a:latin typeface="+mn-lt"/>
          <a:ea typeface="+mn-ea"/>
          <a:cs typeface="+mn-cs"/>
          <a:sym typeface="Times New Roman"/>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hyperlink" Target="http://www.foundationsforfreedom.net" TargetMode="External"/><Relationship Id="rId5" Type="http://schemas.openxmlformats.org/officeDocument/2006/relationships/image" Target="../media/image1.gif"/></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jpeg"/><Relationship Id="rId4" Type="http://schemas.openxmlformats.org/officeDocument/2006/relationships/image" Target="../media/image3.gif"/></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1.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 Id="rId9" Type="http://schemas.openxmlformats.org/officeDocument/2006/relationships/image" Target="../media/image28.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9.png"/><Relationship Id="rId4" Type="http://schemas.openxmlformats.org/officeDocument/2006/relationships/image" Target="../media/image30.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31.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image" Target="../media/image15.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2.png"/><Relationship Id="rId4" Type="http://schemas.openxmlformats.org/officeDocument/2006/relationships/hyperlink" Target="http://www.foundationsforfreedom.net" TargetMode="External"/><Relationship Id="rId5" Type="http://schemas.openxmlformats.org/officeDocument/2006/relationships/image" Target="../media/image1.gif"/></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jpeg"/><Relationship Id="rId4"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2.gif"/><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 Id="rId11" Type="http://schemas.openxmlformats.org/officeDocument/2006/relationships/image" Target="../media/image11.png"/><Relationship Id="rId1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2" name="BGM_Leaf.png" descr="BGM_Leaf.png"/>
          <p:cNvPicPr>
            <a:picLocks noChangeAspect="1"/>
          </p:cNvPicPr>
          <p:nvPr/>
        </p:nvPicPr>
        <p:blipFill>
          <a:blip r:embed="rId3">
            <a:extLst/>
          </a:blip>
          <a:srcRect l="3791" t="0" r="7973" b="0"/>
          <a:stretch>
            <a:fillRect/>
          </a:stretch>
        </p:blipFill>
        <p:spPr>
          <a:xfrm>
            <a:off x="-32522" y="601293"/>
            <a:ext cx="13427075" cy="11413009"/>
          </a:xfrm>
          <a:prstGeom prst="rect">
            <a:avLst/>
          </a:prstGeom>
          <a:ln w="12700">
            <a:miter lim="400000"/>
          </a:ln>
        </p:spPr>
      </p:pic>
      <p:sp>
        <p:nvSpPr>
          <p:cNvPr id="73" name="聖經實用的真理"/>
          <p:cNvSpPr txBox="1"/>
          <p:nvPr/>
        </p:nvSpPr>
        <p:spPr>
          <a:xfrm>
            <a:off x="2527300" y="8267700"/>
            <a:ext cx="9690100" cy="88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ts val="5200"/>
              </a:lnSpc>
              <a:tabLst>
                <a:tab pos="1270000" algn="l"/>
                <a:tab pos="8953500" algn="l"/>
              </a:tabLst>
              <a:defRPr sz="4400">
                <a:solidFill>
                  <a:srgbClr val="000000"/>
                </a:solidFill>
                <a:latin typeface="Georgia"/>
                <a:ea typeface="Georgia"/>
                <a:cs typeface="Georgia"/>
                <a:sym typeface="Georgia"/>
              </a:defRPr>
            </a:lvl1pPr>
          </a:lstStyle>
          <a:p>
            <a:pPr/>
            <a:r>
              <a:t>聖經實用的真理</a:t>
            </a:r>
          </a:p>
        </p:txBody>
      </p:sp>
      <p:sp>
        <p:nvSpPr>
          <p:cNvPr id="74" name="www.foundationsforfreedom.net"/>
          <p:cNvSpPr txBox="1"/>
          <p:nvPr/>
        </p:nvSpPr>
        <p:spPr>
          <a:xfrm>
            <a:off x="2908300" y="9144000"/>
            <a:ext cx="8928100" cy="558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ts val="3600"/>
              </a:lnSpc>
              <a:tabLst>
                <a:tab pos="1270000" algn="l"/>
                <a:tab pos="8953500" algn="l"/>
              </a:tabLst>
              <a:defRPr spc="449" sz="3000">
                <a:solidFill>
                  <a:srgbClr val="000000"/>
                </a:solidFill>
                <a:latin typeface="Georgia"/>
                <a:ea typeface="Georgia"/>
                <a:cs typeface="Georgia"/>
                <a:sym typeface="Georgia"/>
                <a:hlinkClick r:id="rId4" invalidUrl="" action="" tgtFrame="" tooltip="" history="1" highlightClick="0" endSnd="0"/>
              </a:defRPr>
            </a:lvl1pPr>
          </a:lstStyle>
          <a:p>
            <a:pPr/>
            <a:r>
              <a:rPr>
                <a:hlinkClick r:id="rId4" invalidUrl="" action="" tgtFrame="" tooltip="" history="1" highlightClick="0" endSnd="0"/>
              </a:rPr>
              <a:t>www.foundationsforfreedom.net</a:t>
            </a:r>
          </a:p>
        </p:txBody>
      </p:sp>
      <p:pic>
        <p:nvPicPr>
          <p:cNvPr id="75" name="logo.gif" descr="logo.gif"/>
          <p:cNvPicPr>
            <a:picLocks noChangeAspect="1"/>
          </p:cNvPicPr>
          <p:nvPr/>
        </p:nvPicPr>
        <p:blipFill>
          <a:blip r:embed="rId5">
            <a:extLst/>
          </a:blip>
          <a:srcRect l="3143" t="0" r="3374" b="5498"/>
          <a:stretch>
            <a:fillRect/>
          </a:stretch>
        </p:blipFill>
        <p:spPr>
          <a:xfrm>
            <a:off x="11429665" y="8226855"/>
            <a:ext cx="1410595" cy="1410745"/>
          </a:xfrm>
          <a:custGeom>
            <a:avLst/>
            <a:gdLst/>
            <a:ahLst/>
            <a:cxnLst>
              <a:cxn ang="0">
                <a:pos x="wd2" y="hd2"/>
              </a:cxn>
              <a:cxn ang="5400000">
                <a:pos x="wd2" y="hd2"/>
              </a:cxn>
              <a:cxn ang="10800000">
                <a:pos x="wd2" y="hd2"/>
              </a:cxn>
              <a:cxn ang="16200000">
                <a:pos x="wd2" y="hd2"/>
              </a:cxn>
            </a:cxnLst>
            <a:rect l="0" t="0" r="r" b="b"/>
            <a:pathLst>
              <a:path w="19678" h="20595" fill="norm" stroke="1" extrusionOk="0">
                <a:moveTo>
                  <a:pt x="9842" y="0"/>
                </a:moveTo>
                <a:cubicBezTo>
                  <a:pt x="7323" y="0"/>
                  <a:pt x="4804" y="1008"/>
                  <a:pt x="2882" y="3019"/>
                </a:cubicBezTo>
                <a:cubicBezTo>
                  <a:pt x="-961" y="7040"/>
                  <a:pt x="-961" y="13556"/>
                  <a:pt x="2882" y="17578"/>
                </a:cubicBezTo>
                <a:cubicBezTo>
                  <a:pt x="6726" y="21600"/>
                  <a:pt x="12952" y="21600"/>
                  <a:pt x="16796" y="17578"/>
                </a:cubicBezTo>
                <a:cubicBezTo>
                  <a:pt x="20639" y="13556"/>
                  <a:pt x="20639" y="7040"/>
                  <a:pt x="16796" y="3019"/>
                </a:cubicBezTo>
                <a:cubicBezTo>
                  <a:pt x="14874" y="1008"/>
                  <a:pt x="12360" y="0"/>
                  <a:pt x="9842" y="0"/>
                </a:cubicBezTo>
                <a:close/>
              </a:path>
            </a:pathLst>
          </a:custGeom>
          <a:ln w="12700">
            <a:miter lim="400000"/>
          </a:ln>
        </p:spPr>
      </p:pic>
      <p:sp>
        <p:nvSpPr>
          <p:cNvPr id="76" name="第二課"/>
          <p:cNvSpPr txBox="1"/>
          <p:nvPr/>
        </p:nvSpPr>
        <p:spPr>
          <a:xfrm>
            <a:off x="5999210" y="4239803"/>
            <a:ext cx="6858001" cy="1168401"/>
          </a:xfrm>
          <a:prstGeom prst="rect">
            <a:avLst/>
          </a:prstGeom>
          <a:ln w="12700">
            <a:miter lim="400000"/>
          </a:ln>
          <a:effectLst>
            <a:outerShdw sx="100000" sy="100000" kx="0" ky="0" algn="b" rotWithShape="0" blurRad="0" dist="127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lvl1pPr>
              <a:lnSpc>
                <a:spcPts val="77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6000">
                <a:solidFill>
                  <a:srgbClr val="AC332B"/>
                </a:solidFill>
                <a:effectLst>
                  <a:outerShdw sx="100000" sy="100000" kx="0" ky="0" algn="b" rotWithShape="0" blurRad="25400" dist="12700" dir="502630">
                    <a:srgbClr val="000000">
                      <a:alpha val="70000"/>
                    </a:srgbClr>
                  </a:outerShdw>
                </a:effectLst>
                <a:latin typeface="Georgia"/>
                <a:ea typeface="Georgia"/>
                <a:cs typeface="Georgia"/>
                <a:sym typeface="Georgia"/>
              </a:defRPr>
            </a:lvl1pPr>
          </a:lstStyle>
          <a:p>
            <a:pPr/>
            <a:r>
              <a:t>第二課</a:t>
            </a:r>
          </a:p>
        </p:txBody>
      </p:sp>
      <p:sp>
        <p:nvSpPr>
          <p:cNvPr id="77" name="無條件的愛"/>
          <p:cNvSpPr txBox="1"/>
          <p:nvPr/>
        </p:nvSpPr>
        <p:spPr>
          <a:xfrm>
            <a:off x="3217910" y="2781300"/>
            <a:ext cx="12420601" cy="1358900"/>
          </a:xfrm>
          <a:prstGeom prst="rect">
            <a:avLst/>
          </a:prstGeom>
          <a:ln w="12700">
            <a:miter lim="400000"/>
          </a:ln>
          <a:effectLst>
            <a:outerShdw sx="100000" sy="100000" kx="0" ky="0" algn="b" rotWithShape="0" blurRad="0" dist="127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lvl1pPr>
              <a:lnSpc>
                <a:spcPts val="9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7100">
                <a:solidFill>
                  <a:srgbClr val="AC332B"/>
                </a:solidFill>
                <a:effectLst>
                  <a:outerShdw sx="100000" sy="100000" kx="0" ky="0" algn="b" rotWithShape="0" blurRad="25400" dist="12700" dir="502630">
                    <a:srgbClr val="000000">
                      <a:alpha val="70000"/>
                    </a:srgbClr>
                  </a:outerShdw>
                </a:effectLst>
                <a:latin typeface="Georgia"/>
                <a:ea typeface="Georgia"/>
                <a:cs typeface="Georgia"/>
                <a:sym typeface="Georgia"/>
              </a:defRPr>
            </a:lvl1pPr>
          </a:lstStyle>
          <a:p>
            <a:pPr/>
            <a:r>
              <a:t>無條件的愛</a:t>
            </a:r>
          </a:p>
        </p:txBody>
      </p:sp>
      <p:sp>
        <p:nvSpPr>
          <p:cNvPr id="78" name="包恩富牧師 Paul J. Bucknell"/>
          <p:cNvSpPr txBox="1"/>
          <p:nvPr/>
        </p:nvSpPr>
        <p:spPr>
          <a:xfrm>
            <a:off x="7121265" y="6495051"/>
            <a:ext cx="5092701" cy="1536701"/>
          </a:xfrm>
          <a:prstGeom prst="rect">
            <a:avLst/>
          </a:prstGeom>
          <a:ln w="12700">
            <a:miter lim="400000"/>
          </a:ln>
          <a:effectLst>
            <a:outerShdw sx="100000" sy="100000" kx="0" ky="0" algn="b" rotWithShape="0" blurRad="50800" dist="381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p>
            <a:pPr>
              <a:lnSpc>
                <a:spcPts val="57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4000">
                <a:solidFill>
                  <a:srgbClr val="E2B83D"/>
                </a:solidFill>
                <a:latin typeface="Georgia"/>
                <a:ea typeface="Georgia"/>
                <a:cs typeface="Georgia"/>
                <a:sym typeface="Georgia"/>
              </a:defRPr>
            </a:pPr>
            <a:r>
              <a:rPr sz="4800"/>
              <a:t>包恩富牧師</a:t>
            </a:r>
            <a:br/>
            <a:r>
              <a:t>Paul J. Bucknell</a:t>
            </a:r>
          </a:p>
        </p:txBody>
      </p:sp>
      <p:sp>
        <p:nvSpPr>
          <p:cNvPr id="79" name="建立一個美滿婚姻"/>
          <p:cNvSpPr txBox="1"/>
          <p:nvPr/>
        </p:nvSpPr>
        <p:spPr>
          <a:xfrm>
            <a:off x="753973" y="49988"/>
            <a:ext cx="11919129" cy="2082801"/>
          </a:xfrm>
          <a:prstGeom prst="rect">
            <a:avLst/>
          </a:prstGeom>
          <a:ln w="12700">
            <a:miter lim="400000"/>
          </a:ln>
          <a:effectLst>
            <a:outerShdw sx="100000" sy="100000" kx="0" ky="0" algn="b" rotWithShape="0" blurRad="50800" dist="381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lvl1pPr>
              <a:lnSpc>
                <a:spcPct val="95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i="1" spc="333" sz="11100">
                <a:solidFill>
                  <a:srgbClr val="AC2E2F"/>
                </a:solidFill>
                <a:latin typeface="Georgia"/>
                <a:ea typeface="Georgia"/>
                <a:cs typeface="Georgia"/>
                <a:sym typeface="Georgia"/>
              </a:defRPr>
            </a:lvl1pPr>
          </a:lstStyle>
          <a:p>
            <a:pPr/>
            <a:r>
              <a:t>建立一個美滿婚姻</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8" name="22 Wives, be subject to your own husbands, as to the Lord. 23 For the husband is the head of the wife, as Christ also is the head of the church, He Himself being the Savior of the body. 24 But as the church is subject to Christ, so also the wives ought to be to their husbands in everything.…"/>
          <p:cNvSpPr txBox="1"/>
          <p:nvPr/>
        </p:nvSpPr>
        <p:spPr>
          <a:xfrm>
            <a:off x="1358900" y="1054100"/>
            <a:ext cx="11379200" cy="976812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a:lnSpc>
                <a:spcPts val="3300"/>
              </a:lnSpc>
              <a:spcBef>
                <a:spcPts val="2700"/>
              </a:spcBef>
              <a:tabLst>
                <a:tab pos="12496800" algn="l"/>
              </a:tabLst>
              <a:defRPr sz="2700">
                <a:solidFill>
                  <a:srgbClr val="000000"/>
                </a:solidFill>
              </a:defRPr>
            </a:pPr>
            <a:r>
              <a:t>22 Wives, be subject to your own husbands, as to the Lord. 23 For the husband is the head of the wife, as Christ also is the head of the church, He Himself being the Savior of the body. 24 But as the church is subject to Christ, so also the wives ought to be to their husbands in everything. </a:t>
            </a:r>
          </a:p>
          <a:p>
            <a:pPr algn="l">
              <a:lnSpc>
                <a:spcPts val="3300"/>
              </a:lnSpc>
              <a:spcBef>
                <a:spcPts val="2700"/>
              </a:spcBef>
              <a:tabLst>
                <a:tab pos="12496800" algn="l"/>
              </a:tabLst>
              <a:defRPr sz="2700">
                <a:solidFill>
                  <a:srgbClr val="000000"/>
                </a:solidFill>
              </a:defRPr>
            </a:pPr>
            <a:r>
              <a:t>25 Husbands, love your wives, just as Christ also loved the church and gave Himself up for her; 26 that He might sanctify her, having cleansed her by the washing of water with the word, 27 that He might present to Himself the church in all her glory, having no spot or wrinkle or any such thing; but that she should be holy and blameless.</a:t>
            </a:r>
          </a:p>
          <a:p>
            <a:pPr algn="l">
              <a:lnSpc>
                <a:spcPts val="3300"/>
              </a:lnSpc>
              <a:spcBef>
                <a:spcPts val="2700"/>
              </a:spcBef>
              <a:tabLst>
                <a:tab pos="12496800" algn="l"/>
              </a:tabLst>
              <a:defRPr sz="2700">
                <a:solidFill>
                  <a:srgbClr val="000000"/>
                </a:solidFill>
              </a:defRPr>
            </a:pPr>
            <a:r>
              <a:t> 28 So husbands ought also to love their own wives as their own bodies. He who loves his own wife loves himself; 29 for no one ever hated his own flesh, but nourishes and cherishes it, just as Christ also does the church,  30 because we are members of His body. 31 FOR THIS CAUSE A MAN SHALL LEAVE HIS FATHER AND MOTHER, AND SHALL CLEAVE TO HIS WIFE; AND THE TWO SHALL BECOME ONE FLESH. 32 This mystery is great; but I am speaking with reference to Christ and the church. 33 Nevertheless let each individual among you also love his own wife even as himself; and let the wife see to it that she respect her husband.</a:t>
            </a:r>
            <a:endParaRPr i="1">
              <a:solidFill>
                <a:srgbClr val="186293"/>
              </a:solidFill>
            </a:endParaRPr>
          </a:p>
        </p:txBody>
      </p:sp>
      <p:sp>
        <p:nvSpPr>
          <p:cNvPr id="159" name="Ephesians 5:22-33"/>
          <p:cNvSpPr txBox="1"/>
          <p:nvPr>
            <p:ph type="title"/>
          </p:nvPr>
        </p:nvSpPr>
        <p:spPr>
          <a:prstGeom prst="rect">
            <a:avLst/>
          </a:prstGeom>
        </p:spPr>
        <p:txBody>
          <a:bodyPr/>
          <a:lstStyle>
            <a:lvl1pPr>
              <a:lnSpc>
                <a:spcPts val="6100"/>
              </a:lnSpc>
              <a:defRPr sz="5100"/>
            </a:lvl1pPr>
          </a:lstStyle>
          <a:p>
            <a:pPr/>
            <a:r>
              <a:t>Ephesians 5:22-33</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6" presetID="18" grpId="1" fill="hold">
                                  <p:stCondLst>
                                    <p:cond delay="0"/>
                                  </p:stCondLst>
                                  <p:iterate type="el" backwards="0">
                                    <p:tmAbs val="0"/>
                                  </p:iterate>
                                  <p:childTnLst>
                                    <p:set>
                                      <p:cBhvr>
                                        <p:cTn id="6" fill="hold"/>
                                        <p:tgtEl>
                                          <p:spTgt spid="158">
                                            <p:bg/>
                                          </p:spTgt>
                                        </p:tgtEl>
                                        <p:attrNameLst>
                                          <p:attrName>style.visibility</p:attrName>
                                        </p:attrNameLst>
                                      </p:cBhvr>
                                      <p:to>
                                        <p:strVal val="visible"/>
                                      </p:to>
                                    </p:set>
                                    <p:animEffect filter="strips(downRight)" transition="in">
                                      <p:cBhvr>
                                        <p:cTn id="7" dur="1000"/>
                                        <p:tgtEl>
                                          <p:spTgt spid="158">
                                            <p:bg/>
                                          </p:spTgt>
                                        </p:tgtEl>
                                      </p:cBhvr>
                                    </p:animEffect>
                                  </p:childTnLst>
                                </p:cTn>
                              </p:par>
                              <p:par>
                                <p:cTn id="8" presetClass="entr" nodeType="withEffect" presetSubtype="6" presetID="18" grpId="1" fill="hold">
                                  <p:stCondLst>
                                    <p:cond delay="0"/>
                                  </p:stCondLst>
                                  <p:iterate type="el" backwards="0">
                                    <p:tmAbs val="0"/>
                                  </p:iterate>
                                  <p:childTnLst>
                                    <p:set>
                                      <p:cBhvr>
                                        <p:cTn id="9" fill="hold"/>
                                        <p:tgtEl>
                                          <p:spTgt spid="158">
                                            <p:txEl>
                                              <p:pRg st="0" end="0"/>
                                            </p:txEl>
                                          </p:spTgt>
                                        </p:tgtEl>
                                        <p:attrNameLst>
                                          <p:attrName>style.visibility</p:attrName>
                                        </p:attrNameLst>
                                      </p:cBhvr>
                                      <p:to>
                                        <p:strVal val="visible"/>
                                      </p:to>
                                    </p:set>
                                    <p:animEffect filter="strips(downRight)" transition="in">
                                      <p:cBhvr>
                                        <p:cTn id="10" dur="1000"/>
                                        <p:tgtEl>
                                          <p:spTgt spid="15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6" presetID="18" grpId="1" fill="hold">
                                  <p:stCondLst>
                                    <p:cond delay="0"/>
                                  </p:stCondLst>
                                  <p:iterate type="el" backwards="0">
                                    <p:tmAbs val="0"/>
                                  </p:iterate>
                                  <p:childTnLst>
                                    <p:set>
                                      <p:cBhvr>
                                        <p:cTn id="14" fill="hold"/>
                                        <p:tgtEl>
                                          <p:spTgt spid="158">
                                            <p:txEl>
                                              <p:pRg st="1" end="1"/>
                                            </p:txEl>
                                          </p:spTgt>
                                        </p:tgtEl>
                                        <p:attrNameLst>
                                          <p:attrName>style.visibility</p:attrName>
                                        </p:attrNameLst>
                                      </p:cBhvr>
                                      <p:to>
                                        <p:strVal val="visible"/>
                                      </p:to>
                                    </p:set>
                                    <p:animEffect filter="strips(downRight)" transition="in">
                                      <p:cBhvr>
                                        <p:cTn id="15" dur="1000"/>
                                        <p:tgtEl>
                                          <p:spTgt spid="158">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Subtype="6" presetID="18" grpId="1" fill="hold">
                                  <p:stCondLst>
                                    <p:cond delay="0"/>
                                  </p:stCondLst>
                                  <p:iterate type="el" backwards="0">
                                    <p:tmAbs val="0"/>
                                  </p:iterate>
                                  <p:childTnLst>
                                    <p:set>
                                      <p:cBhvr>
                                        <p:cTn id="19" fill="hold"/>
                                        <p:tgtEl>
                                          <p:spTgt spid="158">
                                            <p:txEl>
                                              <p:pRg st="2" end="2"/>
                                            </p:txEl>
                                          </p:spTgt>
                                        </p:tgtEl>
                                        <p:attrNameLst>
                                          <p:attrName>style.visibility</p:attrName>
                                        </p:attrNameLst>
                                      </p:cBhvr>
                                      <p:to>
                                        <p:strVal val="visible"/>
                                      </p:to>
                                    </p:set>
                                    <p:animEffect filter="strips(downRight)" transition="in">
                                      <p:cBhvr>
                                        <p:cTn id="20" dur="1000"/>
                                        <p:tgtEl>
                                          <p:spTgt spid="158">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6" presetID="18" grpId="1" fill="hold">
                                  <p:stCondLst>
                                    <p:cond delay="0"/>
                                  </p:stCondLst>
                                  <p:iterate type="el" backwards="0">
                                    <p:tmAbs val="0"/>
                                  </p:iterate>
                                  <p:childTnLst>
                                    <p:set>
                                      <p:cBhvr>
                                        <p:cTn id="24" fill="hold"/>
                                        <p:tgtEl>
                                          <p:spTgt spid="158">
                                            <p:txEl>
                                              <p:pRg st="3" end="3"/>
                                            </p:txEl>
                                          </p:spTgt>
                                        </p:tgtEl>
                                        <p:attrNameLst>
                                          <p:attrName>style.visibility</p:attrName>
                                        </p:attrNameLst>
                                      </p:cBhvr>
                                      <p:to>
                                        <p:strVal val="visible"/>
                                      </p:to>
                                    </p:set>
                                    <p:animEffect filter="strips(downRight)" transition="in">
                                      <p:cBhvr>
                                        <p:cTn id="25" dur="1000"/>
                                        <p:tgtEl>
                                          <p:spTgt spid="158">
                                            <p:txEl>
                                              <p:pRg st="3" end="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158" grpId="1"/>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3" name="我們愛、…"/>
          <p:cNvSpPr txBox="1"/>
          <p:nvPr/>
        </p:nvSpPr>
        <p:spPr>
          <a:xfrm>
            <a:off x="1778000" y="1968500"/>
            <a:ext cx="4800600" cy="42430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a:lnSpc>
                <a:spcPts val="7200"/>
              </a:lnSpc>
              <a:tabLst/>
              <a:defRPr sz="6000">
                <a:solidFill>
                  <a:srgbClr val="000000"/>
                </a:solidFill>
                <a:latin typeface="Times New Roman"/>
                <a:ea typeface="Times New Roman"/>
                <a:cs typeface="Times New Roman"/>
                <a:sym typeface="Times New Roman"/>
              </a:defRPr>
            </a:pPr>
            <a:r>
              <a:t>我們愛、</a:t>
            </a:r>
          </a:p>
          <a:p>
            <a:pPr algn="l">
              <a:lnSpc>
                <a:spcPts val="7200"/>
              </a:lnSpc>
              <a:tabLst/>
              <a:defRPr sz="6000">
                <a:solidFill>
                  <a:srgbClr val="000000"/>
                </a:solidFill>
                <a:latin typeface="Times New Roman"/>
                <a:ea typeface="Times New Roman"/>
                <a:cs typeface="Times New Roman"/>
                <a:sym typeface="Times New Roman"/>
              </a:defRPr>
            </a:pPr>
            <a:r>
              <a:t>	因為　</a:t>
            </a:r>
          </a:p>
          <a:p>
            <a:pPr algn="l">
              <a:lnSpc>
                <a:spcPts val="7200"/>
              </a:lnSpc>
              <a:tabLst/>
              <a:defRPr sz="6000">
                <a:solidFill>
                  <a:srgbClr val="000000"/>
                </a:solidFill>
                <a:latin typeface="Times New Roman"/>
                <a:ea typeface="Times New Roman"/>
                <a:cs typeface="Times New Roman"/>
                <a:sym typeface="Times New Roman"/>
              </a:defRPr>
            </a:pPr>
            <a:r>
              <a:t>	神先</a:t>
            </a:r>
            <a:r>
              <a:rPr b="1" u="sng">
                <a:solidFill>
                  <a:schemeClr val="accent5"/>
                </a:solidFill>
              </a:rPr>
              <a:t>愛</a:t>
            </a:r>
            <a:r>
              <a:t>我們</a:t>
            </a:r>
          </a:p>
          <a:p>
            <a:pPr algn="l">
              <a:lnSpc>
                <a:spcPts val="5800"/>
              </a:lnSpc>
              <a:tabLst/>
              <a:defRPr sz="4900">
                <a:solidFill>
                  <a:srgbClr val="000000"/>
                </a:solidFill>
                <a:latin typeface="Times New Roman"/>
                <a:ea typeface="Times New Roman"/>
                <a:cs typeface="Times New Roman"/>
                <a:sym typeface="Times New Roman"/>
              </a:defRPr>
            </a:pPr>
            <a:r>
              <a:t>(約 翰 一 書 4:19)</a:t>
            </a:r>
          </a:p>
        </p:txBody>
      </p:sp>
      <p:sp>
        <p:nvSpPr>
          <p:cNvPr id="164" name="Love never fails (1 Corinthians 13:8)."/>
          <p:cNvSpPr txBox="1"/>
          <p:nvPr/>
        </p:nvSpPr>
        <p:spPr>
          <a:xfrm>
            <a:off x="1789388" y="8724900"/>
            <a:ext cx="10580524"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ts val="57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1" sz="4800">
                <a:solidFill>
                  <a:srgbClr val="444444"/>
                </a:solidFill>
              </a:defRPr>
            </a:lvl1pPr>
          </a:lstStyle>
          <a:p>
            <a:pPr/>
            <a:r>
              <a:t>Love never fails (1 Corinthians 13:8).</a:t>
            </a:r>
          </a:p>
        </p:txBody>
      </p:sp>
      <p:grpSp>
        <p:nvGrpSpPr>
          <p:cNvPr id="167" name="Group"/>
          <p:cNvGrpSpPr/>
          <p:nvPr/>
        </p:nvGrpSpPr>
        <p:grpSpPr>
          <a:xfrm>
            <a:off x="5430329" y="1894513"/>
            <a:ext cx="6593522" cy="6567740"/>
            <a:chOff x="0" y="0"/>
            <a:chExt cx="6593520" cy="6567738"/>
          </a:xfrm>
        </p:grpSpPr>
        <p:sp>
          <p:nvSpPr>
            <p:cNvPr id="165" name="Shape"/>
            <p:cNvSpPr/>
            <p:nvPr/>
          </p:nvSpPr>
          <p:spPr>
            <a:xfrm rot="2760000">
              <a:off x="-420176" y="1434077"/>
              <a:ext cx="4258642" cy="6394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193"/>
                  </a:moveTo>
                  <a:lnTo>
                    <a:pt x="0" y="14407"/>
                  </a:lnTo>
                  <a:lnTo>
                    <a:pt x="12960" y="14407"/>
                  </a:lnTo>
                  <a:lnTo>
                    <a:pt x="12960" y="21600"/>
                  </a:lnTo>
                  <a:lnTo>
                    <a:pt x="21600" y="10800"/>
                  </a:lnTo>
                  <a:lnTo>
                    <a:pt x="12960" y="0"/>
                  </a:lnTo>
                  <a:lnTo>
                    <a:pt x="12960" y="7193"/>
                  </a:lnTo>
                  <a:close/>
                </a:path>
              </a:pathLst>
            </a:custGeom>
            <a:blipFill rotWithShape="1">
              <a:blip r:embed="rId3">
                <a:alphaModFix amt="55639"/>
              </a:blip>
              <a:srcRect l="0" t="0" r="0" b="0"/>
              <a:tile tx="0" ty="0" sx="100000" sy="100000" flip="none" algn="tl"/>
            </a:blipFill>
            <a:ln w="25400" cap="flat">
              <a:noFill/>
              <a:miter lim="400000"/>
            </a:ln>
            <a:effectLst>
              <a:outerShdw sx="100000" sy="100000" kx="0" ky="0" algn="b" rotWithShape="0" blurRad="127000" dist="76200" dir="2700000">
                <a:srgbClr val="000000">
                  <a:alpha val="75000"/>
                </a:srgbClr>
              </a:outerShdw>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pic>
          <p:nvPicPr>
            <p:cNvPr id="166" name="Uncondtional.gif" descr="Uncondtional.gif"/>
            <p:cNvPicPr>
              <a:picLocks noChangeAspect="1"/>
            </p:cNvPicPr>
            <p:nvPr/>
          </p:nvPicPr>
          <p:blipFill>
            <a:blip r:embed="rId4">
              <a:alphaModFix amt="86466"/>
              <a:extLst/>
            </a:blip>
            <a:stretch>
              <a:fillRect/>
            </a:stretch>
          </p:blipFill>
          <p:spPr>
            <a:xfrm>
              <a:off x="1259520" y="1335824"/>
              <a:ext cx="5334001" cy="5231915"/>
            </a:xfrm>
            <a:prstGeom prst="rect">
              <a:avLst/>
            </a:prstGeom>
            <a:ln w="12700" cap="flat">
              <a:noFill/>
              <a:miter lim="400000"/>
            </a:ln>
            <a:effectLst/>
          </p:spPr>
        </p:pic>
      </p:grpSp>
      <p:sp>
        <p:nvSpPr>
          <p:cNvPr id="168" name="Group"/>
          <p:cNvSpPr/>
          <p:nvPr/>
        </p:nvSpPr>
        <p:spPr>
          <a:xfrm>
            <a:off x="2390960" y="463466"/>
            <a:ext cx="7874001" cy="1168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ts val="7200"/>
              </a:lnSpc>
              <a:spcBef>
                <a:spcPts val="300"/>
              </a:spcBef>
              <a:defRPr sz="6000">
                <a:solidFill>
                  <a:srgbClr val="000000"/>
                </a:solidFill>
              </a:defRPr>
            </a:lvl1pPr>
          </a:lstStyle>
          <a:p>
            <a:pPr/>
            <a:r>
              <a:t>神愛的表現</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2" grpId="1" fill="hold">
                                  <p:stCondLst>
                                    <p:cond delay="0"/>
                                  </p:stCondLst>
                                  <p:iterate type="el" backwards="0">
                                    <p:tmAbs val="0"/>
                                  </p:iterate>
                                  <p:childTnLst>
                                    <p:set>
                                      <p:cBhvr>
                                        <p:cTn id="6" fill="hold"/>
                                        <p:tgtEl>
                                          <p:spTgt spid="163"/>
                                        </p:tgtEl>
                                        <p:attrNameLst>
                                          <p:attrName>style.visibility</p:attrName>
                                        </p:attrNameLst>
                                      </p:cBhvr>
                                      <p:to>
                                        <p:strVal val="visible"/>
                                      </p:to>
                                    </p:set>
                                    <p:animEffect filter="wipe(left)" transition="in">
                                      <p:cBhvr>
                                        <p:cTn id="7" dur="1000"/>
                                        <p:tgtEl>
                                          <p:spTgt spid="163"/>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Subtype="1" presetID="2" grpId="2" fill="hold">
                                  <p:stCondLst>
                                    <p:cond delay="0"/>
                                  </p:stCondLst>
                                  <p:iterate type="lt" backwards="0">
                                    <p:tmAbs val="0"/>
                                  </p:iterate>
                                  <p:childTnLst>
                                    <p:set>
                                      <p:cBhvr>
                                        <p:cTn id="11" fill="hold"/>
                                        <p:tgtEl>
                                          <p:spTgt spid="164"/>
                                        </p:tgtEl>
                                        <p:attrNameLst>
                                          <p:attrName>style.visibility</p:attrName>
                                        </p:attrNameLst>
                                      </p:cBhvr>
                                      <p:to>
                                        <p:strVal val="visible"/>
                                      </p:to>
                                    </p:set>
                                    <p:anim calcmode="lin" valueType="num">
                                      <p:cBhvr>
                                        <p:cTn id="12" dur="3000" fill="hold"/>
                                        <p:tgtEl>
                                          <p:spTgt spid="164"/>
                                        </p:tgtEl>
                                        <p:attrNameLst>
                                          <p:attrName>ppt_x</p:attrName>
                                        </p:attrNameLst>
                                      </p:cBhvr>
                                      <p:tavLst>
                                        <p:tav tm="0">
                                          <p:val>
                                            <p:strVal val="#ppt_x"/>
                                          </p:val>
                                        </p:tav>
                                        <p:tav tm="100000">
                                          <p:val>
                                            <p:strVal val="#ppt_x"/>
                                          </p:val>
                                        </p:tav>
                                      </p:tavLst>
                                    </p:anim>
                                    <p:anim calcmode="lin" valueType="num">
                                      <p:cBhvr>
                                        <p:cTn id="13" dur="3000" fill="hold"/>
                                        <p:tgtEl>
                                          <p:spTgt spid="164"/>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Class="entr" nodeType="clickEffect" presetSubtype="6" presetID="18" grpId="3" fill="hold">
                                  <p:stCondLst>
                                    <p:cond delay="0"/>
                                  </p:stCondLst>
                                  <p:iterate type="el" backwards="0">
                                    <p:tmAbs val="0"/>
                                  </p:iterate>
                                  <p:childTnLst>
                                    <p:set>
                                      <p:cBhvr>
                                        <p:cTn id="17" fill="hold"/>
                                        <p:tgtEl>
                                          <p:spTgt spid="167"/>
                                        </p:tgtEl>
                                        <p:attrNameLst>
                                          <p:attrName>style.visibility</p:attrName>
                                        </p:attrNameLst>
                                      </p:cBhvr>
                                      <p:to>
                                        <p:strVal val="visible"/>
                                      </p:to>
                                    </p:set>
                                    <p:animEffect filter="strips(downRight)" transition="in">
                                      <p:cBhvr>
                                        <p:cTn id="18" dur="3500"/>
                                        <p:tgtEl>
                                          <p:spTgt spid="167"/>
                                        </p:tgtEl>
                                      </p:cBhvr>
                                    </p:animEffec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1" presetID="22" grpId="4" fill="hold">
                                  <p:stCondLst>
                                    <p:cond delay="0"/>
                                  </p:stCondLst>
                                  <p:iterate type="el" backwards="0">
                                    <p:tmAbs val="0"/>
                                  </p:iterate>
                                  <p:childTnLst>
                                    <p:set>
                                      <p:cBhvr>
                                        <p:cTn id="22" fill="hold"/>
                                        <p:tgtEl>
                                          <p:spTgt spid="168"/>
                                        </p:tgtEl>
                                        <p:attrNameLst>
                                          <p:attrName>style.visibility</p:attrName>
                                        </p:attrNameLst>
                                      </p:cBhvr>
                                      <p:to>
                                        <p:strVal val="visible"/>
                                      </p:to>
                                    </p:set>
                                    <p:animEffect filter="wipe(up)" transition="in">
                                      <p:cBhvr>
                                        <p:cTn id="23" dur="2500"/>
                                        <p:tgtEl>
                                          <p:spTgt spid="1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67" grpId="3"/>
      <p:bldP build="whole" bldLvl="1" animBg="1" rev="0" advAuto="0" spid="168" grpId="4"/>
      <p:bldP build="whole" bldLvl="1" animBg="1" rev="0" advAuto="0" spid="163" grpId="1"/>
      <p:bldP build="whole" bldLvl="1" animBg="1" rev="0" advAuto="0" spid="164" grpId="2"/>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76" name="Group"/>
          <p:cNvGrpSpPr/>
          <p:nvPr/>
        </p:nvGrpSpPr>
        <p:grpSpPr>
          <a:xfrm>
            <a:off x="1462470" y="6584698"/>
            <a:ext cx="11476860" cy="2423317"/>
            <a:chOff x="-621445" y="-220503"/>
            <a:chExt cx="11476858" cy="2423316"/>
          </a:xfrm>
        </p:grpSpPr>
        <p:grpSp>
          <p:nvGrpSpPr>
            <p:cNvPr id="174" name="Group"/>
            <p:cNvGrpSpPr/>
            <p:nvPr/>
          </p:nvGrpSpPr>
          <p:grpSpPr>
            <a:xfrm>
              <a:off x="-621446" y="-220504"/>
              <a:ext cx="11476860" cy="2423317"/>
              <a:chOff x="-619860" y="-220503"/>
              <a:chExt cx="11476858" cy="2423316"/>
            </a:xfrm>
          </p:grpSpPr>
          <p:sp>
            <p:nvSpPr>
              <p:cNvPr id="172" name="Rectangle"/>
              <p:cNvSpPr/>
              <p:nvPr/>
            </p:nvSpPr>
            <p:spPr>
              <a:xfrm>
                <a:off x="-619861" y="-197488"/>
                <a:ext cx="11476859" cy="2400301"/>
              </a:xfrm>
              <a:prstGeom prst="rect">
                <a:avLst/>
              </a:prstGeom>
              <a:solidFill>
                <a:srgbClr val="FB919D"/>
              </a:solidFill>
              <a:ln w="25400" cap="flat">
                <a:noFill/>
                <a:miter lim="400000"/>
              </a:ln>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173" name="(c) 忠實的愛"/>
              <p:cNvSpPr/>
              <p:nvPr/>
            </p:nvSpPr>
            <p:spPr>
              <a:xfrm>
                <a:off x="-589172" y="-220504"/>
                <a:ext cx="3773177" cy="9099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pPr algn="l">
                  <a:lnSpc>
                    <a:spcPts val="92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5200">
                    <a:solidFill>
                      <a:srgbClr val="444444"/>
                    </a:solidFill>
                    <a:latin typeface="Helvetica Neue Black Condensed"/>
                    <a:ea typeface="Helvetica Neue Black Condensed"/>
                    <a:cs typeface="Helvetica Neue Black Condensed"/>
                    <a:sym typeface="Helvetica Neue Black Condensed"/>
                  </a:defRPr>
                </a:pPr>
                <a:r>
                  <a:t>(c) </a:t>
                </a:r>
                <a:r>
                  <a:rPr b="1">
                    <a:solidFill>
                      <a:srgbClr val="000000"/>
                    </a:solidFill>
                    <a:latin typeface="+mn-lt"/>
                    <a:ea typeface="+mn-ea"/>
                    <a:cs typeface="+mn-cs"/>
                    <a:sym typeface="Helvetica Neue"/>
                  </a:rPr>
                  <a:t>忠實的愛</a:t>
                </a:r>
              </a:p>
            </p:txBody>
          </p:sp>
        </p:grpSp>
        <p:sp>
          <p:nvSpPr>
            <p:cNvPr id="175" name="A devoted love reveals a priority of kind action in spite of the challenges and distractions of life."/>
            <p:cNvSpPr txBox="1"/>
            <p:nvPr/>
          </p:nvSpPr>
          <p:spPr>
            <a:xfrm>
              <a:off x="459674" y="734980"/>
              <a:ext cx="9969501" cy="10053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lnSpc>
                  <a:spcPts val="3600"/>
                </a:lnSpc>
                <a:tabLst>
                  <a:tab pos="9994900" algn="l"/>
                </a:tabLst>
                <a:defRPr sz="3000">
                  <a:solidFill>
                    <a:srgbClr val="000000"/>
                  </a:solidFill>
                </a:defRPr>
              </a:lvl1pPr>
            </a:lstStyle>
            <a:p>
              <a:pPr/>
              <a:r>
                <a:t>A devoted love reveals a priority of kind action in spite of the challenges and distractions of life. </a:t>
              </a:r>
            </a:p>
          </p:txBody>
        </p:sp>
      </p:grpSp>
      <p:grpSp>
        <p:nvGrpSpPr>
          <p:cNvPr id="180" name="Group"/>
          <p:cNvGrpSpPr/>
          <p:nvPr/>
        </p:nvGrpSpPr>
        <p:grpSpPr>
          <a:xfrm>
            <a:off x="1447800" y="3892298"/>
            <a:ext cx="11506200" cy="2457702"/>
            <a:chOff x="0" y="-57401"/>
            <a:chExt cx="11506200" cy="2457701"/>
          </a:xfrm>
        </p:grpSpPr>
        <p:sp>
          <p:nvSpPr>
            <p:cNvPr id="177" name="Rectangle"/>
            <p:cNvSpPr/>
            <p:nvPr/>
          </p:nvSpPr>
          <p:spPr>
            <a:xfrm>
              <a:off x="0" y="0"/>
              <a:ext cx="11506200" cy="2400300"/>
            </a:xfrm>
            <a:prstGeom prst="rect">
              <a:avLst/>
            </a:prstGeom>
            <a:solidFill>
              <a:srgbClr val="FACD90"/>
            </a:solidFill>
            <a:ln w="25400" cap="flat">
              <a:noFill/>
              <a:miter lim="400000"/>
            </a:ln>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178" name="Compassionate love is only one way of describing God’s tenderness, mercy, grace, kindness and goodness toward us in Christ."/>
            <p:cNvSpPr txBox="1"/>
            <p:nvPr/>
          </p:nvSpPr>
          <p:spPr>
            <a:xfrm>
              <a:off x="1244600" y="800100"/>
              <a:ext cx="9461500" cy="14625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lnSpc>
                  <a:spcPts val="3600"/>
                </a:lnSpc>
                <a:tabLst>
                  <a:tab pos="9499600" algn="l"/>
                </a:tabLst>
                <a:defRPr sz="3000">
                  <a:solidFill>
                    <a:srgbClr val="000000"/>
                  </a:solidFill>
                </a:defRPr>
              </a:lvl1pPr>
            </a:lstStyle>
            <a:p>
              <a:pPr/>
              <a:r>
                <a:t>Compassionate love is only one way of describing God’s tenderness, mercy, grace, kindness and goodness toward us in Christ. </a:t>
              </a:r>
            </a:p>
          </p:txBody>
        </p:sp>
        <p:sp>
          <p:nvSpPr>
            <p:cNvPr id="179" name="(b) 體恤的愛"/>
            <p:cNvSpPr/>
            <p:nvPr/>
          </p:nvSpPr>
          <p:spPr>
            <a:xfrm>
              <a:off x="37262" y="-57402"/>
              <a:ext cx="3697631" cy="1028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p>
              <a:pPr algn="l">
                <a:lnSpc>
                  <a:spcPts val="92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5200">
                  <a:solidFill>
                    <a:srgbClr val="444444"/>
                  </a:solidFill>
                  <a:latin typeface="Helvetica Neue Black Condensed"/>
                  <a:ea typeface="Helvetica Neue Black Condensed"/>
                  <a:cs typeface="Helvetica Neue Black Condensed"/>
                  <a:sym typeface="Helvetica Neue Black Condensed"/>
                </a:defRPr>
              </a:pPr>
              <a:r>
                <a:t>(b)</a:t>
              </a:r>
              <a:r>
                <a:rPr b="1">
                  <a:latin typeface="+mn-lt"/>
                  <a:ea typeface="+mn-ea"/>
                  <a:cs typeface="+mn-cs"/>
                  <a:sym typeface="Helvetica Neue"/>
                </a:rPr>
                <a:t> </a:t>
              </a:r>
              <a:r>
                <a:rPr b="1">
                  <a:solidFill>
                    <a:srgbClr val="000000"/>
                  </a:solidFill>
                  <a:latin typeface="+mn-lt"/>
                  <a:ea typeface="+mn-ea"/>
                  <a:cs typeface="+mn-cs"/>
                  <a:sym typeface="Helvetica Neue"/>
                </a:rPr>
                <a:t>體恤的愛</a:t>
              </a:r>
            </a:p>
          </p:txBody>
        </p:sp>
      </p:grpSp>
      <p:grpSp>
        <p:nvGrpSpPr>
          <p:cNvPr id="188" name="Group"/>
          <p:cNvGrpSpPr/>
          <p:nvPr/>
        </p:nvGrpSpPr>
        <p:grpSpPr>
          <a:xfrm>
            <a:off x="1447800" y="1257300"/>
            <a:ext cx="11506200" cy="2400300"/>
            <a:chOff x="0" y="0"/>
            <a:chExt cx="11506200" cy="2400300"/>
          </a:xfrm>
        </p:grpSpPr>
        <p:sp>
          <p:nvSpPr>
            <p:cNvPr id="181" name="God’s love was not dependent on a good or proper response  from His people."/>
            <p:cNvSpPr txBox="1"/>
            <p:nvPr/>
          </p:nvSpPr>
          <p:spPr>
            <a:xfrm>
              <a:off x="1206500" y="1016000"/>
              <a:ext cx="8686800" cy="10053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lnSpc>
                  <a:spcPts val="3600"/>
                </a:lnSpc>
                <a:tabLst>
                  <a:tab pos="8712200" algn="l"/>
                </a:tabLst>
                <a:defRPr sz="3000">
                  <a:solidFill>
                    <a:srgbClr val="000000"/>
                  </a:solidFill>
                </a:defRPr>
              </a:lvl1pPr>
            </a:lstStyle>
            <a:p>
              <a:pPr/>
              <a:r>
                <a:t>God’s love was not dependent on a good or proper response  from His people. </a:t>
              </a:r>
            </a:p>
          </p:txBody>
        </p:sp>
        <p:sp>
          <p:nvSpPr>
            <p:cNvPr id="182" name="(a) Unconditional love"/>
            <p:cNvSpPr txBox="1"/>
            <p:nvPr/>
          </p:nvSpPr>
          <p:spPr>
            <a:xfrm>
              <a:off x="127000" y="266700"/>
              <a:ext cx="5404816" cy="79644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algn="l">
                <a:lnSpc>
                  <a:spcPts val="8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4600">
                  <a:solidFill>
                    <a:srgbClr val="444444"/>
                  </a:solidFill>
                  <a:latin typeface="Helvetica Neue Black Condensed"/>
                  <a:ea typeface="Helvetica Neue Black Condensed"/>
                  <a:cs typeface="Helvetica Neue Black Condensed"/>
                  <a:sym typeface="Helvetica Neue Black Condensed"/>
                </a:defRPr>
              </a:lvl1pPr>
            </a:lstStyle>
            <a:p>
              <a:pPr/>
              <a:r>
                <a:t>(a) Unconditional love</a:t>
              </a:r>
            </a:p>
          </p:txBody>
        </p:sp>
        <p:sp>
          <p:nvSpPr>
            <p:cNvPr id="183" name="God’s love was not dependent on a good or proper response  from His people."/>
            <p:cNvSpPr txBox="1"/>
            <p:nvPr/>
          </p:nvSpPr>
          <p:spPr>
            <a:xfrm>
              <a:off x="1206500" y="1016000"/>
              <a:ext cx="8686800" cy="10053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lnSpc>
                  <a:spcPts val="3600"/>
                </a:lnSpc>
                <a:tabLst>
                  <a:tab pos="8712200" algn="l"/>
                </a:tabLst>
                <a:defRPr sz="3000">
                  <a:solidFill>
                    <a:srgbClr val="000000"/>
                  </a:solidFill>
                </a:defRPr>
              </a:lvl1pPr>
            </a:lstStyle>
            <a:p>
              <a:pPr/>
              <a:r>
                <a:t>God’s love was not dependent on a good or proper response  from His people. </a:t>
              </a:r>
            </a:p>
          </p:txBody>
        </p:sp>
        <p:grpSp>
          <p:nvGrpSpPr>
            <p:cNvPr id="187" name="Group"/>
            <p:cNvGrpSpPr/>
            <p:nvPr/>
          </p:nvGrpSpPr>
          <p:grpSpPr>
            <a:xfrm>
              <a:off x="0" y="0"/>
              <a:ext cx="11506200" cy="2400300"/>
              <a:chOff x="0" y="0"/>
              <a:chExt cx="11506200" cy="2400300"/>
            </a:xfrm>
          </p:grpSpPr>
          <p:sp>
            <p:nvSpPr>
              <p:cNvPr id="184" name="Rectangle"/>
              <p:cNvSpPr/>
              <p:nvPr/>
            </p:nvSpPr>
            <p:spPr>
              <a:xfrm>
                <a:off x="0" y="0"/>
                <a:ext cx="11506200" cy="2400300"/>
              </a:xfrm>
              <a:prstGeom prst="rect">
                <a:avLst/>
              </a:prstGeom>
              <a:solidFill>
                <a:srgbClr val="D9E2F9"/>
              </a:solidFill>
              <a:ln w="25400" cap="flat">
                <a:noFill/>
                <a:miter lim="400000"/>
              </a:ln>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185" name="God’s love was not dependent on a good or proper response  from His people."/>
              <p:cNvSpPr txBox="1"/>
              <p:nvPr/>
            </p:nvSpPr>
            <p:spPr>
              <a:xfrm>
                <a:off x="1206500" y="1016000"/>
                <a:ext cx="8686800" cy="100533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lnSpc>
                    <a:spcPts val="3600"/>
                  </a:lnSpc>
                  <a:tabLst>
                    <a:tab pos="8712200" algn="l"/>
                  </a:tabLst>
                  <a:defRPr sz="3000">
                    <a:solidFill>
                      <a:srgbClr val="000000"/>
                    </a:solidFill>
                  </a:defRPr>
                </a:lvl1pPr>
              </a:lstStyle>
              <a:p>
                <a:pPr/>
                <a:r>
                  <a:t>God’s love was not dependent on a good or proper response  from His people. </a:t>
                </a:r>
              </a:p>
            </p:txBody>
          </p:sp>
          <p:sp>
            <p:nvSpPr>
              <p:cNvPr id="186" name="(a) 無條件的愛"/>
              <p:cNvSpPr/>
              <p:nvPr/>
            </p:nvSpPr>
            <p:spPr>
              <a:xfrm>
                <a:off x="8813" y="82633"/>
                <a:ext cx="4332936" cy="1028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p>
                <a:pPr algn="l">
                  <a:lnSpc>
                    <a:spcPts val="92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5200">
                    <a:solidFill>
                      <a:srgbClr val="444444"/>
                    </a:solidFill>
                    <a:latin typeface="Helvetica Neue Black Condensed"/>
                    <a:ea typeface="Helvetica Neue Black Condensed"/>
                    <a:cs typeface="Helvetica Neue Black Condensed"/>
                    <a:sym typeface="Helvetica Neue Black Condensed"/>
                  </a:defRPr>
                </a:pPr>
                <a:r>
                  <a:t>(a) </a:t>
                </a:r>
                <a:r>
                  <a:rPr b="1">
                    <a:solidFill>
                      <a:srgbClr val="000000"/>
                    </a:solidFill>
                    <a:latin typeface="+mn-lt"/>
                    <a:ea typeface="+mn-ea"/>
                    <a:cs typeface="+mn-cs"/>
                    <a:sym typeface="Helvetica Neue"/>
                  </a:rPr>
                  <a:t>無條件的愛</a:t>
                </a:r>
              </a:p>
            </p:txBody>
          </p:sp>
        </p:grpSp>
      </p:grpSp>
      <p:sp>
        <p:nvSpPr>
          <p:cNvPr id="189" name="神愛的表現"/>
          <p:cNvSpPr/>
          <p:nvPr/>
        </p:nvSpPr>
        <p:spPr>
          <a:xfrm>
            <a:off x="4140200" y="152400"/>
            <a:ext cx="4694356" cy="1168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72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pc="1212" sz="6000">
                <a:solidFill>
                  <a:srgbClr val="000000"/>
                </a:solidFill>
              </a:defRPr>
            </a:lvl1pPr>
          </a:lstStyle>
          <a:p>
            <a:pPr/>
            <a:r>
              <a:t>神愛的表現</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188"/>
                                        </p:tgtEl>
                                        <p:attrNameLst>
                                          <p:attrName>style.visibility</p:attrName>
                                        </p:attrNameLst>
                                      </p:cBhvr>
                                      <p:to>
                                        <p:strVal val="visible"/>
                                      </p:to>
                                    </p:set>
                                    <p:animEffect filter="dissolve" transition="in">
                                      <p:cBhvr>
                                        <p:cTn id="7" dur="1500"/>
                                        <p:tgtEl>
                                          <p:spTgt spid="188"/>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9" grpId="2" fill="hold">
                                  <p:stCondLst>
                                    <p:cond delay="0"/>
                                  </p:stCondLst>
                                  <p:iterate type="el" backwards="0">
                                    <p:tmAbs val="0"/>
                                  </p:iterate>
                                  <p:childTnLst>
                                    <p:set>
                                      <p:cBhvr>
                                        <p:cTn id="11" fill="hold"/>
                                        <p:tgtEl>
                                          <p:spTgt spid="180"/>
                                        </p:tgtEl>
                                        <p:attrNameLst>
                                          <p:attrName>style.visibility</p:attrName>
                                        </p:attrNameLst>
                                      </p:cBhvr>
                                      <p:to>
                                        <p:strVal val="visible"/>
                                      </p:to>
                                    </p:set>
                                    <p:animEffect filter="dissolve" transition="in">
                                      <p:cBhvr>
                                        <p:cTn id="12" dur="1500"/>
                                        <p:tgtEl>
                                          <p:spTgt spid="180"/>
                                        </p:tgtEl>
                                      </p:cBhvr>
                                    </p:animEffect>
                                  </p:childTnLst>
                                </p:cTn>
                              </p:par>
                            </p:childTnLst>
                          </p:cTn>
                        </p:par>
                      </p:childTnLst>
                    </p:cTn>
                  </p:par>
                  <p:par>
                    <p:cTn id="13" fill="hold">
                      <p:stCondLst>
                        <p:cond delay="indefinite"/>
                      </p:stCondLst>
                      <p:childTnLst>
                        <p:par>
                          <p:cTn id="14" fill="hold">
                            <p:stCondLst>
                              <p:cond delay="0"/>
                            </p:stCondLst>
                            <p:childTnLst>
                              <p:par>
                                <p:cTn id="15" presetClass="entr" nodeType="clickEffect" presetID="9" grpId="3" fill="hold">
                                  <p:stCondLst>
                                    <p:cond delay="0"/>
                                  </p:stCondLst>
                                  <p:iterate type="el" backwards="0">
                                    <p:tmAbs val="0"/>
                                  </p:iterate>
                                  <p:childTnLst>
                                    <p:set>
                                      <p:cBhvr>
                                        <p:cTn id="16" fill="hold"/>
                                        <p:tgtEl>
                                          <p:spTgt spid="176"/>
                                        </p:tgtEl>
                                        <p:attrNameLst>
                                          <p:attrName>style.visibility</p:attrName>
                                        </p:attrNameLst>
                                      </p:cBhvr>
                                      <p:to>
                                        <p:strVal val="visible"/>
                                      </p:to>
                                    </p:set>
                                    <p:animEffect filter="dissolve" transition="in">
                                      <p:cBhvr>
                                        <p:cTn id="17" dur="1500"/>
                                        <p:tgtEl>
                                          <p:spTgt spid="1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8" grpId="1"/>
      <p:bldP build="whole" bldLvl="1" animBg="1" rev="0" advAuto="0" spid="180" grpId="2"/>
      <p:bldP build="whole" bldLvl="1" animBg="1" rev="0" advAuto="0" spid="176" grpId="3"/>
    </p:bld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3" name="Rectangle"/>
          <p:cNvSpPr/>
          <p:nvPr/>
        </p:nvSpPr>
        <p:spPr>
          <a:xfrm>
            <a:off x="1264510" y="2504998"/>
            <a:ext cx="11738934" cy="1963693"/>
          </a:xfrm>
          <a:prstGeom prst="rect">
            <a:avLst/>
          </a:prstGeom>
          <a:solidFill>
            <a:srgbClr val="FFD570"/>
          </a:solidFill>
          <a:ln w="25400">
            <a:miter lim="400000"/>
          </a:ln>
        </p:spPr>
        <p:txBody>
          <a:bodyPr lIns="38100" tIns="38100" rIns="38100" bIns="38100" anchor="ct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194" name="Rectangle"/>
          <p:cNvSpPr/>
          <p:nvPr/>
        </p:nvSpPr>
        <p:spPr>
          <a:xfrm>
            <a:off x="1264510" y="6275204"/>
            <a:ext cx="11738934" cy="2108201"/>
          </a:xfrm>
          <a:prstGeom prst="rect">
            <a:avLst/>
          </a:prstGeom>
          <a:solidFill>
            <a:srgbClr val="FFD570"/>
          </a:solidFill>
          <a:ln w="25400">
            <a:miter lim="400000"/>
          </a:ln>
        </p:spPr>
        <p:txBody>
          <a:bodyPr lIns="38100" tIns="38100" rIns="38100" bIns="38100" anchor="ct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195" name="歌 林 多 前 書 13:4-8a"/>
          <p:cNvSpPr/>
          <p:nvPr/>
        </p:nvSpPr>
        <p:spPr>
          <a:xfrm>
            <a:off x="3101438" y="95927"/>
            <a:ext cx="8530845" cy="1244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7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6400">
                <a:solidFill>
                  <a:srgbClr val="000000"/>
                </a:solidFill>
              </a:defRPr>
            </a:lvl1pPr>
          </a:lstStyle>
          <a:p>
            <a:pPr/>
            <a:r>
              <a:t>歌 林 多 前 書 13:4-8a</a:t>
            </a:r>
          </a:p>
        </p:txBody>
      </p:sp>
      <p:sp>
        <p:nvSpPr>
          <p:cNvPr id="196" name="愛是恆久忍耐、又有恩慈．愛是不嫉妒．…"/>
          <p:cNvSpPr/>
          <p:nvPr/>
        </p:nvSpPr>
        <p:spPr>
          <a:xfrm>
            <a:off x="1402499" y="1510258"/>
            <a:ext cx="11928723" cy="673308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ts val="6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598400" algn="l"/>
              </a:tabLst>
              <a:defRPr sz="4600">
                <a:solidFill>
                  <a:srgbClr val="000000"/>
                </a:solidFill>
                <a:latin typeface="Georgia"/>
                <a:ea typeface="Georgia"/>
                <a:cs typeface="Georgia"/>
                <a:sym typeface="Georgia"/>
              </a:defRPr>
            </a:pPr>
            <a:r>
              <a:t>愛是恆久忍耐、又有恩慈．愛是不嫉妒．</a:t>
            </a:r>
          </a:p>
          <a:p>
            <a:pPr>
              <a:lnSpc>
                <a:spcPts val="6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598400" algn="l"/>
              </a:tabLst>
              <a:defRPr sz="4600">
                <a:solidFill>
                  <a:srgbClr val="000000"/>
                </a:solidFill>
                <a:latin typeface="Georgia"/>
                <a:ea typeface="Georgia"/>
                <a:cs typeface="Georgia"/>
                <a:sym typeface="Georgia"/>
              </a:defRPr>
            </a:pPr>
            <a:r>
              <a:t>愛是不自誇．不張狂． </a:t>
            </a:r>
          </a:p>
          <a:p>
            <a:pPr>
              <a:lnSpc>
                <a:spcPts val="6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598400" algn="l"/>
              </a:tabLst>
              <a:defRPr sz="4600">
                <a:solidFill>
                  <a:srgbClr val="000000"/>
                </a:solidFill>
                <a:latin typeface="Georgia"/>
                <a:ea typeface="Georgia"/>
                <a:cs typeface="Georgia"/>
                <a:sym typeface="Georgia"/>
              </a:defRPr>
            </a:pPr>
            <a:r>
              <a:t>不作害羞的事．不求自己的益處．</a:t>
            </a:r>
          </a:p>
          <a:p>
            <a:pPr>
              <a:lnSpc>
                <a:spcPts val="6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598400" algn="l"/>
              </a:tabLst>
              <a:defRPr sz="4600">
                <a:solidFill>
                  <a:srgbClr val="000000"/>
                </a:solidFill>
                <a:latin typeface="Georgia"/>
                <a:ea typeface="Georgia"/>
                <a:cs typeface="Georgia"/>
                <a:sym typeface="Georgia"/>
              </a:defRPr>
            </a:pPr>
            <a:r>
              <a:t>不輕易發怒．不計算人的惡． </a:t>
            </a:r>
          </a:p>
          <a:p>
            <a:pPr>
              <a:lnSpc>
                <a:spcPts val="6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598400" algn="l"/>
              </a:tabLst>
              <a:defRPr sz="4600">
                <a:solidFill>
                  <a:srgbClr val="000000"/>
                </a:solidFill>
                <a:latin typeface="Georgia"/>
                <a:ea typeface="Georgia"/>
                <a:cs typeface="Georgia"/>
                <a:sym typeface="Georgia"/>
              </a:defRPr>
            </a:pPr>
            <a:r>
              <a:t>不喜歡不義．只喜歡真理． </a:t>
            </a:r>
          </a:p>
          <a:p>
            <a:pPr>
              <a:lnSpc>
                <a:spcPts val="6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598400" algn="l"/>
              </a:tabLst>
              <a:defRPr sz="4600">
                <a:solidFill>
                  <a:srgbClr val="000000"/>
                </a:solidFill>
                <a:latin typeface="Georgia"/>
                <a:ea typeface="Georgia"/>
                <a:cs typeface="Georgia"/>
                <a:sym typeface="Georgia"/>
              </a:defRPr>
            </a:pPr>
            <a:r>
              <a:t>凡事包容．凡事相信．凡事盼望．凡事忍耐。愛是永不止息．</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200" name="Table"/>
          <p:cNvGraphicFramePr/>
          <p:nvPr/>
        </p:nvGraphicFramePr>
        <p:xfrm>
          <a:off x="1270000" y="1409700"/>
          <a:ext cx="11734800" cy="8318501"/>
        </p:xfrm>
        <a:graphic xmlns:a="http://schemas.openxmlformats.org/drawingml/2006/main">
          <a:graphicData uri="http://schemas.openxmlformats.org/drawingml/2006/table">
            <a:tbl>
              <a:tblPr firstCol="0" firstRow="0" lastCol="0" lastRow="0" bandCol="0" bandRow="0" rtl="0">
                <a:tableStyleId>{8F44A2F1-9E1F-4B54-A3A2-5F16C0AD49E2}</a:tableStyleId>
              </a:tblPr>
              <a:tblGrid>
                <a:gridCol w="2933700"/>
                <a:gridCol w="2933700"/>
                <a:gridCol w="2933700"/>
                <a:gridCol w="2933700"/>
              </a:tblGrid>
              <a:tr h="1656493">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Love: Three Greek words</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FFFEDF"/>
                    </a:solidFill>
                  </a:tcPr>
                </a:tc>
                <a:tc>
                  <a:txBody>
                    <a:bodyPr/>
                    <a:lstStyle/>
                    <a:p>
                      <a:pPr marL="76200" marR="63500">
                        <a:lnSpc>
                          <a:spcPts val="56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i="1" sz="4600">
                          <a:solidFill>
                            <a:srgbClr val="444444"/>
                          </a:solidFill>
                          <a:sym typeface="Helvetica Neue"/>
                        </a:rPr>
                        <a:t>Eros</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DAD2F2">
                            <a:alpha val="10000000"/>
                          </a:srgbClr>
                        </a:gs>
                        <a:gs pos="100000">
                          <a:srgbClr val="FCFC96">
                            <a:alpha val="10000000"/>
                          </a:srgbClr>
                        </a:gs>
                      </a:gsLst>
                      <a:lin ang="5400000" scaled="0"/>
                    </a:gradFill>
                  </a:tcPr>
                </a:tc>
                <a:tc>
                  <a:txBody>
                    <a:bodyPr/>
                    <a:lstStyle/>
                    <a:p>
                      <a:pPr marL="76200" marR="63500">
                        <a:lnSpc>
                          <a:spcPts val="56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i="1" sz="4600">
                          <a:solidFill>
                            <a:srgbClr val="444444"/>
                          </a:solidFill>
                          <a:sym typeface="Helvetica Neue"/>
                        </a:rPr>
                        <a:t>Philia</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BCF1EB">
                            <a:alpha val="10000000"/>
                          </a:srgbClr>
                        </a:gs>
                        <a:gs pos="100000">
                          <a:srgbClr val="FCFC96">
                            <a:alpha val="10000000"/>
                          </a:srgbClr>
                        </a:gs>
                      </a:gsLst>
                      <a:lin ang="5400000" scaled="0"/>
                    </a:gradFill>
                  </a:tcPr>
                </a:tc>
                <a:tc>
                  <a:txBody>
                    <a:bodyPr/>
                    <a:lstStyle/>
                    <a:p>
                      <a:pPr marL="76200" marR="63500">
                        <a:lnSpc>
                          <a:spcPts val="56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i="1" sz="4600">
                          <a:solidFill>
                            <a:srgbClr val="444444"/>
                          </a:solidFill>
                          <a:sym typeface="Helvetica Neue"/>
                        </a:rPr>
                        <a:t>Agape</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490A0">
                            <a:alpha val="10000000"/>
                          </a:srgbClr>
                        </a:gs>
                        <a:gs pos="100000">
                          <a:srgbClr val="FCFC96">
                            <a:alpha val="10000000"/>
                          </a:srgbClr>
                        </a:gs>
                      </a:gsLst>
                      <a:lin ang="5400000" scaled="0"/>
                    </a:gradFill>
                  </a:tcPr>
                </a:tc>
              </a:tr>
              <a:tr h="1674502">
                <a:tc>
                  <a:txBody>
                    <a:bodyPr/>
                    <a:lstStyle/>
                    <a:p>
                      <a:pPr marL="76200" marR="63500">
                        <a:lnSpc>
                          <a:spcPts val="33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700">
                          <a:solidFill>
                            <a:srgbClr val="444444"/>
                          </a:solidFill>
                          <a:sym typeface="Helvetica Neue"/>
                        </a:rPr>
                        <a:t>Description</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FFFEDF"/>
                    </a:soli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b="1" sz="2500">
                          <a:solidFill>
                            <a:srgbClr val="444444"/>
                          </a:solidFill>
                          <a:sym typeface="Helvetica Neue"/>
                        </a:defRPr>
                      </a:pPr>
                      <a:r>
                        <a:rPr u="sng">
                          <a:solidFill>
                            <a:srgbClr val="B3363D"/>
                          </a:solidFill>
                        </a:rPr>
                        <a:t>Passionate</a:t>
                      </a:r>
                      <a:r>
                        <a:rPr>
                          <a:solidFill>
                            <a:srgbClr val="B3363D"/>
                          </a:solidFill>
                        </a:rPr>
                        <a:t> </a:t>
                      </a:r>
                      <a:r>
                        <a:t>love</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DAD2F2">
                            <a:alpha val="10000000"/>
                          </a:srgbClr>
                        </a:gs>
                        <a:gs pos="100000">
                          <a:srgbClr val="FCFC96">
                            <a:alpha val="10000000"/>
                          </a:srgbClr>
                        </a:gs>
                      </a:gsLst>
                      <a:lin ang="5400000" scaled="0"/>
                    </a:gra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Social love</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BCF1EB">
                            <a:alpha val="10000000"/>
                          </a:srgbClr>
                        </a:gs>
                        <a:gs pos="100000">
                          <a:srgbClr val="FCFC96">
                            <a:alpha val="10000000"/>
                          </a:srgbClr>
                        </a:gs>
                      </a:gsLst>
                      <a:lin ang="5400000" scaled="0"/>
                    </a:gra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Unconditional love</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490A0">
                            <a:alpha val="10000000"/>
                          </a:srgbClr>
                        </a:gs>
                        <a:gs pos="100000">
                          <a:srgbClr val="FCFC96">
                            <a:alpha val="10000000"/>
                          </a:srgbClr>
                        </a:gs>
                      </a:gsLst>
                      <a:lin ang="5400000" scaled="0"/>
                    </a:gradFill>
                  </a:tcPr>
                </a:tc>
              </a:tr>
              <a:tr h="1674502">
                <a:tc>
                  <a:txBody>
                    <a:bodyPr/>
                    <a:lstStyle/>
                    <a:p>
                      <a:pPr marL="76200" marR="63500">
                        <a:lnSpc>
                          <a:spcPts val="33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700">
                          <a:solidFill>
                            <a:srgbClr val="444444"/>
                          </a:solidFill>
                          <a:sym typeface="Helvetica Neue"/>
                        </a:rPr>
                        <a:t>Mindset</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FFFEDF"/>
                    </a:soli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Love to get loved</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DAD2F2">
                            <a:alpha val="10000000"/>
                          </a:srgbClr>
                        </a:gs>
                        <a:gs pos="100000">
                          <a:srgbClr val="FCFC96">
                            <a:alpha val="10000000"/>
                          </a:srgbClr>
                        </a:gs>
                      </a:gsLst>
                      <a:lin ang="5400000" scaled="0"/>
                    </a:gra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Love as one is loved</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BCF1EB">
                            <a:alpha val="10000000"/>
                          </a:srgbClr>
                        </a:gs>
                        <a:gs pos="100000">
                          <a:srgbClr val="FCFC96">
                            <a:alpha val="10000000"/>
                          </a:srgbClr>
                        </a:gs>
                      </a:gsLst>
                      <a:lin ang="5400000" scaled="0"/>
                    </a:gra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Love because of covenant
responsibility</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490A0">
                            <a:alpha val="10000000"/>
                          </a:srgbClr>
                        </a:gs>
                        <a:gs pos="100000">
                          <a:srgbClr val="FCFC96">
                            <a:alpha val="10000000"/>
                          </a:srgbClr>
                        </a:gs>
                      </a:gsLst>
                      <a:lin ang="5400000" scaled="0"/>
                    </a:gradFill>
                  </a:tcPr>
                </a:tc>
              </a:tr>
              <a:tr h="1656508">
                <a:tc>
                  <a:txBody>
                    <a:bodyPr/>
                    <a:lstStyle/>
                    <a:p>
                      <a:pPr marL="76200" marR="63500">
                        <a:lnSpc>
                          <a:spcPts val="33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700">
                          <a:solidFill>
                            <a:srgbClr val="444444"/>
                          </a:solidFill>
                          <a:sym typeface="Helvetica Neue"/>
                        </a:rPr>
                        <a:t>Motivation</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FFFEDF"/>
                    </a:soli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Motivated to pleasure oneself</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DAD2F2">
                            <a:alpha val="10000000"/>
                          </a:srgbClr>
                        </a:gs>
                        <a:gs pos="100000">
                          <a:srgbClr val="FCFC96">
                            <a:alpha val="10000000"/>
                          </a:srgbClr>
                        </a:gs>
                      </a:gsLst>
                      <a:lin ang="5400000" scaled="0"/>
                    </a:gra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Motivated by expectations of others</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BCF1EB">
                            <a:alpha val="10000000"/>
                          </a:srgbClr>
                        </a:gs>
                        <a:gs pos="100000">
                          <a:srgbClr val="FCFC96">
                            <a:alpha val="10000000"/>
                          </a:srgbClr>
                        </a:gs>
                      </a:gsLst>
                      <a:lin ang="5400000" scaled="0"/>
                    </a:gra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Motivated by God’s command &amp; other’s need.</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490A0">
                            <a:alpha val="10000000"/>
                          </a:srgbClr>
                        </a:gs>
                        <a:gs pos="100000">
                          <a:srgbClr val="FCFC96">
                            <a:alpha val="10000000"/>
                          </a:srgbClr>
                        </a:gs>
                      </a:gsLst>
                      <a:lin ang="5400000" scaled="0"/>
                    </a:gradFill>
                  </a:tcPr>
                </a:tc>
              </a:tr>
              <a:tr h="1656493">
                <a:tc>
                  <a:txBody>
                    <a:bodyPr/>
                    <a:lstStyle/>
                    <a:p>
                      <a:pPr marL="76200" marR="63500">
                        <a:lnSpc>
                          <a:spcPts val="33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700">
                          <a:solidFill>
                            <a:srgbClr val="444444"/>
                          </a:solidFill>
                          <a:sym typeface="Helvetica Neue"/>
                        </a:rPr>
                        <a:t>Heart</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FFFEDF"/>
                    </a:soli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Willing to sacrifice others</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DAD2F2">
                            <a:alpha val="10000000"/>
                          </a:srgbClr>
                        </a:gs>
                        <a:gs pos="100000">
                          <a:srgbClr val="FCFC96">
                            <a:alpha val="10000000"/>
                          </a:srgbClr>
                        </a:gs>
                      </a:gsLst>
                      <a:lin ang="5400000" scaled="0"/>
                    </a:gra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Tries to make an even trade-off</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BCF1EB">
                            <a:alpha val="10000000"/>
                          </a:srgbClr>
                        </a:gs>
                        <a:gs pos="100000">
                          <a:srgbClr val="FCFC96">
                            <a:alpha val="10000000"/>
                          </a:srgbClr>
                        </a:gs>
                      </a:gsLst>
                      <a:lin ang="5400000" scaled="0"/>
                    </a:gradFill>
                  </a:tcPr>
                </a:tc>
                <a:tc>
                  <a:txBody>
                    <a:bodyPr/>
                    <a:lstStyle/>
                    <a:p>
                      <a:pPr marL="76200" marR="63500">
                        <a:lnSpc>
                          <a:spcPts val="31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2500">
                          <a:solidFill>
                            <a:srgbClr val="444444"/>
                          </a:solidFill>
                          <a:sym typeface="Helvetica Neue"/>
                        </a:rPr>
                        <a:t>Willing to make sacrifices</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490A0">
                            <a:alpha val="10000000"/>
                          </a:srgbClr>
                        </a:gs>
                        <a:gs pos="100000">
                          <a:srgbClr val="FCFC96">
                            <a:alpha val="10000000"/>
                          </a:srgbClr>
                        </a:gs>
                      </a:gsLst>
                      <a:lin ang="5400000" scaled="0"/>
                    </a:gradFill>
                  </a:tcPr>
                </a:tc>
              </a:tr>
            </a:tbl>
          </a:graphicData>
        </a:graphic>
      </p:graphicFrame>
      <p:sp>
        <p:nvSpPr>
          <p:cNvPr id="201" name="愛的種類"/>
          <p:cNvSpPr/>
          <p:nvPr/>
        </p:nvSpPr>
        <p:spPr>
          <a:xfrm>
            <a:off x="5352322" y="174816"/>
            <a:ext cx="4062674" cy="1168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72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pc="1772" sz="6000">
                <a:solidFill>
                  <a:srgbClr val="000000"/>
                </a:solidFill>
              </a:defRPr>
            </a:lvl1pPr>
          </a:lstStyle>
          <a:p>
            <a:pPr/>
            <a:r>
              <a:t>愛的種類</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2" grpId="1" fill="hold">
                                  <p:stCondLst>
                                    <p:cond delay="0"/>
                                  </p:stCondLst>
                                  <p:iterate type="el" backwards="0">
                                    <p:tmAbs val="0"/>
                                  </p:iterate>
                                  <p:childTnLst>
                                    <p:set>
                                      <p:cBhvr>
                                        <p:cTn id="6" fill="hold"/>
                                        <p:tgtEl>
                                          <p:spTgt spid="200"/>
                                        </p:tgtEl>
                                        <p:attrNameLst>
                                          <p:attrName>style.visibility</p:attrName>
                                        </p:attrNameLst>
                                      </p:cBhvr>
                                      <p:to>
                                        <p:strVal val="visible"/>
                                      </p:to>
                                    </p:set>
                                    <p:animEffect filter="wipe(left)" transition="in">
                                      <p:cBhvr>
                                        <p:cTn id="7" dur="1000"/>
                                        <p:tgtEl>
                                          <p:spTgt spid="2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0" grpId="1"/>
    </p:bldLs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5" name="三種婚姻"/>
          <p:cNvSpPr/>
          <p:nvPr/>
        </p:nvSpPr>
        <p:spPr>
          <a:xfrm>
            <a:off x="3810000" y="38100"/>
            <a:ext cx="5359400" cy="1244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ts val="7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pc="3534" sz="6400">
                <a:solidFill>
                  <a:srgbClr val="000000"/>
                </a:solidFill>
              </a:defRPr>
            </a:lvl1pPr>
          </a:lstStyle>
          <a:p>
            <a:pPr/>
            <a:r>
              <a:t>三種婚姻</a:t>
            </a:r>
          </a:p>
        </p:txBody>
      </p:sp>
      <p:graphicFrame>
        <p:nvGraphicFramePr>
          <p:cNvPr id="206" name="Table"/>
          <p:cNvGraphicFramePr/>
          <p:nvPr/>
        </p:nvGraphicFramePr>
        <p:xfrm>
          <a:off x="1270764" y="1208119"/>
          <a:ext cx="11774764" cy="8585588"/>
        </p:xfrm>
        <a:graphic xmlns:a="http://schemas.openxmlformats.org/drawingml/2006/main">
          <a:graphicData uri="http://schemas.openxmlformats.org/drawingml/2006/table">
            <a:tbl>
              <a:tblPr firstCol="0" firstRow="0" lastCol="0" lastRow="0" bandCol="0" bandRow="0" rtl="0">
                <a:tableStyleId>{8F44A2F1-9E1F-4B54-A3A2-5F16C0AD49E2}</a:tableStyleId>
              </a:tblPr>
              <a:tblGrid>
                <a:gridCol w="4316757"/>
                <a:gridCol w="7432606"/>
              </a:tblGrid>
              <a:tr h="2853389">
                <a:tc>
                  <a:txBody>
                    <a:bodyPr/>
                    <a:lstStyle/>
                    <a:p>
                      <a:pPr marL="76200" marR="63500">
                        <a:lnSpc>
                          <a:spcPts val="7200"/>
                        </a:lnSpc>
                        <a:tabLst>
                          <a:tab pos="4419600" algn="l"/>
                        </a:tabLst>
                        <a:defRPr sz="4600">
                          <a:solidFill>
                            <a:srgbClr val="000000"/>
                          </a:solidFill>
                          <a:latin typeface="Helvetica Neue Thin"/>
                          <a:ea typeface="Helvetica Neue Thin"/>
                          <a:cs typeface="Helvetica Neue Thin"/>
                          <a:sym typeface="Helvetica Neue Thin"/>
                        </a:defRPr>
                      </a:pPr>
                      <a:r>
                        <a:t>1)</a:t>
                      </a:r>
                      <a:r>
                        <a:rPr sz="6000"/>
                        <a:t> </a:t>
                      </a:r>
                      <a:r>
                        <a:t>建立在貪慾上的婚姻</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E7FE"/>
                        </a:gs>
                        <a:gs pos="100000">
                          <a:srgbClr val="FF95E4"/>
                        </a:gs>
                      </a:gsLst>
                      <a:lin ang="5400000" scaled="0"/>
                    </a:gradFill>
                  </a:tcPr>
                </a:tc>
                <a:tc>
                  <a:txBody>
                    <a:bodyPr/>
                    <a:lstStyle/>
                    <a:p>
                      <a:pPr marL="76200" marR="63500" algn="l">
                        <a:lnSpc>
                          <a:spcPts val="4300"/>
                        </a:lnSpc>
                        <a:tabLst>
                          <a:tab pos="7620000" algn="l"/>
                        </a:tabLst>
                        <a:defRPr sz="1800">
                          <a:solidFill>
                            <a:srgbClr val="000000"/>
                          </a:solidFill>
                        </a:defRPr>
                      </a:pPr>
                      <a:r>
                        <a:rPr b="1" sz="3200">
                          <a:latin typeface="Times New Roman"/>
                          <a:ea typeface="Times New Roman"/>
                          <a:cs typeface="Times New Roman"/>
                        </a:rPr>
                        <a:t>• Lust-oriented excitement
• Offenses lead to bitterness
• Looks elsewhere for satisfaction</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E7FE"/>
                        </a:gs>
                        <a:gs pos="100000">
                          <a:srgbClr val="FF95E4"/>
                        </a:gs>
                      </a:gsLst>
                      <a:lin ang="5400000" scaled="0"/>
                    </a:gradFill>
                  </a:tcPr>
                </a:tc>
              </a:tr>
              <a:tr h="2814832">
                <a:tc>
                  <a:txBody>
                    <a:bodyPr/>
                    <a:lstStyle/>
                    <a:p>
                      <a:pPr marL="76200" marR="63500">
                        <a:lnSpc>
                          <a:spcPts val="7200"/>
                        </a:lnSpc>
                        <a:tabLst>
                          <a:tab pos="4419600" algn="l"/>
                        </a:tabLst>
                        <a:defRPr sz="4600">
                          <a:solidFill>
                            <a:srgbClr val="000000"/>
                          </a:solidFill>
                          <a:latin typeface="Helvetica Neue Thin"/>
                          <a:ea typeface="Helvetica Neue Thin"/>
                          <a:cs typeface="Helvetica Neue Thin"/>
                          <a:sym typeface="Helvetica Neue Thin"/>
                        </a:defRPr>
                      </a:pPr>
                      <a:r>
                        <a:t>2)</a:t>
                      </a:r>
                      <a:r>
                        <a:rPr sz="6000"/>
                        <a:t> </a:t>
                      </a:r>
                      <a:r>
                        <a:t>建立在二流愛上的婚姻</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F9DA"/>
                        </a:gs>
                        <a:gs pos="100000">
                          <a:srgbClr val="FCFC96"/>
                        </a:gs>
                      </a:gsLst>
                      <a:lin ang="5400000" scaled="0"/>
                    </a:gradFill>
                  </a:tcPr>
                </a:tc>
                <a:tc>
                  <a:txBody>
                    <a:bodyPr/>
                    <a:lstStyle/>
                    <a:p>
                      <a:pPr marL="76200" marR="63500" algn="l">
                        <a:lnSpc>
                          <a:spcPts val="4300"/>
                        </a:lnSpc>
                        <a:tabLst>
                          <a:tab pos="7620000" algn="l"/>
                        </a:tabLst>
                        <a:defRPr sz="1800">
                          <a:solidFill>
                            <a:srgbClr val="000000"/>
                          </a:solidFill>
                        </a:defRPr>
                      </a:pPr>
                      <a:r>
                        <a:rPr b="1" sz="3200">
                          <a:latin typeface="Times New Roman"/>
                          <a:ea typeface="Times New Roman"/>
                          <a:cs typeface="Times New Roman"/>
                        </a:rPr>
                        <a:t>• Treat another as treated
• Return meanness?
• Dull marriages</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F9DA"/>
                        </a:gs>
                        <a:gs pos="100000">
                          <a:srgbClr val="FCFC96"/>
                        </a:gs>
                      </a:gsLst>
                      <a:lin ang="5400000" scaled="0"/>
                    </a:gradFill>
                  </a:tcPr>
                </a:tc>
              </a:tr>
              <a:tr h="2891964">
                <a:tc>
                  <a:txBody>
                    <a:bodyPr/>
                    <a:lstStyle/>
                    <a:p>
                      <a:pPr marL="76200" marR="63500">
                        <a:lnSpc>
                          <a:spcPts val="6600"/>
                        </a:lnSpc>
                        <a:tabLst>
                          <a:tab pos="4419600" algn="l"/>
                        </a:tabLst>
                        <a:defRPr b="1" sz="4000">
                          <a:solidFill>
                            <a:srgbClr val="000000"/>
                          </a:solidFill>
                          <a:sym typeface="Helvetica Neue"/>
                        </a:defRPr>
                      </a:pPr>
                      <a:r>
                        <a:t>3) </a:t>
                      </a:r>
                      <a:r>
                        <a:rPr b="0" sz="4600">
                          <a:latin typeface="Helvetica Neue Black Condensed"/>
                          <a:ea typeface="Helvetica Neue Black Condensed"/>
                          <a:cs typeface="Helvetica Neue Black Condensed"/>
                          <a:sym typeface="Helvetica Neue Black Condensed"/>
                        </a:rPr>
                        <a:t>建立在誓約上的婚姻</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E1FEFF"/>
                        </a:gs>
                        <a:gs pos="100000">
                          <a:srgbClr val="00FAFF"/>
                        </a:gs>
                      </a:gsLst>
                      <a:lin ang="5400000" scaled="0"/>
                    </a:gradFill>
                  </a:tcPr>
                </a:tc>
                <a:tc>
                  <a:txBody>
                    <a:bodyPr/>
                    <a:lstStyle/>
                    <a:p>
                      <a:pPr marL="76200" marR="63500" algn="just">
                        <a:lnSpc>
                          <a:spcPts val="4300"/>
                        </a:lnSpc>
                        <a:tabLst>
                          <a:tab pos="7620000" algn="l"/>
                        </a:tabLst>
                        <a:defRPr sz="1800">
                          <a:solidFill>
                            <a:srgbClr val="000000"/>
                          </a:solidFill>
                        </a:defRPr>
                      </a:pPr>
                      <a:r>
                        <a:rPr sz="3200">
                          <a:latin typeface="Times New Roman"/>
                          <a:ea typeface="Times New Roman"/>
                          <a:cs typeface="Times New Roman"/>
                        </a:rPr>
                        <a:t>
• Covenant love
• Unconditional love
• Source of love outside ourselves
• Great marriages
</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E1FEFF"/>
                        </a:gs>
                        <a:gs pos="100000">
                          <a:srgbClr val="00FAFF"/>
                        </a:gs>
                      </a:gsLst>
                      <a:lin ang="5400000" scaled="0"/>
                    </a:gradFill>
                  </a:tcPr>
                </a:tc>
              </a:tr>
            </a:tbl>
          </a:graphicData>
        </a:graphic>
      </p:graphicFrame>
      <p:sp>
        <p:nvSpPr>
          <p:cNvPr id="207" name="agape"/>
          <p:cNvSpPr/>
          <p:nvPr/>
        </p:nvSpPr>
        <p:spPr>
          <a:xfrm>
            <a:off x="10172369" y="7139274"/>
            <a:ext cx="1840707"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ts val="4800"/>
              </a:lnSpc>
              <a:tabLst/>
              <a:defRPr b="1" i="1" sz="4000">
                <a:solidFill>
                  <a:srgbClr val="000000"/>
                </a:solidFill>
              </a:defRPr>
            </a:lvl1pPr>
          </a:lstStyle>
          <a:p>
            <a:pPr/>
            <a:r>
              <a:t>agape</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206"/>
                                        </p:tgtEl>
                                        <p:attrNameLst>
                                          <p:attrName>style.visibility</p:attrName>
                                        </p:attrNameLst>
                                      </p:cBhvr>
                                      <p:to>
                                        <p:strVal val="visible"/>
                                      </p:to>
                                    </p:set>
                                    <p:animEffect filter="dissolve" transition="in">
                                      <p:cBhvr>
                                        <p:cTn id="7" dur="1000"/>
                                        <p:tgtEl>
                                          <p:spTgt spid="206"/>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Subtype="32" presetID="23" grpId="2" fill="hold">
                                  <p:stCondLst>
                                    <p:cond delay="0"/>
                                  </p:stCondLst>
                                  <p:iterate type="el" backwards="0">
                                    <p:tmAbs val="0"/>
                                  </p:iterate>
                                  <p:childTnLst>
                                    <p:set>
                                      <p:cBhvr>
                                        <p:cTn id="11" fill="hold"/>
                                        <p:tgtEl>
                                          <p:spTgt spid="207"/>
                                        </p:tgtEl>
                                        <p:attrNameLst>
                                          <p:attrName>style.visibility</p:attrName>
                                        </p:attrNameLst>
                                      </p:cBhvr>
                                      <p:to>
                                        <p:strVal val="visible"/>
                                      </p:to>
                                    </p:set>
                                    <p:anim calcmode="lin" valueType="num">
                                      <p:cBhvr>
                                        <p:cTn id="12" dur="1000" fill="hold"/>
                                        <p:tgtEl>
                                          <p:spTgt spid="207"/>
                                        </p:tgtEl>
                                        <p:attrNameLst>
                                          <p:attrName>ppt_w</p:attrName>
                                        </p:attrNameLst>
                                      </p:cBhvr>
                                      <p:tavLst>
                                        <p:tav tm="0">
                                          <p:val>
                                            <p:strVal val="4*#ppt_w"/>
                                          </p:val>
                                        </p:tav>
                                        <p:tav tm="100000">
                                          <p:val>
                                            <p:strVal val="#ppt_w"/>
                                          </p:val>
                                        </p:tav>
                                      </p:tavLst>
                                    </p:anim>
                                    <p:anim calcmode="lin" valueType="num">
                                      <p:cBhvr>
                                        <p:cTn id="13" dur="1000" fill="hold"/>
                                        <p:tgtEl>
                                          <p:spTgt spid="20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6" grpId="1"/>
      <p:bldP build="whole" bldLvl="1" animBg="1" rev="0" advAuto="0" spid="207" grpId="2"/>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1" name="Love"/>
          <p:cNvSpPr txBox="1"/>
          <p:nvPr/>
        </p:nvSpPr>
        <p:spPr>
          <a:xfrm>
            <a:off x="1460500" y="2032000"/>
            <a:ext cx="3095328" cy="1498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marL="254000" algn="just">
              <a:lnSpc>
                <a:spcPts val="11000"/>
              </a:lnSpc>
              <a:spcBef>
                <a:spcPts val="800"/>
              </a:spcBef>
              <a:tabLst/>
              <a:defRPr b="1" sz="9200">
                <a:solidFill>
                  <a:srgbClr val="3938BD"/>
                </a:solidFill>
                <a:latin typeface="Helvetica"/>
                <a:ea typeface="Helvetica"/>
                <a:cs typeface="Helvetica"/>
                <a:sym typeface="Helvetica"/>
              </a:defRPr>
            </a:lvl1pPr>
          </a:lstStyle>
          <a:p>
            <a:pPr/>
            <a:r>
              <a:t>Love</a:t>
            </a:r>
          </a:p>
        </p:txBody>
      </p:sp>
      <p:grpSp>
        <p:nvGrpSpPr>
          <p:cNvPr id="215" name="Group"/>
          <p:cNvGrpSpPr/>
          <p:nvPr/>
        </p:nvGrpSpPr>
        <p:grpSpPr>
          <a:xfrm>
            <a:off x="6286500" y="2019300"/>
            <a:ext cx="4218906" cy="5549900"/>
            <a:chOff x="0" y="0"/>
            <a:chExt cx="4218905" cy="5549900"/>
          </a:xfrm>
        </p:grpSpPr>
        <p:sp>
          <p:nvSpPr>
            <p:cNvPr id="212" name="Lust"/>
            <p:cNvSpPr txBox="1"/>
            <p:nvPr/>
          </p:nvSpPr>
          <p:spPr>
            <a:xfrm>
              <a:off x="1384300" y="0"/>
              <a:ext cx="2834606" cy="14986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marL="254000" algn="just">
                <a:lnSpc>
                  <a:spcPts val="11000"/>
                </a:lnSpc>
                <a:spcBef>
                  <a:spcPts val="800"/>
                </a:spcBef>
                <a:tabLst/>
                <a:defRPr b="1" sz="9200">
                  <a:solidFill>
                    <a:srgbClr val="000000"/>
                  </a:solidFill>
                  <a:latin typeface="Helvetica"/>
                  <a:ea typeface="Helvetica"/>
                  <a:cs typeface="Helvetica"/>
                  <a:sym typeface="Helvetica"/>
                </a:defRPr>
              </a:lvl1pPr>
            </a:lstStyle>
            <a:p>
              <a:pPr/>
              <a:r>
                <a:t>Lust</a:t>
              </a:r>
            </a:p>
          </p:txBody>
        </p:sp>
        <p:sp>
          <p:nvSpPr>
            <p:cNvPr id="213" name="Line"/>
            <p:cNvSpPr/>
            <p:nvPr/>
          </p:nvSpPr>
          <p:spPr>
            <a:xfrm>
              <a:off x="165100" y="63500"/>
              <a:ext cx="1524000" cy="5334000"/>
            </a:xfrm>
            <a:prstGeom prst="line">
              <a:avLst/>
            </a:prstGeom>
            <a:noFill/>
            <a:ln w="25400" cap="flat">
              <a:solidFill>
                <a:srgbClr val="444444"/>
              </a:solidFill>
              <a:prstDash val="solid"/>
              <a:miter lim="400000"/>
            </a:ln>
            <a:effectLst/>
          </p:spPr>
          <p:txBody>
            <a:bodyPr wrap="square" lIns="0" tIns="0" rIns="0" bIns="0" numCol="1" anchor="t">
              <a:noAutofit/>
            </a:bodyPr>
            <a:lstStyle/>
            <a:p>
              <a:pPr algn="l" defTabSz="457200">
                <a:lnSpc>
                  <a:spcPct val="100000"/>
                </a:lnSpc>
                <a:tabLst/>
                <a:defRPr sz="1200">
                  <a:solidFill>
                    <a:srgbClr val="000000"/>
                  </a:solidFill>
                  <a:latin typeface="Helvetica"/>
                  <a:ea typeface="Helvetica"/>
                  <a:cs typeface="Helvetica"/>
                  <a:sym typeface="Helvetica"/>
                </a:defRPr>
              </a:pPr>
            </a:p>
          </p:txBody>
        </p:sp>
        <p:sp>
          <p:nvSpPr>
            <p:cNvPr id="214" name="Line"/>
            <p:cNvSpPr/>
            <p:nvPr/>
          </p:nvSpPr>
          <p:spPr>
            <a:xfrm>
              <a:off x="0" y="215900"/>
              <a:ext cx="1524000" cy="5334000"/>
            </a:xfrm>
            <a:prstGeom prst="line">
              <a:avLst/>
            </a:prstGeom>
            <a:noFill/>
            <a:ln w="25400" cap="flat">
              <a:solidFill>
                <a:srgbClr val="444444"/>
              </a:solidFill>
              <a:prstDash val="solid"/>
              <a:miter lim="400000"/>
            </a:ln>
            <a:effectLst/>
          </p:spPr>
          <p:txBody>
            <a:bodyPr wrap="square" lIns="0" tIns="0" rIns="0" bIns="0" numCol="1" anchor="t">
              <a:noAutofit/>
            </a:bodyPr>
            <a:lstStyle/>
            <a:p>
              <a:pPr algn="l" defTabSz="457200">
                <a:lnSpc>
                  <a:spcPct val="100000"/>
                </a:lnSpc>
                <a:tabLst/>
                <a:defRPr sz="1200">
                  <a:solidFill>
                    <a:srgbClr val="000000"/>
                  </a:solidFill>
                  <a:latin typeface="Helvetica"/>
                  <a:ea typeface="Helvetica"/>
                  <a:cs typeface="Helvetica"/>
                  <a:sym typeface="Helvetica"/>
                </a:defRPr>
              </a:pPr>
            </a:p>
          </p:txBody>
        </p:sp>
      </p:grpSp>
      <p:grpSp>
        <p:nvGrpSpPr>
          <p:cNvPr id="218" name="Group"/>
          <p:cNvGrpSpPr/>
          <p:nvPr/>
        </p:nvGrpSpPr>
        <p:grpSpPr>
          <a:xfrm>
            <a:off x="2956039" y="3782498"/>
            <a:ext cx="3526716" cy="3494602"/>
            <a:chOff x="0" y="0"/>
            <a:chExt cx="3526715" cy="3494601"/>
          </a:xfrm>
        </p:grpSpPr>
        <p:sp>
          <p:nvSpPr>
            <p:cNvPr id="216" name="Give"/>
            <p:cNvSpPr txBox="1"/>
            <p:nvPr/>
          </p:nvSpPr>
          <p:spPr>
            <a:xfrm>
              <a:off x="625360" y="1996001"/>
              <a:ext cx="2901356" cy="1498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marL="254000" algn="just">
                <a:lnSpc>
                  <a:spcPts val="11000"/>
                </a:lnSpc>
                <a:spcBef>
                  <a:spcPts val="800"/>
                </a:spcBef>
                <a:tabLst/>
                <a:defRPr b="1" sz="9200">
                  <a:solidFill>
                    <a:srgbClr val="3938BD"/>
                  </a:solidFill>
                  <a:latin typeface="Helvetica"/>
                  <a:ea typeface="Helvetica"/>
                  <a:cs typeface="Helvetica"/>
                  <a:sym typeface="Helvetica"/>
                </a:defRPr>
              </a:lvl1pPr>
            </a:lstStyle>
            <a:p>
              <a:pPr/>
              <a:r>
                <a:t>Give</a:t>
              </a:r>
            </a:p>
          </p:txBody>
        </p:sp>
        <p:sp>
          <p:nvSpPr>
            <p:cNvPr id="217" name="Shape"/>
            <p:cNvSpPr/>
            <p:nvPr/>
          </p:nvSpPr>
          <p:spPr>
            <a:xfrm rot="3960000">
              <a:off x="603649" y="-56560"/>
              <a:ext cx="1270001" cy="21463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193"/>
                  </a:moveTo>
                  <a:lnTo>
                    <a:pt x="0" y="14407"/>
                  </a:lnTo>
                  <a:lnTo>
                    <a:pt x="12960" y="14407"/>
                  </a:lnTo>
                  <a:lnTo>
                    <a:pt x="12960" y="21600"/>
                  </a:lnTo>
                  <a:lnTo>
                    <a:pt x="21600" y="10800"/>
                  </a:lnTo>
                  <a:lnTo>
                    <a:pt x="12960" y="0"/>
                  </a:lnTo>
                  <a:lnTo>
                    <a:pt x="12960" y="7193"/>
                  </a:lnTo>
                  <a:close/>
                </a:path>
              </a:pathLst>
            </a:custGeom>
            <a:solidFill>
              <a:srgbClr val="3938BD"/>
            </a:solidFill>
            <a:ln w="25400" cap="flat">
              <a:noFill/>
              <a:miter lim="400000"/>
            </a:ln>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grpSp>
      <p:grpSp>
        <p:nvGrpSpPr>
          <p:cNvPr id="221" name="Group"/>
          <p:cNvGrpSpPr/>
          <p:nvPr/>
        </p:nvGrpSpPr>
        <p:grpSpPr>
          <a:xfrm>
            <a:off x="8743175" y="3782498"/>
            <a:ext cx="2958139" cy="3278702"/>
            <a:chOff x="0" y="0"/>
            <a:chExt cx="2958138" cy="3278701"/>
          </a:xfrm>
        </p:grpSpPr>
        <p:sp>
          <p:nvSpPr>
            <p:cNvPr id="219" name="Get"/>
            <p:cNvSpPr txBox="1"/>
            <p:nvPr/>
          </p:nvSpPr>
          <p:spPr>
            <a:xfrm>
              <a:off x="642124" y="1780101"/>
              <a:ext cx="2316015" cy="1498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marL="254000" algn="just">
                <a:lnSpc>
                  <a:spcPts val="11000"/>
                </a:lnSpc>
                <a:spcBef>
                  <a:spcPts val="800"/>
                </a:spcBef>
                <a:tabLst/>
                <a:defRPr b="1" sz="9200">
                  <a:solidFill>
                    <a:srgbClr val="000000"/>
                  </a:solidFill>
                  <a:latin typeface="Helvetica"/>
                  <a:ea typeface="Helvetica"/>
                  <a:cs typeface="Helvetica"/>
                  <a:sym typeface="Helvetica"/>
                </a:defRPr>
              </a:lvl1pPr>
            </a:lstStyle>
            <a:p>
              <a:pPr/>
              <a:r>
                <a:t>Get</a:t>
              </a:r>
            </a:p>
          </p:txBody>
        </p:sp>
        <p:sp>
          <p:nvSpPr>
            <p:cNvPr id="220" name="Shape"/>
            <p:cNvSpPr/>
            <p:nvPr/>
          </p:nvSpPr>
          <p:spPr>
            <a:xfrm rot="3960000">
              <a:off x="603649" y="-56560"/>
              <a:ext cx="1270001" cy="21463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193"/>
                  </a:moveTo>
                  <a:lnTo>
                    <a:pt x="0" y="14407"/>
                  </a:lnTo>
                  <a:lnTo>
                    <a:pt x="12960" y="14407"/>
                  </a:lnTo>
                  <a:lnTo>
                    <a:pt x="12960" y="21600"/>
                  </a:lnTo>
                  <a:lnTo>
                    <a:pt x="21600" y="10800"/>
                  </a:lnTo>
                  <a:lnTo>
                    <a:pt x="12960" y="0"/>
                  </a:lnTo>
                  <a:lnTo>
                    <a:pt x="12960" y="7193"/>
                  </a:lnTo>
                  <a:close/>
                </a:path>
              </a:pathLst>
            </a:custGeom>
            <a:solidFill>
              <a:srgbClr val="5A5663"/>
            </a:solidFill>
            <a:ln w="25400" cap="flat">
              <a:noFill/>
              <a:miter lim="400000"/>
            </a:ln>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grpSp>
      <p:sp>
        <p:nvSpPr>
          <p:cNvPr id="222" name="If you love, then you cannot lust. They are opposites. If you lust, then you are not loving."/>
          <p:cNvSpPr txBox="1"/>
          <p:nvPr/>
        </p:nvSpPr>
        <p:spPr>
          <a:xfrm>
            <a:off x="1409700" y="8026400"/>
            <a:ext cx="11557000" cy="1320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tabLst>
                <a:tab pos="355600" algn="l"/>
                <a:tab pos="711200" algn="l"/>
                <a:tab pos="1066800" algn="l"/>
                <a:tab pos="1435100" algn="l"/>
                <a:tab pos="1778000" algn="l"/>
                <a:tab pos="2133600" algn="l"/>
                <a:tab pos="2489200" algn="l"/>
                <a:tab pos="2844800" algn="l"/>
                <a:tab pos="3200400" algn="l"/>
                <a:tab pos="3556000" algn="l"/>
                <a:tab pos="3911600" algn="l"/>
                <a:tab pos="4279900" algn="l"/>
                <a:tab pos="11595100" algn="l"/>
              </a:tabLst>
              <a:defRPr b="1">
                <a:solidFill>
                  <a:srgbClr val="444444"/>
                </a:solidFill>
                <a:latin typeface="Georgia"/>
                <a:ea typeface="Georgia"/>
                <a:cs typeface="Georgia"/>
                <a:sym typeface="Georgia"/>
              </a:defRPr>
            </a:lvl1pPr>
          </a:lstStyle>
          <a:p>
            <a:pPr/>
            <a:r>
              <a:t>If you love, then you cannot lust. They are opposites. If you lust, then you are not loving.</a:t>
            </a:r>
          </a:p>
        </p:txBody>
      </p:sp>
      <p:sp>
        <p:nvSpPr>
          <p:cNvPr id="223" name="Danger of Porn"/>
          <p:cNvSpPr txBox="1"/>
          <p:nvPr>
            <p:ph type="title"/>
          </p:nvPr>
        </p:nvSpPr>
        <p:spPr>
          <a:prstGeom prst="rect">
            <a:avLst/>
          </a:prstGeom>
        </p:spPr>
        <p:txBody>
          <a:bodyPr/>
          <a:lstStyle>
            <a:lvl1pPr>
              <a:lnSpc>
                <a:spcPts val="6000"/>
              </a:lnSpc>
              <a:tabLst/>
              <a:defRPr sz="5000"/>
            </a:lvl1pPr>
          </a:lstStyle>
          <a:p>
            <a:pPr/>
            <a:r>
              <a:t>Danger of Porn</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211"/>
                                        </p:tgtEl>
                                        <p:attrNameLst>
                                          <p:attrName>style.visibility</p:attrName>
                                        </p:attrNameLst>
                                      </p:cBhvr>
                                      <p:to>
                                        <p:strVal val="visible"/>
                                      </p:to>
                                    </p:set>
                                    <p:animEffect filter="dissolve" transition="in">
                                      <p:cBhvr>
                                        <p:cTn id="7" dur="1000"/>
                                        <p:tgtEl>
                                          <p:spTgt spid="211"/>
                                        </p:tgtEl>
                                      </p:cBhvr>
                                    </p:animEffect>
                                  </p:childTnLst>
                                </p:cTn>
                              </p:par>
                            </p:childTnLst>
                          </p:cTn>
                        </p:par>
                        <p:par>
                          <p:cTn id="8" fill="hold">
                            <p:stCondLst>
                              <p:cond delay="1000"/>
                            </p:stCondLst>
                            <p:childTnLst>
                              <p:par>
                                <p:cTn id="9" presetClass="entr" nodeType="afterEffect" presetID="9" grpId="2" fill="hold">
                                  <p:stCondLst>
                                    <p:cond delay="0"/>
                                  </p:stCondLst>
                                  <p:iterate type="el" backwards="0">
                                    <p:tmAbs val="0"/>
                                  </p:iterate>
                                  <p:childTnLst>
                                    <p:set>
                                      <p:cBhvr>
                                        <p:cTn id="10" fill="hold"/>
                                        <p:tgtEl>
                                          <p:spTgt spid="215"/>
                                        </p:tgtEl>
                                        <p:attrNameLst>
                                          <p:attrName>style.visibility</p:attrName>
                                        </p:attrNameLst>
                                      </p:cBhvr>
                                      <p:to>
                                        <p:strVal val="visible"/>
                                      </p:to>
                                    </p:set>
                                    <p:animEffect filter="dissolve" transition="in">
                                      <p:cBhvr>
                                        <p:cTn id="11" dur="1000"/>
                                        <p:tgtEl>
                                          <p:spTgt spid="215"/>
                                        </p:tgtEl>
                                      </p:cBhvr>
                                    </p:animEffect>
                                  </p:childTnLst>
                                </p:cTn>
                              </p:par>
                            </p:childTnLst>
                          </p:cTn>
                        </p:par>
                      </p:childTnLst>
                    </p:cTn>
                  </p:par>
                  <p:par>
                    <p:cTn id="12" fill="hold">
                      <p:stCondLst>
                        <p:cond delay="indefinite"/>
                      </p:stCondLst>
                      <p:childTnLst>
                        <p:par>
                          <p:cTn id="13" fill="hold">
                            <p:stCondLst>
                              <p:cond delay="0"/>
                            </p:stCondLst>
                            <p:childTnLst>
                              <p:par>
                                <p:cTn id="14" presetClass="entr" nodeType="clickEffect" presetSubtype="8" presetID="2" grpId="3" fill="hold">
                                  <p:stCondLst>
                                    <p:cond delay="0"/>
                                  </p:stCondLst>
                                  <p:iterate type="el" backwards="0">
                                    <p:tmAbs val="0"/>
                                  </p:iterate>
                                  <p:childTnLst>
                                    <p:set>
                                      <p:cBhvr>
                                        <p:cTn id="15" fill="hold"/>
                                        <p:tgtEl>
                                          <p:spTgt spid="218"/>
                                        </p:tgtEl>
                                        <p:attrNameLst>
                                          <p:attrName>style.visibility</p:attrName>
                                        </p:attrNameLst>
                                      </p:cBhvr>
                                      <p:to>
                                        <p:strVal val="visible"/>
                                      </p:to>
                                    </p:set>
                                    <p:anim calcmode="lin" valueType="num">
                                      <p:cBhvr>
                                        <p:cTn id="16" dur="1000" fill="hold"/>
                                        <p:tgtEl>
                                          <p:spTgt spid="218"/>
                                        </p:tgtEl>
                                        <p:attrNameLst>
                                          <p:attrName>ppt_x</p:attrName>
                                        </p:attrNameLst>
                                      </p:cBhvr>
                                      <p:tavLst>
                                        <p:tav tm="0">
                                          <p:val>
                                            <p:strVal val="0-#ppt_w/2"/>
                                          </p:val>
                                        </p:tav>
                                        <p:tav tm="100000">
                                          <p:val>
                                            <p:strVal val="#ppt_x"/>
                                          </p:val>
                                        </p:tav>
                                      </p:tavLst>
                                    </p:anim>
                                    <p:anim calcmode="lin" valueType="num">
                                      <p:cBhvr>
                                        <p:cTn id="17" dur="1000" fill="hold"/>
                                        <p:tgtEl>
                                          <p:spTgt spid="218"/>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Class="entr" nodeType="clickEffect" presetSubtype="2" presetID="2" grpId="4" fill="hold">
                                  <p:stCondLst>
                                    <p:cond delay="0"/>
                                  </p:stCondLst>
                                  <p:iterate type="el" backwards="0">
                                    <p:tmAbs val="0"/>
                                  </p:iterate>
                                  <p:childTnLst>
                                    <p:set>
                                      <p:cBhvr>
                                        <p:cTn id="21" fill="hold"/>
                                        <p:tgtEl>
                                          <p:spTgt spid="221"/>
                                        </p:tgtEl>
                                        <p:attrNameLst>
                                          <p:attrName>style.visibility</p:attrName>
                                        </p:attrNameLst>
                                      </p:cBhvr>
                                      <p:to>
                                        <p:strVal val="visible"/>
                                      </p:to>
                                    </p:set>
                                    <p:anim calcmode="lin" valueType="num">
                                      <p:cBhvr>
                                        <p:cTn id="22" dur="1000" fill="hold"/>
                                        <p:tgtEl>
                                          <p:spTgt spid="221"/>
                                        </p:tgtEl>
                                        <p:attrNameLst>
                                          <p:attrName>ppt_x</p:attrName>
                                        </p:attrNameLst>
                                      </p:cBhvr>
                                      <p:tavLst>
                                        <p:tav tm="0">
                                          <p:val>
                                            <p:strVal val="1+#ppt_w/2"/>
                                          </p:val>
                                        </p:tav>
                                        <p:tav tm="100000">
                                          <p:val>
                                            <p:strVal val="#ppt_x"/>
                                          </p:val>
                                        </p:tav>
                                      </p:tavLst>
                                    </p:anim>
                                    <p:anim calcmode="lin" valueType="num">
                                      <p:cBhvr>
                                        <p:cTn id="23" dur="1000" fill="hold"/>
                                        <p:tgtEl>
                                          <p:spTgt spid="221"/>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Class="entr" nodeType="clickEffect" presetSubtype="4" presetID="2" grpId="5" fill="hold">
                                  <p:stCondLst>
                                    <p:cond delay="0"/>
                                  </p:stCondLst>
                                  <p:iterate type="el" backwards="0">
                                    <p:tmAbs val="0"/>
                                  </p:iterate>
                                  <p:childTnLst>
                                    <p:set>
                                      <p:cBhvr>
                                        <p:cTn id="27" fill="hold"/>
                                        <p:tgtEl>
                                          <p:spTgt spid="222"/>
                                        </p:tgtEl>
                                        <p:attrNameLst>
                                          <p:attrName>style.visibility</p:attrName>
                                        </p:attrNameLst>
                                      </p:cBhvr>
                                      <p:to>
                                        <p:strVal val="visible"/>
                                      </p:to>
                                    </p:set>
                                    <p:anim calcmode="lin" valueType="num">
                                      <p:cBhvr>
                                        <p:cTn id="28" dur="1000" fill="hold"/>
                                        <p:tgtEl>
                                          <p:spTgt spid="222"/>
                                        </p:tgtEl>
                                        <p:attrNameLst>
                                          <p:attrName>ppt_x</p:attrName>
                                        </p:attrNameLst>
                                      </p:cBhvr>
                                      <p:tavLst>
                                        <p:tav tm="0">
                                          <p:val>
                                            <p:strVal val="#ppt_x"/>
                                          </p:val>
                                        </p:tav>
                                        <p:tav tm="100000">
                                          <p:val>
                                            <p:strVal val="#ppt_x"/>
                                          </p:val>
                                        </p:tav>
                                      </p:tavLst>
                                    </p:anim>
                                    <p:anim calcmode="lin" valueType="num">
                                      <p:cBhvr>
                                        <p:cTn id="29" dur="1000" fill="hold"/>
                                        <p:tgtEl>
                                          <p:spTgt spid="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1" grpId="4"/>
      <p:bldP build="whole" bldLvl="1" animBg="1" rev="0" advAuto="0" spid="218" grpId="3"/>
      <p:bldP build="whole" bldLvl="1" animBg="1" rev="0" advAuto="0" spid="215" grpId="2"/>
      <p:bldP build="whole" bldLvl="1" animBg="1" rev="0" advAuto="0" spid="222" grpId="5"/>
      <p:bldP build="whole" bldLvl="1" animBg="1" rev="0" advAuto="0" spid="211" grpId="1"/>
    </p:bld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寬大與愛"/>
          <p:cNvSpPr txBox="1"/>
          <p:nvPr>
            <p:ph type="title"/>
          </p:nvPr>
        </p:nvSpPr>
        <p:spPr>
          <a:xfrm>
            <a:off x="1462532" y="-25400"/>
            <a:ext cx="8890001" cy="1333500"/>
          </a:xfrm>
          <a:prstGeom prst="rect">
            <a:avLst/>
          </a:prstGeom>
        </p:spPr>
        <p:txBody>
          <a:bodyPr/>
          <a:lstStyle>
            <a:lvl1pPr algn="l"/>
          </a:lstStyle>
          <a:p>
            <a:pPr/>
            <a:r>
              <a:t>寬大與愛</a:t>
            </a:r>
          </a:p>
        </p:txBody>
      </p:sp>
      <p:sp>
        <p:nvSpPr>
          <p:cNvPr id="228" name="We forgive as Christ forgave…"/>
          <p:cNvSpPr/>
          <p:nvPr/>
        </p:nvSpPr>
        <p:spPr>
          <a:xfrm>
            <a:off x="2489200" y="6210300"/>
            <a:ext cx="9385300" cy="3136900"/>
          </a:xfrm>
          <a:prstGeom prst="rect">
            <a:avLst/>
          </a:prstGeom>
          <a:ln w="12700">
            <a:solidFill>
              <a:srgbClr val="000000"/>
            </a:solidFill>
            <a:miter lim="400000"/>
          </a:ln>
          <a:extLst>
            <a:ext uri="{C572A759-6A51-4108-AA02-DFA0A04FC94B}">
              <ma14:wrappingTextBoxFlag xmlns:ma14="http://schemas.microsoft.com/office/mac/drawingml/2011/main" val="1"/>
            </a:ext>
          </a:extLst>
        </p:spPr>
        <p:txBody>
          <a:bodyPr lIns="101600" tIns="101600" rIns="101600" bIns="101600"/>
          <a:lstStyle/>
          <a:p>
            <a:pPr marL="619759" indent="-391159" algn="l">
              <a:lnSpc>
                <a:spcPct val="100000"/>
              </a:lnSpc>
              <a:spcBef>
                <a:spcPts val="1500"/>
              </a:spcBef>
              <a:buClr>
                <a:srgbClr val="B3363D"/>
              </a:buClr>
              <a:buSzPct val="70000"/>
              <a:buFont typeface="Zapf Dingbats"/>
              <a:buChar char="✦"/>
              <a:tabLst/>
              <a:defRPr b="1" sz="4600">
                <a:solidFill>
                  <a:srgbClr val="000000"/>
                </a:solidFill>
                <a:latin typeface="Helvetica"/>
                <a:ea typeface="Helvetica"/>
                <a:cs typeface="Helvetica"/>
                <a:sym typeface="Helvetica"/>
              </a:defRPr>
            </a:pPr>
            <a:r>
              <a:t>We </a:t>
            </a:r>
            <a:r>
              <a:rPr u="sng">
                <a:solidFill>
                  <a:srgbClr val="B3363D"/>
                </a:solidFill>
              </a:rPr>
              <a:t>forgive</a:t>
            </a:r>
            <a:r>
              <a:t> as Christ forgave</a:t>
            </a:r>
          </a:p>
          <a:p>
            <a:pPr marL="619759" indent="-391159" algn="l">
              <a:lnSpc>
                <a:spcPct val="100000"/>
              </a:lnSpc>
              <a:spcBef>
                <a:spcPts val="1500"/>
              </a:spcBef>
              <a:buSzPct val="70000"/>
              <a:buFont typeface="Zapf Dingbats"/>
              <a:buChar char="✦"/>
              <a:tabLst/>
              <a:defRPr b="1" sz="4600">
                <a:solidFill>
                  <a:srgbClr val="000000"/>
                </a:solidFill>
                <a:latin typeface="Helvetica"/>
                <a:ea typeface="Helvetica"/>
                <a:cs typeface="Helvetica"/>
                <a:sym typeface="Helvetica"/>
              </a:defRPr>
            </a:pPr>
            <a:r>
              <a:t>We accept as Christ accepted</a:t>
            </a:r>
          </a:p>
          <a:p>
            <a:pPr marL="619759" indent="-391159" algn="l">
              <a:lnSpc>
                <a:spcPct val="100000"/>
              </a:lnSpc>
              <a:spcBef>
                <a:spcPts val="1500"/>
              </a:spcBef>
              <a:buSzPct val="70000"/>
              <a:buFont typeface="Zapf Dingbats"/>
              <a:buChar char="✦"/>
              <a:tabLst/>
              <a:defRPr b="1" sz="4600">
                <a:solidFill>
                  <a:srgbClr val="000000"/>
                </a:solidFill>
                <a:latin typeface="Helvetica"/>
                <a:ea typeface="Helvetica"/>
                <a:cs typeface="Helvetica"/>
                <a:sym typeface="Helvetica"/>
              </a:defRPr>
            </a:pPr>
            <a:r>
              <a:t>We hope as Christ hoped</a:t>
            </a:r>
          </a:p>
        </p:txBody>
      </p:sp>
      <p:pic>
        <p:nvPicPr>
          <p:cNvPr id="229" name="Unconditional-love.jpg" descr="Unconditional-love.jpg"/>
          <p:cNvPicPr>
            <a:picLocks noChangeAspect="1"/>
          </p:cNvPicPr>
          <p:nvPr/>
        </p:nvPicPr>
        <p:blipFill>
          <a:blip r:embed="rId3">
            <a:extLst/>
          </a:blip>
          <a:stretch>
            <a:fillRect/>
          </a:stretch>
        </p:blipFill>
        <p:spPr>
          <a:xfrm>
            <a:off x="3467100" y="1320800"/>
            <a:ext cx="7429500" cy="4425078"/>
          </a:xfrm>
          <a:prstGeom prst="rect">
            <a:avLst/>
          </a:prstGeom>
          <a:ln w="25400">
            <a:solidFill>
              <a:srgbClr val="AD1B39"/>
            </a:solidFill>
            <a:miter lim="400000"/>
          </a:ln>
          <a:effectLst>
            <a:outerShdw sx="100000" sy="100000" kx="0" ky="0" algn="b" rotWithShape="0" blurRad="139700" dist="127000" dir="2700000">
              <a:srgbClr val="000000">
                <a:alpha val="75000"/>
              </a:srgbClr>
            </a:outerShdw>
          </a:effectLst>
        </p:spPr>
      </p:pic>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32" presetID="4" grpId="1" fill="hold">
                                  <p:stCondLst>
                                    <p:cond delay="0"/>
                                  </p:stCondLst>
                                  <p:iterate type="el" backwards="0">
                                    <p:tmAbs val="0"/>
                                  </p:iterate>
                                  <p:childTnLst>
                                    <p:set>
                                      <p:cBhvr>
                                        <p:cTn id="6" fill="hold"/>
                                        <p:tgtEl>
                                          <p:spTgt spid="229"/>
                                        </p:tgtEl>
                                        <p:attrNameLst>
                                          <p:attrName>style.visibility</p:attrName>
                                        </p:attrNameLst>
                                      </p:cBhvr>
                                      <p:to>
                                        <p:strVal val="visible"/>
                                      </p:to>
                                    </p:set>
                                    <p:animEffect filter="box(out)" transition="in">
                                      <p:cBhvr>
                                        <p:cTn id="7" dur="4000"/>
                                        <p:tgtEl>
                                          <p:spTgt spid="229"/>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Subtype="8" presetID="22" grpId="2" fill="hold">
                                  <p:stCondLst>
                                    <p:cond delay="0"/>
                                  </p:stCondLst>
                                  <p:iterate type="el" backwards="0">
                                    <p:tmAbs val="0"/>
                                  </p:iterate>
                                  <p:childTnLst>
                                    <p:set>
                                      <p:cBhvr>
                                        <p:cTn id="11" fill="hold"/>
                                        <p:tgtEl>
                                          <p:spTgt spid="228">
                                            <p:bg/>
                                          </p:spTgt>
                                        </p:tgtEl>
                                        <p:attrNameLst>
                                          <p:attrName>style.visibility</p:attrName>
                                        </p:attrNameLst>
                                      </p:cBhvr>
                                      <p:to>
                                        <p:strVal val="visible"/>
                                      </p:to>
                                    </p:set>
                                    <p:animEffect filter="wipe(left)" transition="in">
                                      <p:cBhvr>
                                        <p:cTn id="12" dur="2000"/>
                                        <p:tgtEl>
                                          <p:spTgt spid="228">
                                            <p:bg/>
                                          </p:spTgt>
                                        </p:tgtEl>
                                      </p:cBhvr>
                                    </p:animEffect>
                                  </p:childTnLst>
                                </p:cTn>
                              </p:par>
                              <p:par>
                                <p:cTn id="13" presetClass="entr" nodeType="withEffect" presetSubtype="8" presetID="22" grpId="2" fill="hold">
                                  <p:stCondLst>
                                    <p:cond delay="0"/>
                                  </p:stCondLst>
                                  <p:iterate type="el" backwards="0">
                                    <p:tmAbs val="0"/>
                                  </p:iterate>
                                  <p:childTnLst>
                                    <p:set>
                                      <p:cBhvr>
                                        <p:cTn id="14" fill="hold"/>
                                        <p:tgtEl>
                                          <p:spTgt spid="228">
                                            <p:txEl>
                                              <p:pRg st="0" end="0"/>
                                            </p:txEl>
                                          </p:spTgt>
                                        </p:tgtEl>
                                        <p:attrNameLst>
                                          <p:attrName>style.visibility</p:attrName>
                                        </p:attrNameLst>
                                      </p:cBhvr>
                                      <p:to>
                                        <p:strVal val="visible"/>
                                      </p:to>
                                    </p:set>
                                    <p:animEffect filter="wipe(left)" transition="in">
                                      <p:cBhvr>
                                        <p:cTn id="15" dur="2000"/>
                                        <p:tgtEl>
                                          <p:spTgt spid="22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Subtype="8" presetID="22" grpId="2" fill="hold">
                                  <p:stCondLst>
                                    <p:cond delay="0"/>
                                  </p:stCondLst>
                                  <p:iterate type="el" backwards="0">
                                    <p:tmAbs val="0"/>
                                  </p:iterate>
                                  <p:childTnLst>
                                    <p:set>
                                      <p:cBhvr>
                                        <p:cTn id="19" fill="hold"/>
                                        <p:tgtEl>
                                          <p:spTgt spid="228">
                                            <p:txEl>
                                              <p:pRg st="1" end="1"/>
                                            </p:txEl>
                                          </p:spTgt>
                                        </p:tgtEl>
                                        <p:attrNameLst>
                                          <p:attrName>style.visibility</p:attrName>
                                        </p:attrNameLst>
                                      </p:cBhvr>
                                      <p:to>
                                        <p:strVal val="visible"/>
                                      </p:to>
                                    </p:set>
                                    <p:animEffect filter="wipe(left)" transition="in">
                                      <p:cBhvr>
                                        <p:cTn id="20" dur="2000"/>
                                        <p:tgtEl>
                                          <p:spTgt spid="22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8" presetID="22" grpId="2" fill="hold">
                                  <p:stCondLst>
                                    <p:cond delay="0"/>
                                  </p:stCondLst>
                                  <p:iterate type="el" backwards="0">
                                    <p:tmAbs val="0"/>
                                  </p:iterate>
                                  <p:childTnLst>
                                    <p:set>
                                      <p:cBhvr>
                                        <p:cTn id="24" fill="hold"/>
                                        <p:tgtEl>
                                          <p:spTgt spid="228">
                                            <p:txEl>
                                              <p:pRg st="2" end="2"/>
                                            </p:txEl>
                                          </p:spTgt>
                                        </p:tgtEl>
                                        <p:attrNameLst>
                                          <p:attrName>style.visibility</p:attrName>
                                        </p:attrNameLst>
                                      </p:cBhvr>
                                      <p:to>
                                        <p:strVal val="visible"/>
                                      </p:to>
                                    </p:set>
                                    <p:animEffect filter="wipe(left)" transition="in">
                                      <p:cBhvr>
                                        <p:cTn id="25" dur="2000"/>
                                        <p:tgtEl>
                                          <p:spTgt spid="228">
                                            <p:txEl>
                                              <p:pRg st="2" end="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28" grpId="2"/>
      <p:bldP build="whole" bldLvl="1" animBg="1" rev="0" advAuto="0" spid="229" grpId="1"/>
    </p:bld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3" name="Love keeps no record of wrongs…"/>
          <p:cNvSpPr txBox="1"/>
          <p:nvPr/>
        </p:nvSpPr>
        <p:spPr>
          <a:xfrm>
            <a:off x="1695832" y="2684484"/>
            <a:ext cx="9031429" cy="54446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lvl="1" marL="347498" indent="-347498" algn="l">
              <a:lnSpc>
                <a:spcPts val="5500"/>
              </a:lnSpc>
              <a:spcBef>
                <a:spcPts val="6700"/>
              </a:spcBef>
              <a:buClr>
                <a:srgbClr val="39575F"/>
              </a:buClr>
              <a:buSzPct val="75000"/>
              <a:buChar char="•"/>
              <a:tabLst>
                <a:tab pos="800100" algn="l"/>
              </a:tabLst>
              <a:defRPr sz="4600">
                <a:solidFill>
                  <a:srgbClr val="444444"/>
                </a:solidFill>
              </a:defRPr>
            </a:pPr>
            <a:r>
              <a:t>Love keeps no record of wrongs</a:t>
            </a:r>
          </a:p>
          <a:p>
            <a:pPr lvl="1" marL="347498" indent="-347498" algn="l">
              <a:lnSpc>
                <a:spcPts val="5500"/>
              </a:lnSpc>
              <a:spcBef>
                <a:spcPts val="6700"/>
              </a:spcBef>
              <a:buClr>
                <a:srgbClr val="39575F"/>
              </a:buClr>
              <a:buSzPct val="75000"/>
              <a:buChar char="•"/>
              <a:tabLst>
                <a:tab pos="800100" algn="l"/>
              </a:tabLst>
              <a:defRPr sz="4600">
                <a:solidFill>
                  <a:srgbClr val="444444"/>
                </a:solidFill>
              </a:defRPr>
            </a:pPr>
            <a:r>
              <a:t>God will </a:t>
            </a:r>
            <a:r>
              <a:rPr b="1" u="sng">
                <a:solidFill>
                  <a:schemeClr val="accent5"/>
                </a:solidFill>
              </a:rPr>
              <a:t>judge</a:t>
            </a:r>
          </a:p>
          <a:p>
            <a:pPr lvl="1" marL="347498" indent="-347498" algn="l">
              <a:lnSpc>
                <a:spcPts val="5500"/>
              </a:lnSpc>
              <a:spcBef>
                <a:spcPts val="6700"/>
              </a:spcBef>
              <a:buClr>
                <a:srgbClr val="39575F"/>
              </a:buClr>
              <a:buSzPct val="75000"/>
              <a:buChar char="•"/>
              <a:tabLst>
                <a:tab pos="800100" algn="l"/>
              </a:tabLst>
              <a:defRPr sz="4600">
                <a:solidFill>
                  <a:srgbClr val="444444"/>
                </a:solidFill>
              </a:defRPr>
            </a:pPr>
            <a:r>
              <a:t>Our duty to love</a:t>
            </a:r>
          </a:p>
          <a:p>
            <a:pPr lvl="1" marL="347498" indent="-347498" algn="l">
              <a:lnSpc>
                <a:spcPts val="5500"/>
              </a:lnSpc>
              <a:spcBef>
                <a:spcPts val="6700"/>
              </a:spcBef>
              <a:buClr>
                <a:srgbClr val="39575F"/>
              </a:buClr>
              <a:buSzPct val="75000"/>
              <a:buChar char="•"/>
              <a:tabLst>
                <a:tab pos="800100" algn="l"/>
              </a:tabLst>
              <a:defRPr sz="4600">
                <a:solidFill>
                  <a:srgbClr val="444444"/>
                </a:solidFill>
              </a:defRPr>
            </a:pPr>
            <a:r>
              <a:t>Love covers a multitude of sins</a:t>
            </a:r>
          </a:p>
        </p:txBody>
      </p:sp>
      <p:sp>
        <p:nvSpPr>
          <p:cNvPr id="234" name="寬大與愛"/>
          <p:cNvSpPr/>
          <p:nvPr/>
        </p:nvSpPr>
        <p:spPr>
          <a:xfrm>
            <a:off x="1826506" y="519590"/>
            <a:ext cx="4869786" cy="1244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7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pc="2961" sz="6400">
                <a:solidFill>
                  <a:srgbClr val="000000"/>
                </a:solidFill>
              </a:defRPr>
            </a:lvl1pPr>
          </a:lstStyle>
          <a:p>
            <a:pPr/>
            <a:r>
              <a:t>寬大與愛</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2" grpId="1" fill="hold">
                                  <p:stCondLst>
                                    <p:cond delay="0"/>
                                  </p:stCondLst>
                                  <p:iterate type="el" backwards="0">
                                    <p:tmAbs val="0"/>
                                  </p:iterate>
                                  <p:childTnLst>
                                    <p:set>
                                      <p:cBhvr>
                                        <p:cTn id="6" fill="hold"/>
                                        <p:tgtEl>
                                          <p:spTgt spid="233">
                                            <p:bg/>
                                          </p:spTgt>
                                        </p:tgtEl>
                                        <p:attrNameLst>
                                          <p:attrName>style.visibility</p:attrName>
                                        </p:attrNameLst>
                                      </p:cBhvr>
                                      <p:to>
                                        <p:strVal val="visible"/>
                                      </p:to>
                                    </p:set>
                                    <p:animEffect filter="wipe(left)" transition="in">
                                      <p:cBhvr>
                                        <p:cTn id="7" dur="1000"/>
                                        <p:tgtEl>
                                          <p:spTgt spid="233">
                                            <p:bg/>
                                          </p:spTgt>
                                        </p:tgtEl>
                                      </p:cBhvr>
                                    </p:animEffect>
                                  </p:childTnLst>
                                </p:cTn>
                              </p:par>
                              <p:par>
                                <p:cTn id="8" presetClass="entr" nodeType="withEffect" presetSubtype="8" presetID="22" grpId="1" fill="hold">
                                  <p:stCondLst>
                                    <p:cond delay="0"/>
                                  </p:stCondLst>
                                  <p:iterate type="el" backwards="0">
                                    <p:tmAbs val="0"/>
                                  </p:iterate>
                                  <p:childTnLst>
                                    <p:set>
                                      <p:cBhvr>
                                        <p:cTn id="9" fill="hold"/>
                                        <p:tgtEl>
                                          <p:spTgt spid="233">
                                            <p:txEl>
                                              <p:pRg st="0" end="0"/>
                                            </p:txEl>
                                          </p:spTgt>
                                        </p:tgtEl>
                                        <p:attrNameLst>
                                          <p:attrName>style.visibility</p:attrName>
                                        </p:attrNameLst>
                                      </p:cBhvr>
                                      <p:to>
                                        <p:strVal val="visible"/>
                                      </p:to>
                                    </p:set>
                                    <p:animEffect filter="wipe(left)" transition="in">
                                      <p:cBhvr>
                                        <p:cTn id="10" dur="1000"/>
                                        <p:tgtEl>
                                          <p:spTgt spid="23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8" presetID="22" grpId="1" fill="hold">
                                  <p:stCondLst>
                                    <p:cond delay="0"/>
                                  </p:stCondLst>
                                  <p:iterate type="el" backwards="0">
                                    <p:tmAbs val="0"/>
                                  </p:iterate>
                                  <p:childTnLst>
                                    <p:set>
                                      <p:cBhvr>
                                        <p:cTn id="14" fill="hold"/>
                                        <p:tgtEl>
                                          <p:spTgt spid="233">
                                            <p:txEl>
                                              <p:pRg st="1" end="1"/>
                                            </p:txEl>
                                          </p:spTgt>
                                        </p:tgtEl>
                                        <p:attrNameLst>
                                          <p:attrName>style.visibility</p:attrName>
                                        </p:attrNameLst>
                                      </p:cBhvr>
                                      <p:to>
                                        <p:strVal val="visible"/>
                                      </p:to>
                                    </p:set>
                                    <p:animEffect filter="wipe(left)" transition="in">
                                      <p:cBhvr>
                                        <p:cTn id="15" dur="1000"/>
                                        <p:tgtEl>
                                          <p:spTgt spid="23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Subtype="8" presetID="22" grpId="1" fill="hold">
                                  <p:stCondLst>
                                    <p:cond delay="0"/>
                                  </p:stCondLst>
                                  <p:iterate type="el" backwards="0">
                                    <p:tmAbs val="0"/>
                                  </p:iterate>
                                  <p:childTnLst>
                                    <p:set>
                                      <p:cBhvr>
                                        <p:cTn id="19" fill="hold"/>
                                        <p:tgtEl>
                                          <p:spTgt spid="233">
                                            <p:txEl>
                                              <p:pRg st="2" end="2"/>
                                            </p:txEl>
                                          </p:spTgt>
                                        </p:tgtEl>
                                        <p:attrNameLst>
                                          <p:attrName>style.visibility</p:attrName>
                                        </p:attrNameLst>
                                      </p:cBhvr>
                                      <p:to>
                                        <p:strVal val="visible"/>
                                      </p:to>
                                    </p:set>
                                    <p:animEffect filter="wipe(left)" transition="in">
                                      <p:cBhvr>
                                        <p:cTn id="20" dur="1000"/>
                                        <p:tgtEl>
                                          <p:spTgt spid="23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8" presetID="22" grpId="1" fill="hold">
                                  <p:stCondLst>
                                    <p:cond delay="0"/>
                                  </p:stCondLst>
                                  <p:iterate type="el" backwards="0">
                                    <p:tmAbs val="0"/>
                                  </p:iterate>
                                  <p:childTnLst>
                                    <p:set>
                                      <p:cBhvr>
                                        <p:cTn id="24" fill="hold"/>
                                        <p:tgtEl>
                                          <p:spTgt spid="233">
                                            <p:txEl>
                                              <p:pRg st="3" end="3"/>
                                            </p:txEl>
                                          </p:spTgt>
                                        </p:tgtEl>
                                        <p:attrNameLst>
                                          <p:attrName>style.visibility</p:attrName>
                                        </p:attrNameLst>
                                      </p:cBhvr>
                                      <p:to>
                                        <p:strVal val="visible"/>
                                      </p:to>
                                    </p:set>
                                    <p:animEffect filter="wipe(left)" transition="in">
                                      <p:cBhvr>
                                        <p:cTn id="25" dur="1000"/>
                                        <p:tgtEl>
                                          <p:spTgt spid="233">
                                            <p:txEl>
                                              <p:pRg st="3" end="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33" grpId="1"/>
    </p:bldLst>
  </p:timing>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238" name="Table"/>
          <p:cNvGraphicFramePr/>
          <p:nvPr/>
        </p:nvGraphicFramePr>
        <p:xfrm>
          <a:off x="1270000" y="1841500"/>
          <a:ext cx="11722100" cy="3505200"/>
        </p:xfrm>
        <a:graphic xmlns:a="http://schemas.openxmlformats.org/drawingml/2006/main">
          <a:graphicData uri="http://schemas.openxmlformats.org/drawingml/2006/table">
            <a:tbl>
              <a:tblPr firstCol="0" firstRow="0" lastCol="0" lastRow="0" bandCol="0" bandRow="0" rtl="0">
                <a:tableStyleId>{8F44A2F1-9E1F-4B54-A3A2-5F16C0AD49E2}</a:tableStyleId>
              </a:tblPr>
              <a:tblGrid>
                <a:gridCol w="3907377"/>
                <a:gridCol w="3907343"/>
                <a:gridCol w="3907378"/>
              </a:tblGrid>
              <a:tr h="1058869">
                <a:tc>
                  <a:txBody>
                    <a:bodyPr/>
                    <a:lstStyle/>
                    <a:p>
                      <a:pPr marL="76200" marR="63500">
                        <a:lnSpc>
                          <a:spcPts val="39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3300">
                          <a:solidFill>
                            <a:srgbClr val="444444"/>
                          </a:solidFill>
                          <a:latin typeface="Helvetica"/>
                          <a:ea typeface="Helvetica"/>
                          <a:cs typeface="Helvetica"/>
                          <a:sym typeface="Helvetica"/>
                        </a:rPr>
                        <a:t>Belief</a:t>
                      </a:r>
                    </a:p>
                  </a:txBody>
                  <a:tcPr marL="114300" marR="114300" marT="114300" marB="1143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FCFC96"/>
                    </a:solidFill>
                  </a:tcPr>
                </a:tc>
                <a:tc>
                  <a:txBody>
                    <a:bodyPr/>
                    <a:lstStyle/>
                    <a:p>
                      <a:pPr marL="76200" marR="63500">
                        <a:lnSpc>
                          <a:spcPts val="39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3300">
                          <a:solidFill>
                            <a:srgbClr val="444444"/>
                          </a:solidFill>
                          <a:latin typeface="Helvetica"/>
                          <a:ea typeface="Helvetica"/>
                          <a:cs typeface="Helvetica"/>
                          <a:sym typeface="Helvetica"/>
                        </a:rPr>
                        <a:t>Commitment</a:t>
                      </a:r>
                    </a:p>
                  </a:txBody>
                  <a:tcPr marL="114300" marR="114300" marT="114300" marB="1143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CEE8FF"/>
                    </a:solidFill>
                  </a:tcPr>
                </a:tc>
                <a:tc>
                  <a:txBody>
                    <a:bodyPr/>
                    <a:lstStyle/>
                    <a:p>
                      <a:pPr marL="76200" marR="63500">
                        <a:lnSpc>
                          <a:spcPts val="39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b="1" sz="3300">
                          <a:solidFill>
                            <a:srgbClr val="444444"/>
                          </a:solidFill>
                          <a:latin typeface="Helvetica"/>
                          <a:ea typeface="Helvetica"/>
                          <a:cs typeface="Helvetica"/>
                          <a:sym typeface="Helvetica"/>
                        </a:rPr>
                        <a:t>Selfishness</a:t>
                      </a:r>
                    </a:p>
                  </a:txBody>
                  <a:tcPr marL="114300" marR="114300" marT="114300" marB="1143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FDDCFF"/>
                    </a:solidFill>
                  </a:tcPr>
                </a:tc>
              </a:tr>
              <a:tr h="2446331">
                <a:tc>
                  <a:txBody>
                    <a:bodyPr/>
                    <a:lstStyle/>
                    <a:p>
                      <a:pPr marL="76200" marR="63500">
                        <a:lnSpc>
                          <a:spcPts val="30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sz="2500">
                          <a:solidFill>
                            <a:srgbClr val="444444"/>
                          </a:solidFill>
                          <a:latin typeface="Helvetica"/>
                          <a:ea typeface="Helvetica"/>
                          <a:cs typeface="Helvetica"/>
                          <a:sym typeface="Helvetica"/>
                        </a:rPr>
                        <a:t>He doesn't believe God's ways are ultimately best despite what circumstances he finds himself in.</a:t>
                      </a:r>
                    </a:p>
                  </a:txBody>
                  <a:tcPr marL="114300" marR="114300" marT="114300" marB="114300" anchor="t"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FCFC96"/>
                    </a:solidFill>
                  </a:tcPr>
                </a:tc>
                <a:tc>
                  <a:txBody>
                    <a:bodyPr/>
                    <a:lstStyle/>
                    <a:p>
                      <a:pPr marL="76200" marR="63500">
                        <a:lnSpc>
                          <a:spcPts val="30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sz="2500">
                          <a:solidFill>
                            <a:srgbClr val="444444"/>
                          </a:solidFill>
                          <a:latin typeface="Helvetica"/>
                          <a:ea typeface="Helvetica"/>
                          <a:cs typeface="Helvetica"/>
                          <a:sym typeface="Helvetica"/>
                        </a:rPr>
                        <a:t>Because of his doubt, he holds back on his commitment</a:t>
                      </a:r>
                    </a:p>
                  </a:txBody>
                  <a:tcPr marL="114300" marR="114300" marT="114300" marB="114300" anchor="t"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CEE8FF"/>
                    </a:solidFill>
                  </a:tcPr>
                </a:tc>
                <a:tc>
                  <a:txBody>
                    <a:bodyPr/>
                    <a:lstStyle/>
                    <a:p>
                      <a:pPr marL="76200" marR="63500">
                        <a:lnSpc>
                          <a:spcPts val="30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sz="2500">
                          <a:solidFill>
                            <a:srgbClr val="444444"/>
                          </a:solidFill>
                          <a:latin typeface="Helvetica"/>
                          <a:ea typeface="Helvetica"/>
                          <a:cs typeface="Helvetica"/>
                          <a:sym typeface="Helvetica"/>
                        </a:rPr>
                        <a:t>Because he cannot be sure of God's love and help, he uses his 'love' as a means to get love back. This then is no longer love!</a:t>
                      </a:r>
                    </a:p>
                  </a:txBody>
                  <a:tcPr marL="114300" marR="114300" marT="114300" marB="114300" anchor="t"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solidFill>
                      <a:srgbClr val="FDDCFF"/>
                    </a:solidFill>
                  </a:tcPr>
                </a:tc>
              </a:tr>
            </a:tbl>
          </a:graphicData>
        </a:graphic>
      </p:graphicFrame>
      <p:grpSp>
        <p:nvGrpSpPr>
          <p:cNvPr id="241" name="Group"/>
          <p:cNvGrpSpPr/>
          <p:nvPr/>
        </p:nvGrpSpPr>
        <p:grpSpPr>
          <a:xfrm>
            <a:off x="2336800" y="5994400"/>
            <a:ext cx="4151145" cy="673100"/>
            <a:chOff x="0" y="0"/>
            <a:chExt cx="4151144" cy="673100"/>
          </a:xfrm>
        </p:grpSpPr>
        <p:pic>
          <p:nvPicPr>
            <p:cNvPr id="239" name="pasted10.pdf" descr="pasted10.pdf"/>
            <p:cNvPicPr>
              <a:picLocks noChangeAspect="1"/>
            </p:cNvPicPr>
            <p:nvPr/>
          </p:nvPicPr>
          <p:blipFill>
            <a:blip r:embed="rId3">
              <a:extLst/>
            </a:blip>
            <a:stretch>
              <a:fillRect/>
            </a:stretch>
          </p:blipFill>
          <p:spPr>
            <a:xfrm>
              <a:off x="0" y="215900"/>
              <a:ext cx="330200" cy="330200"/>
            </a:xfrm>
            <a:prstGeom prst="rect">
              <a:avLst/>
            </a:prstGeom>
            <a:ln w="12700" cap="flat">
              <a:noFill/>
              <a:miter lim="400000"/>
            </a:ln>
            <a:effectLst/>
          </p:spPr>
        </p:pic>
        <p:sp>
          <p:nvSpPr>
            <p:cNvPr id="240" name="Unconditional"/>
            <p:cNvSpPr txBox="1"/>
            <p:nvPr/>
          </p:nvSpPr>
          <p:spPr>
            <a:xfrm>
              <a:off x="587479" y="0"/>
              <a:ext cx="3563666" cy="673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1" sz="3800">
                  <a:solidFill>
                    <a:srgbClr val="444444"/>
                  </a:solidFill>
                  <a:latin typeface="Lucida Grande"/>
                  <a:ea typeface="Lucida Grande"/>
                  <a:cs typeface="Lucida Grande"/>
                  <a:sym typeface="Lucida Grande"/>
                </a:defRPr>
              </a:lvl1pPr>
            </a:lstStyle>
            <a:p>
              <a:pPr/>
              <a:r>
                <a:t>Unconditional</a:t>
              </a:r>
            </a:p>
          </p:txBody>
        </p:sp>
      </p:grpSp>
      <p:grpSp>
        <p:nvGrpSpPr>
          <p:cNvPr id="244" name="Group"/>
          <p:cNvGrpSpPr/>
          <p:nvPr/>
        </p:nvGrpSpPr>
        <p:grpSpPr>
          <a:xfrm>
            <a:off x="2336800" y="6718300"/>
            <a:ext cx="5850347" cy="673100"/>
            <a:chOff x="0" y="0"/>
            <a:chExt cx="5850346" cy="673100"/>
          </a:xfrm>
        </p:grpSpPr>
        <p:sp>
          <p:nvSpPr>
            <p:cNvPr id="242" name="Life principle of love"/>
            <p:cNvSpPr txBox="1"/>
            <p:nvPr/>
          </p:nvSpPr>
          <p:spPr>
            <a:xfrm>
              <a:off x="609600" y="0"/>
              <a:ext cx="5240747" cy="673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algn="l">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1" sz="3800">
                  <a:solidFill>
                    <a:srgbClr val="444444"/>
                  </a:solidFill>
                  <a:latin typeface="Lucida Grande"/>
                  <a:ea typeface="Lucida Grande"/>
                  <a:cs typeface="Lucida Grande"/>
                  <a:sym typeface="Lucida Grande"/>
                </a:defRPr>
              </a:lvl1pPr>
            </a:lstStyle>
            <a:p>
              <a:pPr/>
              <a:r>
                <a:t>Life principle of love</a:t>
              </a:r>
            </a:p>
          </p:txBody>
        </p:sp>
        <p:pic>
          <p:nvPicPr>
            <p:cNvPr id="243" name="pasted10.pdf" descr="pasted10.pdf"/>
            <p:cNvPicPr>
              <a:picLocks noChangeAspect="1"/>
            </p:cNvPicPr>
            <p:nvPr/>
          </p:nvPicPr>
          <p:blipFill>
            <a:blip r:embed="rId4">
              <a:extLst/>
            </a:blip>
            <a:stretch>
              <a:fillRect/>
            </a:stretch>
          </p:blipFill>
          <p:spPr>
            <a:xfrm>
              <a:off x="0" y="203200"/>
              <a:ext cx="330200" cy="330200"/>
            </a:xfrm>
            <a:prstGeom prst="rect">
              <a:avLst/>
            </a:prstGeom>
            <a:ln w="12700" cap="flat">
              <a:noFill/>
              <a:miter lim="400000"/>
            </a:ln>
            <a:effectLst/>
          </p:spPr>
        </p:pic>
      </p:grpSp>
      <p:grpSp>
        <p:nvGrpSpPr>
          <p:cNvPr id="247" name="Group"/>
          <p:cNvGrpSpPr/>
          <p:nvPr/>
        </p:nvGrpSpPr>
        <p:grpSpPr>
          <a:xfrm>
            <a:off x="1674124" y="7590600"/>
            <a:ext cx="8749774" cy="2309637"/>
            <a:chOff x="0" y="-341136"/>
            <a:chExt cx="8749772" cy="2309636"/>
          </a:xfrm>
        </p:grpSpPr>
        <p:sp>
          <p:nvSpPr>
            <p:cNvPr id="245" name="3) Why does God give this command to the husband?"/>
            <p:cNvSpPr txBox="1"/>
            <p:nvPr/>
          </p:nvSpPr>
          <p:spPr>
            <a:xfrm>
              <a:off x="0" y="0"/>
              <a:ext cx="3721100" cy="1968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l">
                <a:lnSpc>
                  <a:spcPts val="3800"/>
                </a:lnSpc>
                <a:tabLst>
                  <a:tab pos="10464800" algn="l"/>
                </a:tabLst>
                <a:defRPr b="1" sz="3200">
                  <a:solidFill>
                    <a:srgbClr val="000000"/>
                  </a:solidFill>
                  <a:latin typeface="Marker Felt"/>
                  <a:ea typeface="Marker Felt"/>
                  <a:cs typeface="Marker Felt"/>
                  <a:sym typeface="Marker Felt"/>
                </a:defRPr>
              </a:lvl1pPr>
            </a:lstStyle>
            <a:p>
              <a:pPr/>
              <a:r>
                <a:t>3) Why does God give this command to the husband? </a:t>
              </a:r>
            </a:p>
          </p:txBody>
        </p:sp>
        <p:pic>
          <p:nvPicPr>
            <p:cNvPr id="246" name="pasted12.pdf" descr="pasted12.pdf"/>
            <p:cNvPicPr>
              <a:picLocks noChangeAspect="1"/>
            </p:cNvPicPr>
            <p:nvPr/>
          </p:nvPicPr>
          <p:blipFill>
            <a:blip r:embed="rId5">
              <a:extLst/>
            </a:blip>
            <a:stretch>
              <a:fillRect/>
            </a:stretch>
          </p:blipFill>
          <p:spPr>
            <a:xfrm>
              <a:off x="4266672" y="-341137"/>
              <a:ext cx="4483101" cy="1997905"/>
            </a:xfrm>
            <a:prstGeom prst="rect">
              <a:avLst/>
            </a:prstGeom>
            <a:ln w="12700" cap="flat">
              <a:noFill/>
              <a:miter lim="400000"/>
            </a:ln>
            <a:effectLst/>
          </p:spPr>
        </p:pic>
      </p:grpSp>
      <p:sp>
        <p:nvSpPr>
          <p:cNvPr id="248" name="Love of the brethren…"/>
          <p:cNvSpPr txBox="1"/>
          <p:nvPr/>
        </p:nvSpPr>
        <p:spPr>
          <a:xfrm>
            <a:off x="9152643" y="5435600"/>
            <a:ext cx="3840304" cy="175747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ts val="5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4600">
                <a:solidFill>
                  <a:srgbClr val="444444"/>
                </a:solidFill>
                <a:latin typeface="Georgia"/>
                <a:ea typeface="Georgia"/>
                <a:cs typeface="Georgia"/>
                <a:sym typeface="Georgia"/>
              </a:defRPr>
            </a:pPr>
            <a:r>
              <a:t>Love of the brethren</a:t>
            </a:r>
          </a:p>
          <a:p>
            <a:pPr>
              <a:lnSpc>
                <a:spcPts val="26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2200">
                <a:solidFill>
                  <a:srgbClr val="444444"/>
                </a:solidFill>
              </a:defRPr>
            </a:pPr>
            <a:r>
              <a:t>1 Thessalonians 4:9</a:t>
            </a:r>
          </a:p>
        </p:txBody>
      </p:sp>
      <p:sp>
        <p:nvSpPr>
          <p:cNvPr id="249" name="對無條件之愛的問題"/>
          <p:cNvSpPr/>
          <p:nvPr/>
        </p:nvSpPr>
        <p:spPr>
          <a:xfrm>
            <a:off x="2806700" y="177800"/>
            <a:ext cx="7429500" cy="1244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7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6400">
                <a:solidFill>
                  <a:srgbClr val="000000"/>
                </a:solidFill>
              </a:defRPr>
            </a:lvl1pPr>
          </a:lstStyle>
          <a:p>
            <a:pPr/>
            <a:r>
              <a:t>對無條件之愛的問題</a:t>
            </a:r>
          </a:p>
        </p:txBody>
      </p:sp>
      <p:sp>
        <p:nvSpPr>
          <p:cNvPr id="250" name="1) 男人怎麼樣？他怎樣可以得到成就？"/>
          <p:cNvSpPr/>
          <p:nvPr/>
        </p:nvSpPr>
        <p:spPr>
          <a:xfrm>
            <a:off x="1397000" y="1143000"/>
            <a:ext cx="10439400" cy="774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lnSpc>
                <a:spcPts val="4500"/>
              </a:lnSpc>
              <a:tabLst>
                <a:tab pos="10464800" algn="l"/>
              </a:tabLst>
              <a:defRPr b="1" sz="3800">
                <a:solidFill>
                  <a:srgbClr val="000000"/>
                </a:solidFill>
              </a:defRPr>
            </a:lvl1pPr>
          </a:lstStyle>
          <a:p>
            <a:pPr/>
            <a:r>
              <a:t>1) 男人怎麼樣？他怎樣可以得到成就？</a:t>
            </a:r>
          </a:p>
        </p:txBody>
      </p:sp>
      <p:sp>
        <p:nvSpPr>
          <p:cNvPr id="251" name="2) 如果我不被愛，我怎麼能愛呢？"/>
          <p:cNvSpPr/>
          <p:nvPr/>
        </p:nvSpPr>
        <p:spPr>
          <a:xfrm>
            <a:off x="1397000" y="5384800"/>
            <a:ext cx="10439400" cy="774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lnSpc>
                <a:spcPts val="4500"/>
              </a:lnSpc>
              <a:tabLst>
                <a:tab pos="10464800" algn="l"/>
              </a:tabLst>
              <a:defRPr b="1" sz="3800">
                <a:solidFill>
                  <a:srgbClr val="000000"/>
                </a:solidFill>
              </a:defRPr>
            </a:lvl1pPr>
          </a:lstStyle>
          <a:p>
            <a:pPr/>
            <a:r>
              <a:t>2) 如果我不被愛，我怎麼能愛呢？ </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238"/>
                                        </p:tgtEl>
                                        <p:attrNameLst>
                                          <p:attrName>style.visibility</p:attrName>
                                        </p:attrNameLst>
                                      </p:cBhvr>
                                      <p:to>
                                        <p:strVal val="visible"/>
                                      </p:to>
                                    </p:set>
                                    <p:animEffect filter="dissolve" transition="in">
                                      <p:cBhvr>
                                        <p:cTn id="7" dur="1000"/>
                                        <p:tgtEl>
                                          <p:spTgt spid="238"/>
                                        </p:tgtEl>
                                      </p:cBhvr>
                                    </p:animEffect>
                                  </p:childTnLst>
                                </p:cTn>
                              </p:par>
                            </p:childTnLst>
                          </p:cTn>
                        </p:par>
                        <p:par>
                          <p:cTn id="8" fill="hold">
                            <p:stCondLst>
                              <p:cond delay="1000"/>
                            </p:stCondLst>
                            <p:childTnLst>
                              <p:par>
                                <p:cTn id="9" presetClass="entr" nodeType="afterEffect" presetID="9" grpId="2" fill="hold">
                                  <p:stCondLst>
                                    <p:cond delay="0"/>
                                  </p:stCondLst>
                                  <p:iterate type="el" backwards="0">
                                    <p:tmAbs val="0"/>
                                  </p:iterate>
                                  <p:childTnLst>
                                    <p:set>
                                      <p:cBhvr>
                                        <p:cTn id="10" fill="hold"/>
                                        <p:tgtEl>
                                          <p:spTgt spid="241"/>
                                        </p:tgtEl>
                                        <p:attrNameLst>
                                          <p:attrName>style.visibility</p:attrName>
                                        </p:attrNameLst>
                                      </p:cBhvr>
                                      <p:to>
                                        <p:strVal val="visible"/>
                                      </p:to>
                                    </p:set>
                                    <p:animEffect filter="dissolve" transition="in">
                                      <p:cBhvr>
                                        <p:cTn id="11" dur="1000"/>
                                        <p:tgtEl>
                                          <p:spTgt spid="241"/>
                                        </p:tgtEl>
                                      </p:cBhvr>
                                    </p:animEffect>
                                  </p:childTnLst>
                                </p:cTn>
                              </p:par>
                            </p:childTnLst>
                          </p:cTn>
                        </p:par>
                        <p:par>
                          <p:cTn id="12" fill="hold">
                            <p:stCondLst>
                              <p:cond delay="2000"/>
                            </p:stCondLst>
                            <p:childTnLst>
                              <p:par>
                                <p:cTn id="13" presetClass="entr" nodeType="afterEffect" presetID="9" grpId="3" fill="hold">
                                  <p:stCondLst>
                                    <p:cond delay="0"/>
                                  </p:stCondLst>
                                  <p:iterate type="el" backwards="0">
                                    <p:tmAbs val="0"/>
                                  </p:iterate>
                                  <p:childTnLst>
                                    <p:set>
                                      <p:cBhvr>
                                        <p:cTn id="14" fill="hold"/>
                                        <p:tgtEl>
                                          <p:spTgt spid="244"/>
                                        </p:tgtEl>
                                        <p:attrNameLst>
                                          <p:attrName>style.visibility</p:attrName>
                                        </p:attrNameLst>
                                      </p:cBhvr>
                                      <p:to>
                                        <p:strVal val="visible"/>
                                      </p:to>
                                    </p:set>
                                    <p:animEffect filter="dissolve" transition="in">
                                      <p:cBhvr>
                                        <p:cTn id="15" dur="1000"/>
                                        <p:tgtEl>
                                          <p:spTgt spid="244"/>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ID="9" grpId="4" fill="hold">
                                  <p:stCondLst>
                                    <p:cond delay="0"/>
                                  </p:stCondLst>
                                  <p:iterate type="el" backwards="0">
                                    <p:tmAbs val="0"/>
                                  </p:iterate>
                                  <p:childTnLst>
                                    <p:set>
                                      <p:cBhvr>
                                        <p:cTn id="19" fill="hold"/>
                                        <p:tgtEl>
                                          <p:spTgt spid="248"/>
                                        </p:tgtEl>
                                        <p:attrNameLst>
                                          <p:attrName>style.visibility</p:attrName>
                                        </p:attrNameLst>
                                      </p:cBhvr>
                                      <p:to>
                                        <p:strVal val="visible"/>
                                      </p:to>
                                    </p:set>
                                    <p:animEffect filter="dissolve" transition="in">
                                      <p:cBhvr>
                                        <p:cTn id="20" dur="1500"/>
                                        <p:tgtEl>
                                          <p:spTgt spid="248"/>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8" presetID="22" grpId="5" fill="hold">
                                  <p:stCondLst>
                                    <p:cond delay="0"/>
                                  </p:stCondLst>
                                  <p:iterate type="el" backwards="0">
                                    <p:tmAbs val="0"/>
                                  </p:iterate>
                                  <p:childTnLst>
                                    <p:set>
                                      <p:cBhvr>
                                        <p:cTn id="24" fill="hold"/>
                                        <p:tgtEl>
                                          <p:spTgt spid="247"/>
                                        </p:tgtEl>
                                        <p:attrNameLst>
                                          <p:attrName>style.visibility</p:attrName>
                                        </p:attrNameLst>
                                      </p:cBhvr>
                                      <p:to>
                                        <p:strVal val="visible"/>
                                      </p:to>
                                    </p:set>
                                    <p:animEffect filter="wipe(left)" transition="in">
                                      <p:cBhvr>
                                        <p:cTn id="25" dur="3000"/>
                                        <p:tgtEl>
                                          <p:spTgt spid="247"/>
                                        </p:tgtEl>
                                      </p:cBhvr>
                                    </p:animEffect>
                                  </p:childTnLst>
                                </p:cTn>
                              </p:par>
                            </p:childTnLst>
                          </p:cTn>
                        </p:par>
                      </p:childTnLst>
                    </p:cTn>
                  </p:par>
                  <p:par>
                    <p:cTn id="26" fill="hold">
                      <p:stCondLst>
                        <p:cond delay="indefinite"/>
                      </p:stCondLst>
                      <p:childTnLst>
                        <p:par>
                          <p:cTn id="27" fill="hold">
                            <p:stCondLst>
                              <p:cond delay="0"/>
                            </p:stCondLst>
                            <p:childTnLst>
                              <p:par>
                                <p:cTn id="28" presetClass="entr" nodeType="clickEffect" presetSubtype="8" presetID="2" grpId="6" fill="hold">
                                  <p:stCondLst>
                                    <p:cond delay="0"/>
                                  </p:stCondLst>
                                  <p:iterate type="el" backwards="0">
                                    <p:tmAbs val="0"/>
                                  </p:iterate>
                                  <p:childTnLst>
                                    <p:set>
                                      <p:cBhvr>
                                        <p:cTn id="29" fill="hold"/>
                                        <p:tgtEl>
                                          <p:spTgt spid="250"/>
                                        </p:tgtEl>
                                        <p:attrNameLst>
                                          <p:attrName>style.visibility</p:attrName>
                                        </p:attrNameLst>
                                      </p:cBhvr>
                                      <p:to>
                                        <p:strVal val="visible"/>
                                      </p:to>
                                    </p:set>
                                    <p:anim calcmode="lin" valueType="num">
                                      <p:cBhvr>
                                        <p:cTn id="30" dur="1000" fill="hold"/>
                                        <p:tgtEl>
                                          <p:spTgt spid="250"/>
                                        </p:tgtEl>
                                        <p:attrNameLst>
                                          <p:attrName>ppt_x</p:attrName>
                                        </p:attrNameLst>
                                      </p:cBhvr>
                                      <p:tavLst>
                                        <p:tav tm="0">
                                          <p:val>
                                            <p:strVal val="0-#ppt_w/2"/>
                                          </p:val>
                                        </p:tav>
                                        <p:tav tm="100000">
                                          <p:val>
                                            <p:strVal val="#ppt_x"/>
                                          </p:val>
                                        </p:tav>
                                      </p:tavLst>
                                    </p:anim>
                                    <p:anim calcmode="lin" valueType="num">
                                      <p:cBhvr>
                                        <p:cTn id="31" dur="1000" fill="hold"/>
                                        <p:tgtEl>
                                          <p:spTgt spid="25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Class="entr" nodeType="clickEffect" presetSubtype="8" presetID="2" grpId="7" fill="hold">
                                  <p:stCondLst>
                                    <p:cond delay="0"/>
                                  </p:stCondLst>
                                  <p:iterate type="el" backwards="0">
                                    <p:tmAbs val="0"/>
                                  </p:iterate>
                                  <p:childTnLst>
                                    <p:set>
                                      <p:cBhvr>
                                        <p:cTn id="35" fill="hold"/>
                                        <p:tgtEl>
                                          <p:spTgt spid="251"/>
                                        </p:tgtEl>
                                        <p:attrNameLst>
                                          <p:attrName>style.visibility</p:attrName>
                                        </p:attrNameLst>
                                      </p:cBhvr>
                                      <p:to>
                                        <p:strVal val="visible"/>
                                      </p:to>
                                    </p:set>
                                    <p:anim calcmode="lin" valueType="num">
                                      <p:cBhvr>
                                        <p:cTn id="36" dur="1000" fill="hold"/>
                                        <p:tgtEl>
                                          <p:spTgt spid="251"/>
                                        </p:tgtEl>
                                        <p:attrNameLst>
                                          <p:attrName>ppt_x</p:attrName>
                                        </p:attrNameLst>
                                      </p:cBhvr>
                                      <p:tavLst>
                                        <p:tav tm="0">
                                          <p:val>
                                            <p:strVal val="0-#ppt_w/2"/>
                                          </p:val>
                                        </p:tav>
                                        <p:tav tm="100000">
                                          <p:val>
                                            <p:strVal val="#ppt_x"/>
                                          </p:val>
                                        </p:tav>
                                      </p:tavLst>
                                    </p:anim>
                                    <p:anim calcmode="lin" valueType="num">
                                      <p:cBhvr>
                                        <p:cTn id="37" dur="1000" fill="hold"/>
                                        <p:tgtEl>
                                          <p:spTgt spid="2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8" grpId="1"/>
      <p:bldP build="whole" bldLvl="1" animBg="1" rev="0" advAuto="0" spid="248" grpId="4"/>
      <p:bldP build="whole" bldLvl="1" animBg="1" rev="0" advAuto="0" spid="250" grpId="6"/>
      <p:bldP build="whole" bldLvl="1" animBg="1" rev="0" advAuto="0" spid="251" grpId="7"/>
      <p:bldP build="whole" bldLvl="1" animBg="1" rev="0" advAuto="0" spid="241" grpId="2"/>
      <p:bldP build="whole" bldLvl="1" animBg="1" rev="0" advAuto="0" spid="244" grpId="3"/>
      <p:bldP build="whole" bldLvl="1" animBg="1" rev="0" advAuto="0" spid="247" grpId="5"/>
    </p:bld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3" name="Faith…"/>
          <p:cNvSpPr txBox="1"/>
          <p:nvPr/>
        </p:nvSpPr>
        <p:spPr>
          <a:xfrm>
            <a:off x="2714335" y="1174087"/>
            <a:ext cx="8541330" cy="736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marL="44703" indent="364947">
              <a:lnSpc>
                <a:spcPct val="100000"/>
              </a:lnSpc>
              <a:tabLst>
                <a:tab pos="3594100" algn="l"/>
              </a:tabLst>
              <a:defRPr b="1" i="1" spc="1281" sz="6100">
                <a:solidFill>
                  <a:srgbClr val="8A2820"/>
                </a:solidFill>
                <a:latin typeface="Georgia"/>
                <a:ea typeface="Georgia"/>
                <a:cs typeface="Georgia"/>
                <a:sym typeface="Georgia"/>
              </a:defRPr>
            </a:pPr>
            <a:r>
              <a:t>Faith</a:t>
            </a:r>
          </a:p>
          <a:p>
            <a:pPr marL="44703" indent="364947">
              <a:lnSpc>
                <a:spcPct val="100000"/>
              </a:lnSpc>
              <a:tabLst>
                <a:tab pos="3594100" algn="l"/>
              </a:tabLst>
              <a:defRPr i="1" sz="4300">
                <a:solidFill>
                  <a:srgbClr val="000000"/>
                </a:solidFill>
                <a:latin typeface="Georgia"/>
                <a:ea typeface="Georgia"/>
                <a:cs typeface="Georgia"/>
                <a:sym typeface="Georgia"/>
              </a:defRPr>
            </a:pPr>
            <a:r>
              <a:t>Acquire God’s view of marriage </a:t>
            </a:r>
          </a:p>
          <a:p>
            <a:pPr marL="44703" indent="364947">
              <a:lnSpc>
                <a:spcPct val="100000"/>
              </a:lnSpc>
              <a:spcBef>
                <a:spcPts val="1300"/>
              </a:spcBef>
              <a:tabLst>
                <a:tab pos="3594100" algn="l"/>
              </a:tabLst>
              <a:defRPr i="1" sz="4300">
                <a:solidFill>
                  <a:srgbClr val="000000"/>
                </a:solidFill>
                <a:latin typeface="Georgia"/>
                <a:ea typeface="Georgia"/>
                <a:cs typeface="Georgia"/>
                <a:sym typeface="Georgia"/>
              </a:defRPr>
            </a:pPr>
            <a:r>
              <a:t>(Sessions 1-4)</a:t>
            </a:r>
          </a:p>
          <a:p>
            <a:pPr marL="44703" indent="364947">
              <a:lnSpc>
                <a:spcPct val="100000"/>
              </a:lnSpc>
              <a:tabLst>
                <a:tab pos="3594100" algn="l"/>
              </a:tabLst>
              <a:defRPr b="1" i="1" spc="1281" sz="6100">
                <a:solidFill>
                  <a:srgbClr val="8A2820"/>
                </a:solidFill>
                <a:latin typeface="Georgia"/>
                <a:ea typeface="Georgia"/>
                <a:cs typeface="Georgia"/>
                <a:sym typeface="Georgia"/>
              </a:defRPr>
            </a:pPr>
            <a:r>
              <a:t>Forgiveness</a:t>
            </a:r>
          </a:p>
          <a:p>
            <a:pPr marL="44703" indent="364947">
              <a:lnSpc>
                <a:spcPct val="100000"/>
              </a:lnSpc>
              <a:tabLst>
                <a:tab pos="3594100" algn="l"/>
              </a:tabLst>
              <a:defRPr i="1" sz="4300">
                <a:solidFill>
                  <a:srgbClr val="000000"/>
                </a:solidFill>
                <a:latin typeface="Georgia"/>
                <a:ea typeface="Georgia"/>
                <a:cs typeface="Georgia"/>
                <a:sym typeface="Georgia"/>
              </a:defRPr>
            </a:pPr>
            <a:r>
              <a:t>Recover from marital setbacks </a:t>
            </a:r>
          </a:p>
          <a:p>
            <a:pPr marL="44703" indent="364947">
              <a:lnSpc>
                <a:spcPct val="100000"/>
              </a:lnSpc>
              <a:spcBef>
                <a:spcPts val="1300"/>
              </a:spcBef>
              <a:tabLst>
                <a:tab pos="3594100" algn="l"/>
              </a:tabLst>
              <a:defRPr i="1" sz="4300">
                <a:solidFill>
                  <a:srgbClr val="000000"/>
                </a:solidFill>
                <a:latin typeface="Georgia"/>
                <a:ea typeface="Georgia"/>
                <a:cs typeface="Georgia"/>
                <a:sym typeface="Georgia"/>
              </a:defRPr>
            </a:pPr>
            <a:r>
              <a:t>(Sessions 5-7)</a:t>
            </a:r>
          </a:p>
          <a:p>
            <a:pPr marL="44703" indent="364947">
              <a:lnSpc>
                <a:spcPct val="100000"/>
              </a:lnSpc>
              <a:tabLst>
                <a:tab pos="3594100" algn="l"/>
              </a:tabLst>
              <a:defRPr b="1" i="1" spc="1281" sz="6100">
                <a:solidFill>
                  <a:srgbClr val="8A2820"/>
                </a:solidFill>
                <a:latin typeface="Georgia"/>
                <a:ea typeface="Georgia"/>
                <a:cs typeface="Georgia"/>
                <a:sym typeface="Georgia"/>
              </a:defRPr>
            </a:pPr>
            <a:r>
              <a:t>Friendship</a:t>
            </a:r>
          </a:p>
          <a:p>
            <a:pPr marL="44703" indent="364947">
              <a:lnSpc>
                <a:spcPct val="100000"/>
              </a:lnSpc>
              <a:tabLst>
                <a:tab pos="3594100" algn="l"/>
              </a:tabLst>
              <a:defRPr i="1" sz="4300">
                <a:solidFill>
                  <a:srgbClr val="000000"/>
                </a:solidFill>
                <a:latin typeface="Georgia"/>
                <a:ea typeface="Georgia"/>
                <a:cs typeface="Georgia"/>
                <a:sym typeface="Georgia"/>
              </a:defRPr>
            </a:pPr>
            <a:r>
              <a:t>Obtain a great marriage </a:t>
            </a:r>
          </a:p>
          <a:p>
            <a:pPr marL="44703" indent="364947">
              <a:lnSpc>
                <a:spcPct val="100000"/>
              </a:lnSpc>
              <a:tabLst>
                <a:tab pos="3594100" algn="l"/>
              </a:tabLst>
              <a:defRPr i="1" sz="4300">
                <a:solidFill>
                  <a:srgbClr val="000000"/>
                </a:solidFill>
                <a:latin typeface="Georgia"/>
                <a:ea typeface="Georgia"/>
                <a:cs typeface="Georgia"/>
                <a:sym typeface="Georgia"/>
              </a:defRPr>
            </a:pPr>
            <a:r>
              <a:t>(Sessions 8-10)</a:t>
            </a:r>
          </a:p>
        </p:txBody>
      </p:sp>
      <p:sp>
        <p:nvSpPr>
          <p:cNvPr id="84" name="Line"/>
          <p:cNvSpPr/>
          <p:nvPr/>
        </p:nvSpPr>
        <p:spPr>
          <a:xfrm>
            <a:off x="3746500" y="960628"/>
            <a:ext cx="6496999" cy="1"/>
          </a:xfrm>
          <a:prstGeom prst="line">
            <a:avLst/>
          </a:prstGeom>
          <a:ln w="25400">
            <a:solidFill>
              <a:srgbClr val="444444"/>
            </a:solidFill>
            <a:miter lim="400000"/>
          </a:ln>
        </p:spPr>
        <p:txBody>
          <a:bodyPr lIns="0" tIns="0" rIns="0" bIns="0"/>
          <a:lstStyle/>
          <a:p>
            <a:pPr algn="l" defTabSz="457200">
              <a:lnSpc>
                <a:spcPct val="100000"/>
              </a:lnSpc>
              <a:tabLst/>
              <a:defRPr sz="1200">
                <a:solidFill>
                  <a:srgbClr val="000000"/>
                </a:solidFill>
                <a:latin typeface="Helvetica"/>
                <a:ea typeface="Helvetica"/>
                <a:cs typeface="Helvetica"/>
                <a:sym typeface="Helvetica"/>
              </a:defRPr>
            </a:pPr>
          </a:p>
        </p:txBody>
      </p:sp>
      <p:sp>
        <p:nvSpPr>
          <p:cNvPr id="85" name="Overview"/>
          <p:cNvSpPr txBox="1"/>
          <p:nvPr>
            <p:ph type="title"/>
          </p:nvPr>
        </p:nvSpPr>
        <p:spPr>
          <a:xfrm>
            <a:off x="1905000" y="-156972"/>
            <a:ext cx="10160000" cy="1333501"/>
          </a:xfrm>
          <a:prstGeom prst="rect">
            <a:avLst/>
          </a:prstGeom>
        </p:spPr>
        <p:txBody>
          <a:bodyPr/>
          <a:lstStyle/>
          <a:p>
            <a:pPr/>
            <a:r>
              <a:t>Overview</a:t>
            </a:r>
          </a:p>
        </p:txBody>
      </p:sp>
      <p:sp>
        <p:nvSpPr>
          <p:cNvPr id="86" name="But now abide faith, hope, love, these three; but the greatest of these is love. (1 Cor 13:13)"/>
          <p:cNvSpPr txBox="1"/>
          <p:nvPr/>
        </p:nvSpPr>
        <p:spPr>
          <a:xfrm>
            <a:off x="1486295" y="8385747"/>
            <a:ext cx="11220971" cy="1273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ts val="4800"/>
              </a:lnSpc>
              <a:defRPr sz="4000">
                <a:solidFill>
                  <a:srgbClr val="000000"/>
                </a:solidFill>
                <a:latin typeface="Times New Roman"/>
                <a:ea typeface="Times New Roman"/>
                <a:cs typeface="Times New Roman"/>
                <a:sym typeface="Times New Roman"/>
              </a:defRPr>
            </a:lvl1pPr>
          </a:lstStyle>
          <a:p>
            <a:pPr/>
            <a:r>
              <a:t>But now abide faith, hope, love, these three; but the greatest of these is love. (1 Cor 13:13)</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 presetID="22" grpId="1" fill="hold">
                                  <p:stCondLst>
                                    <p:cond delay="0"/>
                                  </p:stCondLst>
                                  <p:iterate type="el" backwards="0">
                                    <p:tmAbs val="0"/>
                                  </p:iterate>
                                  <p:childTnLst>
                                    <p:set>
                                      <p:cBhvr>
                                        <p:cTn id="6" fill="hold"/>
                                        <p:tgtEl>
                                          <p:spTgt spid="83"/>
                                        </p:tgtEl>
                                        <p:attrNameLst>
                                          <p:attrName>style.visibility</p:attrName>
                                        </p:attrNameLst>
                                      </p:cBhvr>
                                      <p:to>
                                        <p:strVal val="visible"/>
                                      </p:to>
                                    </p:set>
                                    <p:animEffect filter="wipe(up)" transition="in">
                                      <p:cBhvr>
                                        <p:cTn id="7" dur="2000"/>
                                        <p:tgtEl>
                                          <p:spTgt spid="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3" grpId="1"/>
    </p:bldLst>
  </p:timing>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5" name="pasted14.pdf" descr="pasted14.pdf"/>
          <p:cNvPicPr>
            <a:picLocks noChangeAspect="1"/>
          </p:cNvPicPr>
          <p:nvPr/>
        </p:nvPicPr>
        <p:blipFill>
          <a:blip r:embed="rId3">
            <a:extLst/>
          </a:blip>
          <a:stretch>
            <a:fillRect/>
          </a:stretch>
        </p:blipFill>
        <p:spPr>
          <a:xfrm>
            <a:off x="5854700" y="4711700"/>
            <a:ext cx="1625600" cy="650240"/>
          </a:xfrm>
          <a:prstGeom prst="rect">
            <a:avLst/>
          </a:prstGeom>
          <a:ln w="12700">
            <a:miter lim="400000"/>
          </a:ln>
        </p:spPr>
      </p:pic>
      <p:pic>
        <p:nvPicPr>
          <p:cNvPr id="256" name="pasted15.pdf" descr="pasted15.pdf"/>
          <p:cNvPicPr>
            <a:picLocks noChangeAspect="1"/>
          </p:cNvPicPr>
          <p:nvPr/>
        </p:nvPicPr>
        <p:blipFill>
          <a:blip r:embed="rId4">
            <a:extLst/>
          </a:blip>
          <a:stretch>
            <a:fillRect/>
          </a:stretch>
        </p:blipFill>
        <p:spPr>
          <a:xfrm>
            <a:off x="6350000" y="7721600"/>
            <a:ext cx="3973617" cy="1576833"/>
          </a:xfrm>
          <a:prstGeom prst="rect">
            <a:avLst/>
          </a:prstGeom>
          <a:ln w="12700">
            <a:miter lim="400000"/>
          </a:ln>
        </p:spPr>
      </p:pic>
      <p:pic>
        <p:nvPicPr>
          <p:cNvPr id="257" name="pasted16.pdf" descr="pasted16.pdf"/>
          <p:cNvPicPr>
            <a:picLocks noChangeAspect="1"/>
          </p:cNvPicPr>
          <p:nvPr/>
        </p:nvPicPr>
        <p:blipFill>
          <a:blip r:embed="rId5">
            <a:extLst/>
          </a:blip>
          <a:stretch>
            <a:fillRect/>
          </a:stretch>
        </p:blipFill>
        <p:spPr>
          <a:xfrm>
            <a:off x="4635500" y="3810000"/>
            <a:ext cx="3743515" cy="1511804"/>
          </a:xfrm>
          <a:prstGeom prst="rect">
            <a:avLst/>
          </a:prstGeom>
          <a:ln w="12700">
            <a:miter lim="400000"/>
          </a:ln>
        </p:spPr>
      </p:pic>
      <p:sp>
        <p:nvSpPr>
          <p:cNvPr id="258" name="If you refuse to step…"/>
          <p:cNvSpPr txBox="1"/>
          <p:nvPr/>
        </p:nvSpPr>
        <p:spPr>
          <a:xfrm>
            <a:off x="1587500" y="2247900"/>
            <a:ext cx="2832100" cy="4102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a:lnSpc>
                <a:spcPts val="44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3700">
                <a:solidFill>
                  <a:srgbClr val="000000"/>
                </a:solidFill>
              </a:defRPr>
            </a:pPr>
          </a:p>
          <a:p>
            <a:pPr algn="l">
              <a:lnSpc>
                <a:spcPts val="44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3700">
                <a:solidFill>
                  <a:srgbClr val="000000"/>
                </a:solidFill>
              </a:defRPr>
            </a:pPr>
            <a:r>
              <a:t>If you refuse to step </a:t>
            </a:r>
          </a:p>
          <a:p>
            <a:pPr algn="l">
              <a:lnSpc>
                <a:spcPts val="44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3700">
                <a:solidFill>
                  <a:srgbClr val="000000"/>
                </a:solidFill>
              </a:defRPr>
            </a:pPr>
            <a:r>
              <a:t>ahead in faith to love</a:t>
            </a:r>
          </a:p>
        </p:txBody>
      </p:sp>
      <p:sp>
        <p:nvSpPr>
          <p:cNvPr id="259" name="then you will step back in fear to self."/>
          <p:cNvSpPr txBox="1"/>
          <p:nvPr/>
        </p:nvSpPr>
        <p:spPr>
          <a:xfrm>
            <a:off x="9918700" y="5397500"/>
            <a:ext cx="2667000" cy="3530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r">
              <a:lnSpc>
                <a:spcPts val="44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3700">
                <a:solidFill>
                  <a:srgbClr val="000000"/>
                </a:solidFill>
              </a:defRPr>
            </a:pPr>
          </a:p>
          <a:p>
            <a:pPr algn="r">
              <a:lnSpc>
                <a:spcPts val="44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3700">
                <a:solidFill>
                  <a:srgbClr val="000000"/>
                </a:solidFill>
              </a:defRPr>
            </a:pPr>
            <a:r>
              <a:t> then you will step back in fear to self.</a:t>
            </a:r>
          </a:p>
        </p:txBody>
      </p:sp>
      <p:pic>
        <p:nvPicPr>
          <p:cNvPr id="260" name="pasted17.pdf" descr="pasted17.pdf"/>
          <p:cNvPicPr>
            <a:picLocks noChangeAspect="1"/>
          </p:cNvPicPr>
          <p:nvPr/>
        </p:nvPicPr>
        <p:blipFill>
          <a:blip r:embed="rId6">
            <a:extLst/>
          </a:blip>
          <a:stretch>
            <a:fillRect/>
          </a:stretch>
        </p:blipFill>
        <p:spPr>
          <a:xfrm>
            <a:off x="6870700" y="6578600"/>
            <a:ext cx="2921000" cy="1168400"/>
          </a:xfrm>
          <a:prstGeom prst="rect">
            <a:avLst/>
          </a:prstGeom>
          <a:ln w="12700">
            <a:miter lim="400000"/>
          </a:ln>
        </p:spPr>
      </p:pic>
      <p:grpSp>
        <p:nvGrpSpPr>
          <p:cNvPr id="264" name="Group"/>
          <p:cNvGrpSpPr/>
          <p:nvPr/>
        </p:nvGrpSpPr>
        <p:grpSpPr>
          <a:xfrm>
            <a:off x="2197100" y="5827548"/>
            <a:ext cx="3951437" cy="3164052"/>
            <a:chOff x="0" y="0"/>
            <a:chExt cx="3951436" cy="3164051"/>
          </a:xfrm>
        </p:grpSpPr>
        <p:sp>
          <p:nvSpPr>
            <p:cNvPr id="261" name="Shape"/>
            <p:cNvSpPr/>
            <p:nvPr/>
          </p:nvSpPr>
          <p:spPr>
            <a:xfrm rot="18960000">
              <a:off x="875206" y="772566"/>
              <a:ext cx="2552701" cy="812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193"/>
                  </a:moveTo>
                  <a:lnTo>
                    <a:pt x="0" y="14407"/>
                  </a:lnTo>
                  <a:lnTo>
                    <a:pt x="12960" y="14407"/>
                  </a:lnTo>
                  <a:lnTo>
                    <a:pt x="12960" y="21600"/>
                  </a:lnTo>
                  <a:lnTo>
                    <a:pt x="21600" y="10800"/>
                  </a:lnTo>
                  <a:lnTo>
                    <a:pt x="12960" y="0"/>
                  </a:lnTo>
                  <a:lnTo>
                    <a:pt x="12960" y="7193"/>
                  </a:lnTo>
                  <a:close/>
                </a:path>
              </a:pathLst>
            </a:custGeom>
            <a:solidFill>
              <a:srgbClr val="040400"/>
            </a:solidFill>
            <a:ln w="25400" cap="flat">
              <a:noFill/>
              <a:miter lim="400000"/>
            </a:ln>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262" name="Shape"/>
            <p:cNvSpPr/>
            <p:nvPr/>
          </p:nvSpPr>
          <p:spPr>
            <a:xfrm rot="21420000">
              <a:off x="1379216" y="2202935"/>
              <a:ext cx="2552701" cy="812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193"/>
                  </a:moveTo>
                  <a:lnTo>
                    <a:pt x="0" y="14407"/>
                  </a:lnTo>
                  <a:lnTo>
                    <a:pt x="12960" y="14407"/>
                  </a:lnTo>
                  <a:lnTo>
                    <a:pt x="12960" y="21600"/>
                  </a:lnTo>
                  <a:lnTo>
                    <a:pt x="21600" y="10800"/>
                  </a:lnTo>
                  <a:lnTo>
                    <a:pt x="12960" y="0"/>
                  </a:lnTo>
                  <a:lnTo>
                    <a:pt x="12960" y="7193"/>
                  </a:lnTo>
                  <a:close/>
                </a:path>
              </a:pathLst>
            </a:custGeom>
            <a:solidFill>
              <a:srgbClr val="040400"/>
            </a:solidFill>
            <a:ln w="25400" cap="flat">
              <a:noFill/>
              <a:miter lim="400000"/>
            </a:ln>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263" name="Circle"/>
            <p:cNvSpPr/>
            <p:nvPr/>
          </p:nvSpPr>
          <p:spPr>
            <a:xfrm>
              <a:off x="0" y="1995651"/>
              <a:ext cx="1168400" cy="1168401"/>
            </a:xfrm>
            <a:prstGeom prst="ellipse">
              <a:avLst/>
            </a:prstGeom>
            <a:solidFill>
              <a:srgbClr val="040400"/>
            </a:solidFill>
            <a:ln w="25400" cap="flat">
              <a:noFill/>
              <a:miter lim="400000"/>
            </a:ln>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grpSp>
      <p:pic>
        <p:nvPicPr>
          <p:cNvPr id="265" name="pasted18.pdf" descr="pasted18.pdf"/>
          <p:cNvPicPr>
            <a:picLocks noChangeAspect="1"/>
          </p:cNvPicPr>
          <p:nvPr/>
        </p:nvPicPr>
        <p:blipFill>
          <a:blip r:embed="rId7">
            <a:extLst/>
          </a:blip>
          <a:stretch>
            <a:fillRect/>
          </a:stretch>
        </p:blipFill>
        <p:spPr>
          <a:xfrm>
            <a:off x="5067300" y="2717800"/>
            <a:ext cx="2827770" cy="1138222"/>
          </a:xfrm>
          <a:prstGeom prst="rect">
            <a:avLst/>
          </a:prstGeom>
          <a:ln w="12700">
            <a:miter lim="400000"/>
          </a:ln>
        </p:spPr>
      </p:pic>
      <p:sp>
        <p:nvSpPr>
          <p:cNvPr id="266" name="4) 我的愛能持久嗎？"/>
          <p:cNvSpPr/>
          <p:nvPr/>
        </p:nvSpPr>
        <p:spPr>
          <a:xfrm>
            <a:off x="1658751" y="1504950"/>
            <a:ext cx="10439401" cy="774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lnSpc>
                <a:spcPts val="4500"/>
              </a:lnSpc>
              <a:tabLst>
                <a:tab pos="10464800" algn="l"/>
              </a:tabLst>
              <a:defRPr b="1" sz="3800">
                <a:solidFill>
                  <a:srgbClr val="000000"/>
                </a:solidFill>
              </a:defRPr>
            </a:lvl1pPr>
          </a:lstStyle>
          <a:p>
            <a:pPr/>
            <a:r>
              <a:t>4) 我的愛能持久嗎？</a:t>
            </a:r>
          </a:p>
        </p:txBody>
      </p:sp>
      <p:sp>
        <p:nvSpPr>
          <p:cNvPr id="267" name="對無條件之愛的問題"/>
          <p:cNvSpPr/>
          <p:nvPr/>
        </p:nvSpPr>
        <p:spPr>
          <a:xfrm>
            <a:off x="2806700" y="177800"/>
            <a:ext cx="7429500" cy="1244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7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6400">
                <a:solidFill>
                  <a:srgbClr val="000000"/>
                </a:solidFill>
              </a:defRPr>
            </a:lvl1pPr>
          </a:lstStyle>
          <a:p>
            <a:pPr/>
            <a:r>
              <a:t>對無條件之愛的問題</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257"/>
                                        </p:tgtEl>
                                        <p:attrNameLst>
                                          <p:attrName>style.visibility</p:attrName>
                                        </p:attrNameLst>
                                      </p:cBhvr>
                                      <p:to>
                                        <p:strVal val="visible"/>
                                      </p:to>
                                    </p:set>
                                    <p:animEffect filter="dissolve" transition="in">
                                      <p:cBhvr>
                                        <p:cTn id="7" dur="2000"/>
                                        <p:tgtEl>
                                          <p:spTgt spid="257"/>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Subtype="8" presetID="2" grpId="2" fill="hold">
                                  <p:stCondLst>
                                    <p:cond delay="0"/>
                                  </p:stCondLst>
                                  <p:iterate type="el" backwards="0">
                                    <p:tmAbs val="0"/>
                                  </p:iterate>
                                  <p:childTnLst>
                                    <p:set>
                                      <p:cBhvr>
                                        <p:cTn id="11" fill="hold"/>
                                        <p:tgtEl>
                                          <p:spTgt spid="265"/>
                                        </p:tgtEl>
                                        <p:attrNameLst>
                                          <p:attrName>style.visibility</p:attrName>
                                        </p:attrNameLst>
                                      </p:cBhvr>
                                      <p:to>
                                        <p:strVal val="visible"/>
                                      </p:to>
                                    </p:set>
                                    <p:anim calcmode="lin" valueType="num">
                                      <p:cBhvr>
                                        <p:cTn id="12" dur="1000" fill="hold"/>
                                        <p:tgtEl>
                                          <p:spTgt spid="265"/>
                                        </p:tgtEl>
                                        <p:attrNameLst>
                                          <p:attrName>ppt_x</p:attrName>
                                        </p:attrNameLst>
                                      </p:cBhvr>
                                      <p:tavLst>
                                        <p:tav tm="0">
                                          <p:val>
                                            <p:strVal val="0-#ppt_w/2"/>
                                          </p:val>
                                        </p:tav>
                                        <p:tav tm="100000">
                                          <p:val>
                                            <p:strVal val="#ppt_x"/>
                                          </p:val>
                                        </p:tav>
                                      </p:tavLst>
                                    </p:anim>
                                    <p:anim calcmode="lin" valueType="num">
                                      <p:cBhvr>
                                        <p:cTn id="13" dur="10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Class="entr" nodeType="clickEffect" presetID="9" grpId="3" fill="hold">
                                  <p:stCondLst>
                                    <p:cond delay="0"/>
                                  </p:stCondLst>
                                  <p:iterate type="el" backwards="0">
                                    <p:tmAbs val="0"/>
                                  </p:iterate>
                                  <p:childTnLst>
                                    <p:set>
                                      <p:cBhvr>
                                        <p:cTn id="17" fill="hold"/>
                                        <p:tgtEl>
                                          <p:spTgt spid="256"/>
                                        </p:tgtEl>
                                        <p:attrNameLst>
                                          <p:attrName>style.visibility</p:attrName>
                                        </p:attrNameLst>
                                      </p:cBhvr>
                                      <p:to>
                                        <p:strVal val="visible"/>
                                      </p:to>
                                    </p:set>
                                    <p:animEffect filter="dissolve" transition="in">
                                      <p:cBhvr>
                                        <p:cTn id="18" dur="1000"/>
                                        <p:tgtEl>
                                          <p:spTgt spid="256"/>
                                        </p:tgtEl>
                                      </p:cBhvr>
                                    </p:animEffec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2" presetID="2" grpId="4" fill="hold">
                                  <p:stCondLst>
                                    <p:cond delay="0"/>
                                  </p:stCondLst>
                                  <p:iterate type="el" backwards="0">
                                    <p:tmAbs val="0"/>
                                  </p:iterate>
                                  <p:childTnLst>
                                    <p:set>
                                      <p:cBhvr>
                                        <p:cTn id="22" fill="hold"/>
                                        <p:tgtEl>
                                          <p:spTgt spid="260"/>
                                        </p:tgtEl>
                                        <p:attrNameLst>
                                          <p:attrName>style.visibility</p:attrName>
                                        </p:attrNameLst>
                                      </p:cBhvr>
                                      <p:to>
                                        <p:strVal val="visible"/>
                                      </p:to>
                                    </p:set>
                                    <p:anim calcmode="lin" valueType="num">
                                      <p:cBhvr>
                                        <p:cTn id="23" dur="1000" fill="hold"/>
                                        <p:tgtEl>
                                          <p:spTgt spid="260"/>
                                        </p:tgtEl>
                                        <p:attrNameLst>
                                          <p:attrName>ppt_x</p:attrName>
                                        </p:attrNameLst>
                                      </p:cBhvr>
                                      <p:tavLst>
                                        <p:tav tm="0">
                                          <p:val>
                                            <p:strVal val="1+#ppt_w/2"/>
                                          </p:val>
                                        </p:tav>
                                        <p:tav tm="100000">
                                          <p:val>
                                            <p:strVal val="#ppt_x"/>
                                          </p:val>
                                        </p:tav>
                                      </p:tavLst>
                                    </p:anim>
                                    <p:anim calcmode="lin" valueType="num">
                                      <p:cBhvr>
                                        <p:cTn id="24" dur="1000" fill="hold"/>
                                        <p:tgtEl>
                                          <p:spTgt spid="26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Class="entr" nodeType="clickEffect" presetSubtype="1" presetID="22" grpId="5" fill="hold">
                                  <p:stCondLst>
                                    <p:cond delay="0"/>
                                  </p:stCondLst>
                                  <p:iterate type="el" backwards="0">
                                    <p:tmAbs val="0"/>
                                  </p:iterate>
                                  <p:childTnLst>
                                    <p:set>
                                      <p:cBhvr>
                                        <p:cTn id="28" fill="hold"/>
                                        <p:tgtEl>
                                          <p:spTgt spid="258"/>
                                        </p:tgtEl>
                                        <p:attrNameLst>
                                          <p:attrName>style.visibility</p:attrName>
                                        </p:attrNameLst>
                                      </p:cBhvr>
                                      <p:to>
                                        <p:strVal val="visible"/>
                                      </p:to>
                                    </p:set>
                                    <p:animEffect filter="wipe(up)" transition="in">
                                      <p:cBhvr>
                                        <p:cTn id="29" dur="2000"/>
                                        <p:tgtEl>
                                          <p:spTgt spid="258"/>
                                        </p:tgtEl>
                                      </p:cBhvr>
                                    </p:animEffect>
                                  </p:childTnLst>
                                </p:cTn>
                              </p:par>
                            </p:childTnLst>
                          </p:cTn>
                        </p:par>
                        <p:par>
                          <p:cTn id="30" fill="hold">
                            <p:stCondLst>
                              <p:cond delay="2000"/>
                            </p:stCondLst>
                            <p:childTnLst>
                              <p:par>
                                <p:cTn id="31" presetClass="entr" nodeType="afterEffect" presetSubtype="1" presetID="22" grpId="6" fill="hold">
                                  <p:stCondLst>
                                    <p:cond delay="0"/>
                                  </p:stCondLst>
                                  <p:iterate type="el" backwards="0">
                                    <p:tmAbs val="0"/>
                                  </p:iterate>
                                  <p:childTnLst>
                                    <p:set>
                                      <p:cBhvr>
                                        <p:cTn id="32" fill="hold"/>
                                        <p:tgtEl>
                                          <p:spTgt spid="259"/>
                                        </p:tgtEl>
                                        <p:attrNameLst>
                                          <p:attrName>style.visibility</p:attrName>
                                        </p:attrNameLst>
                                      </p:cBhvr>
                                      <p:to>
                                        <p:strVal val="visible"/>
                                      </p:to>
                                    </p:set>
                                    <p:animEffect filter="wipe(up)" transition="in">
                                      <p:cBhvr>
                                        <p:cTn id="33" dur="2000"/>
                                        <p:tgtEl>
                                          <p:spTgt spid="259"/>
                                        </p:tgtEl>
                                      </p:cBhvr>
                                    </p:animEffect>
                                  </p:childTnLst>
                                </p:cTn>
                              </p:par>
                            </p:childTnLst>
                          </p:cTn>
                        </p:par>
                        <p:par>
                          <p:cTn id="34" fill="hold">
                            <p:stCondLst>
                              <p:cond delay="4000"/>
                            </p:stCondLst>
                            <p:childTnLst>
                              <p:par>
                                <p:cTn id="35" presetClass="entr" nodeType="afterEffect" presetSubtype="3" presetID="18" grpId="7" fill="hold">
                                  <p:stCondLst>
                                    <p:cond delay="0"/>
                                  </p:stCondLst>
                                  <p:iterate type="el" backwards="0">
                                    <p:tmAbs val="0"/>
                                  </p:iterate>
                                  <p:childTnLst>
                                    <p:set>
                                      <p:cBhvr>
                                        <p:cTn id="36" fill="hold"/>
                                        <p:tgtEl>
                                          <p:spTgt spid="264"/>
                                        </p:tgtEl>
                                        <p:attrNameLst>
                                          <p:attrName>style.visibility</p:attrName>
                                        </p:attrNameLst>
                                      </p:cBhvr>
                                      <p:to>
                                        <p:strVal val="visible"/>
                                      </p:to>
                                    </p:set>
                                    <p:animEffect filter="strips(upRight)" transition="in">
                                      <p:cBhvr>
                                        <p:cTn id="37" dur="1000"/>
                                        <p:tgtEl>
                                          <p:spTgt spid="2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64" grpId="7"/>
      <p:bldP build="whole" bldLvl="1" animBg="1" rev="0" advAuto="0" spid="256" grpId="3"/>
      <p:bldP build="whole" bldLvl="1" animBg="1" rev="0" advAuto="0" spid="260" grpId="4"/>
      <p:bldP build="whole" bldLvl="1" animBg="1" rev="0" advAuto="0" spid="257" grpId="1"/>
      <p:bldP build="whole" bldLvl="1" animBg="1" rev="0" advAuto="0" spid="259" grpId="6"/>
      <p:bldP build="whole" bldLvl="1" animBg="1" rev="0" advAuto="0" spid="258" grpId="5"/>
      <p:bldP build="whole" bldLvl="1" animBg="1" rev="0" advAuto="0" spid="265" grpId="2"/>
    </p:bldLst>
  </p:timing>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 Man is designed to love.…"/>
          <p:cNvSpPr/>
          <p:nvPr/>
        </p:nvSpPr>
        <p:spPr>
          <a:xfrm>
            <a:off x="1324863" y="709034"/>
            <a:ext cx="3814422" cy="9385301"/>
          </a:xfrm>
          <a:prstGeom prst="rect">
            <a:avLst/>
          </a:prstGeom>
          <a:solidFill>
            <a:srgbClr val="FCFC96"/>
          </a:solidFill>
          <a:ln w="25400">
            <a:miter lim="400000"/>
          </a:ln>
          <a:extLst>
            <a:ext uri="{C572A759-6A51-4108-AA02-DFA0A04FC94B}">
              <ma14:wrappingTextBoxFlag xmlns:ma14="http://schemas.microsoft.com/office/mac/drawingml/2011/main" val="1"/>
            </a:ext>
          </a:extLst>
        </p:spPr>
        <p:txBody>
          <a:bodyPr lIns="114300" tIns="114300" rIns="114300" bIns="114300" anchor="ctr"/>
          <a:lstStyle/>
          <a:p>
            <a:pPr algn="l">
              <a:lnSpc>
                <a:spcPts val="3900"/>
              </a:lnSpc>
              <a:spcBef>
                <a:spcPts val="1400"/>
              </a:spcBef>
              <a:tabLst>
                <a:tab pos="4140200" algn="l"/>
              </a:tabLst>
              <a:defRPr b="1" sz="3200">
                <a:solidFill>
                  <a:srgbClr val="000000"/>
                </a:solidFill>
                <a:latin typeface="Helvetica"/>
                <a:ea typeface="Helvetica"/>
                <a:cs typeface="Helvetica"/>
                <a:sym typeface="Helvetica"/>
              </a:defRPr>
            </a:pPr>
            <a:r>
              <a:t>• Man is designed to love.</a:t>
            </a:r>
          </a:p>
          <a:p>
            <a:pPr algn="l">
              <a:lnSpc>
                <a:spcPts val="3900"/>
              </a:lnSpc>
              <a:spcBef>
                <a:spcPts val="1400"/>
              </a:spcBef>
              <a:tabLst>
                <a:tab pos="4140200" algn="l"/>
              </a:tabLst>
              <a:defRPr b="1" sz="3200">
                <a:solidFill>
                  <a:srgbClr val="000000"/>
                </a:solidFill>
                <a:latin typeface="Helvetica"/>
                <a:ea typeface="Helvetica"/>
                <a:cs typeface="Helvetica"/>
                <a:sym typeface="Helvetica"/>
              </a:defRPr>
            </a:pPr>
            <a:r>
              <a:t>• Demanding, bravery, courage, risk taking - like firefighter</a:t>
            </a:r>
          </a:p>
          <a:p>
            <a:pPr algn="l">
              <a:lnSpc>
                <a:spcPts val="3900"/>
              </a:lnSpc>
              <a:spcBef>
                <a:spcPts val="1400"/>
              </a:spcBef>
              <a:tabLst>
                <a:tab pos="4140200" algn="l"/>
              </a:tabLst>
              <a:defRPr b="1" sz="3200">
                <a:solidFill>
                  <a:srgbClr val="000000"/>
                </a:solidFill>
                <a:latin typeface="Helvetica"/>
                <a:ea typeface="Helvetica"/>
                <a:cs typeface="Helvetica"/>
                <a:sym typeface="Helvetica"/>
              </a:defRPr>
            </a:pPr>
            <a:r>
              <a:t>• Sense of fulfillment and energy</a:t>
            </a:r>
          </a:p>
          <a:p>
            <a:pPr algn="l">
              <a:lnSpc>
                <a:spcPts val="3900"/>
              </a:lnSpc>
              <a:spcBef>
                <a:spcPts val="1400"/>
              </a:spcBef>
              <a:tabLst>
                <a:tab pos="4140200" algn="l"/>
              </a:tabLst>
              <a:defRPr b="1" sz="3200">
                <a:solidFill>
                  <a:srgbClr val="000000"/>
                </a:solidFill>
                <a:latin typeface="Helvetica"/>
                <a:ea typeface="Helvetica"/>
                <a:cs typeface="Helvetica"/>
                <a:sym typeface="Helvetica"/>
              </a:defRPr>
            </a:pPr>
            <a:r>
              <a:t>• Lust empties; Love fulfills</a:t>
            </a:r>
          </a:p>
          <a:p>
            <a:pPr algn="l">
              <a:lnSpc>
                <a:spcPts val="3900"/>
              </a:lnSpc>
              <a:spcBef>
                <a:spcPts val="1400"/>
              </a:spcBef>
              <a:tabLst>
                <a:tab pos="4140200" algn="l"/>
              </a:tabLst>
              <a:defRPr b="1" sz="3200">
                <a:solidFill>
                  <a:srgbClr val="000000"/>
                </a:solidFill>
                <a:latin typeface="Helvetica"/>
                <a:ea typeface="Helvetica"/>
                <a:cs typeface="Helvetica"/>
                <a:sym typeface="Helvetica"/>
              </a:defRPr>
            </a:pPr>
            <a:r>
              <a:t>• True for all but especially for men.</a:t>
            </a:r>
          </a:p>
          <a:p>
            <a:pPr algn="l">
              <a:lnSpc>
                <a:spcPts val="3900"/>
              </a:lnSpc>
              <a:spcBef>
                <a:spcPts val="1400"/>
              </a:spcBef>
              <a:tabLst>
                <a:tab pos="4140200" algn="l"/>
              </a:tabLst>
              <a:defRPr b="1" sz="3200">
                <a:solidFill>
                  <a:srgbClr val="000000"/>
                </a:solidFill>
                <a:latin typeface="Helvetica"/>
                <a:ea typeface="Helvetica"/>
                <a:cs typeface="Helvetica"/>
                <a:sym typeface="Helvetica"/>
              </a:defRPr>
            </a:pPr>
            <a:r>
              <a:t>• Gaining faith to love</a:t>
            </a:r>
          </a:p>
        </p:txBody>
      </p:sp>
      <p:pic>
        <p:nvPicPr>
          <p:cNvPr id="272" name="pasted151.pdf" descr="pasted151.pdf"/>
          <p:cNvPicPr>
            <a:picLocks noChangeAspect="1"/>
          </p:cNvPicPr>
          <p:nvPr/>
        </p:nvPicPr>
        <p:blipFill>
          <a:blip r:embed="rId3">
            <a:extLst/>
          </a:blip>
          <a:stretch>
            <a:fillRect/>
          </a:stretch>
        </p:blipFill>
        <p:spPr>
          <a:xfrm>
            <a:off x="8443006" y="3124200"/>
            <a:ext cx="4819007" cy="5384800"/>
          </a:xfrm>
          <a:prstGeom prst="rect">
            <a:avLst/>
          </a:prstGeom>
          <a:ln w="12700">
            <a:miter lim="400000"/>
          </a:ln>
        </p:spPr>
      </p:pic>
      <p:sp>
        <p:nvSpPr>
          <p:cNvPr id="273" name="God’s Design of man"/>
          <p:cNvSpPr txBox="1"/>
          <p:nvPr/>
        </p:nvSpPr>
        <p:spPr>
          <a:xfrm>
            <a:off x="1409700" y="-38100"/>
            <a:ext cx="11480800" cy="812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ts val="5500"/>
              </a:lnSpc>
              <a:tabLst>
                <a:tab pos="1219200" algn="l"/>
                <a:tab pos="11264900" algn="l"/>
              </a:tabLst>
              <a:defRPr b="1" sz="4600">
                <a:solidFill>
                  <a:srgbClr val="000000"/>
                </a:solidFill>
              </a:defRPr>
            </a:lvl1pPr>
          </a:lstStyle>
          <a:p>
            <a:pPr/>
            <a:r>
              <a:t>God’s Design of man</a:t>
            </a:r>
          </a:p>
        </p:txBody>
      </p:sp>
      <p:sp>
        <p:nvSpPr>
          <p:cNvPr id="274" name="How do you climb 30 foot ladders?…"/>
          <p:cNvSpPr txBox="1"/>
          <p:nvPr/>
        </p:nvSpPr>
        <p:spPr>
          <a:xfrm>
            <a:off x="5295900" y="1981200"/>
            <a:ext cx="6946900" cy="3213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tabLst>
                <a:tab pos="1219200" algn="l"/>
                <a:tab pos="6972300" algn="l"/>
              </a:tabLst>
              <a:defRPr b="1">
                <a:solidFill>
                  <a:srgbClr val="000000"/>
                </a:solidFill>
                <a:latin typeface="Helvetica"/>
                <a:ea typeface="Helvetica"/>
                <a:cs typeface="Helvetica"/>
                <a:sym typeface="Helvetica"/>
              </a:defRPr>
            </a:pPr>
            <a:r>
              <a:t>How do you climb 30 foot ladders? </a:t>
            </a:r>
          </a:p>
          <a:p>
            <a:pPr algn="l">
              <a:tabLst>
                <a:tab pos="6972300" algn="l"/>
              </a:tabLst>
              <a:defRPr b="1">
                <a:solidFill>
                  <a:srgbClr val="000000"/>
                </a:solidFill>
                <a:latin typeface="Lucida Grande"/>
                <a:ea typeface="Lucida Grande"/>
                <a:cs typeface="Lucida Grande"/>
                <a:sym typeface="Lucida Grande"/>
              </a:defRPr>
            </a:pPr>
          </a:p>
          <a:p>
            <a:pPr algn="l">
              <a:tabLst>
                <a:tab pos="6972300" algn="l"/>
              </a:tabLst>
              <a:defRPr b="1">
                <a:solidFill>
                  <a:srgbClr val="000000"/>
                </a:solidFill>
                <a:latin typeface="Lucida Grande"/>
                <a:ea typeface="Lucida Grande"/>
                <a:cs typeface="Lucida Grande"/>
                <a:sym typeface="Lucida Grande"/>
              </a:defRPr>
            </a:pPr>
            <a:r>
              <a:t>• </a:t>
            </a:r>
            <a:r>
              <a:rPr>
                <a:latin typeface="Helvetica"/>
                <a:ea typeface="Helvetica"/>
                <a:cs typeface="Helvetica"/>
                <a:sym typeface="Helvetica"/>
              </a:rPr>
              <a:t>Other men do it</a:t>
            </a:r>
            <a:endParaRPr>
              <a:latin typeface="Helvetica"/>
              <a:ea typeface="Helvetica"/>
              <a:cs typeface="Helvetica"/>
              <a:sym typeface="Helvetica"/>
            </a:endParaRPr>
          </a:p>
          <a:p>
            <a:pPr algn="l">
              <a:tabLst>
                <a:tab pos="6972300" algn="l"/>
              </a:tabLst>
              <a:defRPr b="1">
                <a:solidFill>
                  <a:srgbClr val="000000"/>
                </a:solidFill>
                <a:latin typeface="Lucida Grande"/>
                <a:ea typeface="Lucida Grande"/>
                <a:cs typeface="Lucida Grande"/>
                <a:sym typeface="Lucida Grande"/>
              </a:defRPr>
            </a:pPr>
            <a:r>
              <a:t>• </a:t>
            </a:r>
            <a:r>
              <a:rPr>
                <a:latin typeface="Helvetica"/>
                <a:ea typeface="Helvetica"/>
                <a:cs typeface="Helvetica"/>
                <a:sym typeface="Helvetica"/>
              </a:rPr>
              <a:t>Look at instructions </a:t>
            </a:r>
            <a:endParaRPr>
              <a:latin typeface="Helvetica"/>
              <a:ea typeface="Helvetica"/>
              <a:cs typeface="Helvetica"/>
              <a:sym typeface="Helvetica"/>
            </a:endParaRPr>
          </a:p>
          <a:p>
            <a:pPr algn="l">
              <a:tabLst>
                <a:tab pos="6972300" algn="l"/>
              </a:tabLst>
              <a:defRPr b="1">
                <a:solidFill>
                  <a:srgbClr val="000000"/>
                </a:solidFill>
                <a:latin typeface="Lucida Grande"/>
                <a:ea typeface="Lucida Grande"/>
                <a:cs typeface="Lucida Grande"/>
                <a:sym typeface="Lucida Grande"/>
              </a:defRPr>
            </a:pPr>
            <a:r>
              <a:t>• </a:t>
            </a:r>
            <a:r>
              <a:rPr>
                <a:latin typeface="Helvetica"/>
                <a:ea typeface="Helvetica"/>
                <a:cs typeface="Helvetica"/>
                <a:sym typeface="Helvetica"/>
              </a:rPr>
              <a:t>Remember the past</a:t>
            </a:r>
          </a:p>
        </p:txBody>
      </p:sp>
      <p:sp>
        <p:nvSpPr>
          <p:cNvPr id="275" name="• No confidence, no climbing…"/>
          <p:cNvSpPr txBox="1"/>
          <p:nvPr/>
        </p:nvSpPr>
        <p:spPr>
          <a:xfrm>
            <a:off x="5765800" y="8140700"/>
            <a:ext cx="6143055" cy="1143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lgn="just">
              <a:tabLst/>
              <a:defRPr b="1">
                <a:solidFill>
                  <a:srgbClr val="000000"/>
                </a:solidFill>
                <a:latin typeface="Helvetica"/>
                <a:ea typeface="Helvetica"/>
                <a:cs typeface="Helvetica"/>
                <a:sym typeface="Helvetica"/>
              </a:defRPr>
            </a:pPr>
            <a:r>
              <a:t>• No confidence, no climbing</a:t>
            </a:r>
          </a:p>
          <a:p>
            <a:pPr algn="just">
              <a:tabLst/>
              <a:defRPr b="1">
                <a:solidFill>
                  <a:srgbClr val="000000"/>
                </a:solidFill>
                <a:latin typeface="Helvetica"/>
                <a:ea typeface="Helvetica"/>
                <a:cs typeface="Helvetica"/>
                <a:sym typeface="Helvetica"/>
              </a:defRPr>
            </a:pPr>
            <a:r>
              <a:t>• Confidence, can climb</a:t>
            </a:r>
          </a:p>
        </p:txBody>
      </p:sp>
      <p:sp>
        <p:nvSpPr>
          <p:cNvPr id="276" name="When I fix my gutters, I need to climb a 30+ foot ladder. Every time I come down I hope it is my last time to go up that ladder. How do I get up there without fear paralyzing me?   • I see other men climbing tall ladders.  • I look at the instructions on the ladder which assure me that the ladder can hold my weight.  • I also remember that I was up on that ladder before, and it held me up fine.  If I didn't have confidence in the ladder, I would leave it in its storage place. But confidence in its design enables me to do things that I would otherwise not do."/>
          <p:cNvSpPr txBox="1"/>
          <p:nvPr>
            <p:ph type="title"/>
          </p:nvPr>
        </p:nvSpPr>
        <p:spPr>
          <a:prstGeom prst="rect">
            <a:avLst/>
          </a:prstGeom>
        </p:spPr>
        <p:txBody>
          <a:bodyPr/>
          <a:lstStyle/>
          <a:p>
            <a:pPr>
              <a:lnSpc>
                <a:spcPts val="2600"/>
              </a:lnSpc>
              <a:spcBef>
                <a:spcPts val="0"/>
              </a:spcBef>
              <a:defRPr sz="2200">
                <a:latin typeface="Helvetica"/>
                <a:ea typeface="Helvetica"/>
                <a:cs typeface="Helvetica"/>
                <a:sym typeface="Helvetica"/>
              </a:defRPr>
            </a:pPr>
            <a:r>
              <a:t>When I fix my gutters, I need to climb a 30+ foot ladder. Every time I come down I hope it is my last time to go up that ladder. How do I get up there without fear paralyzing me? </a:t>
            </a:r>
          </a:p>
          <a:p>
            <a:pPr>
              <a:lnSpc>
                <a:spcPts val="2600"/>
              </a:lnSpc>
              <a:spcBef>
                <a:spcPts val="0"/>
              </a:spcBef>
              <a:tabLst/>
              <a:defRPr sz="2200">
                <a:latin typeface="Lucida Grande"/>
                <a:ea typeface="Lucida Grande"/>
                <a:cs typeface="Lucida Grande"/>
                <a:sym typeface="Lucida Grande"/>
              </a:defRPr>
            </a:pPr>
          </a:p>
          <a:p>
            <a:pPr>
              <a:lnSpc>
                <a:spcPts val="2600"/>
              </a:lnSpc>
              <a:spcBef>
                <a:spcPts val="0"/>
              </a:spcBef>
              <a:tabLst/>
              <a:defRPr sz="2200">
                <a:latin typeface="Lucida Grande"/>
                <a:ea typeface="Lucida Grande"/>
                <a:cs typeface="Lucida Grande"/>
                <a:sym typeface="Lucida Grande"/>
              </a:defRPr>
            </a:pPr>
            <a:r>
              <a:t>• </a:t>
            </a:r>
            <a:r>
              <a:rPr>
                <a:latin typeface="Helvetica"/>
                <a:ea typeface="Helvetica"/>
                <a:cs typeface="Helvetica"/>
                <a:sym typeface="Helvetica"/>
              </a:rPr>
              <a:t>I see other men climbing tall ladders. </a:t>
            </a:r>
            <a:endParaRPr>
              <a:latin typeface="Helvetica"/>
              <a:ea typeface="Helvetica"/>
              <a:cs typeface="Helvetica"/>
              <a:sym typeface="Helvetica"/>
            </a:endParaRPr>
          </a:p>
          <a:p>
            <a:pPr>
              <a:lnSpc>
                <a:spcPts val="2600"/>
              </a:lnSpc>
              <a:spcBef>
                <a:spcPts val="0"/>
              </a:spcBef>
              <a:tabLst/>
              <a:defRPr sz="2200">
                <a:latin typeface="Lucida Grande"/>
                <a:ea typeface="Lucida Grande"/>
                <a:cs typeface="Lucida Grande"/>
                <a:sym typeface="Lucida Grande"/>
              </a:defRPr>
            </a:pPr>
            <a:r>
              <a:t>• </a:t>
            </a:r>
            <a:r>
              <a:rPr>
                <a:latin typeface="Helvetica"/>
                <a:ea typeface="Helvetica"/>
                <a:cs typeface="Helvetica"/>
                <a:sym typeface="Helvetica"/>
              </a:rPr>
              <a:t>I look at the instructions on the ladder which assure me that the ladder can hold my weight. </a:t>
            </a:r>
            <a:endParaRPr>
              <a:latin typeface="Helvetica"/>
              <a:ea typeface="Helvetica"/>
              <a:cs typeface="Helvetica"/>
              <a:sym typeface="Helvetica"/>
            </a:endParaRPr>
          </a:p>
          <a:p>
            <a:pPr>
              <a:lnSpc>
                <a:spcPts val="2600"/>
              </a:lnSpc>
              <a:spcBef>
                <a:spcPts val="0"/>
              </a:spcBef>
              <a:tabLst/>
              <a:defRPr sz="2200">
                <a:latin typeface="Lucida Grande"/>
                <a:ea typeface="Lucida Grande"/>
                <a:cs typeface="Lucida Grande"/>
                <a:sym typeface="Lucida Grande"/>
              </a:defRPr>
            </a:pPr>
            <a:r>
              <a:t>• </a:t>
            </a:r>
            <a:r>
              <a:rPr>
                <a:latin typeface="Helvetica"/>
                <a:ea typeface="Helvetica"/>
                <a:cs typeface="Helvetica"/>
                <a:sym typeface="Helvetica"/>
              </a:rPr>
              <a:t>I also remember that I was up on that ladder before, and it held me up fine. </a:t>
            </a:r>
            <a:endParaRPr>
              <a:latin typeface="Helvetica"/>
              <a:ea typeface="Helvetica"/>
              <a:cs typeface="Helvetica"/>
              <a:sym typeface="Helvetica"/>
            </a:endParaRPr>
          </a:p>
          <a:p>
            <a:pPr>
              <a:lnSpc>
                <a:spcPts val="2600"/>
              </a:lnSpc>
              <a:spcBef>
                <a:spcPts val="0"/>
              </a:spcBef>
              <a:tabLst/>
              <a:defRPr sz="2200">
                <a:latin typeface="Helvetica"/>
                <a:ea typeface="Helvetica"/>
                <a:cs typeface="Helvetica"/>
                <a:sym typeface="Helvetica"/>
              </a:defRPr>
            </a:pPr>
            <a:r>
              <a:t>If I didn't have confidence in the ladder, I would leave it in its storage place. But confidence in its design enables me to do things that I would otherwise not do. </a:t>
            </a:r>
          </a:p>
          <a:p>
            <a:pPr>
              <a:lnSpc>
                <a:spcPts val="2600"/>
              </a:lnSpc>
              <a:spcBef>
                <a:spcPts val="0"/>
              </a:spcBef>
              <a:tabLst/>
              <a:defRPr sz="2200">
                <a:latin typeface="Helvetica"/>
                <a:ea typeface="Helvetica"/>
                <a:cs typeface="Helvetica"/>
                <a:sym typeface="Helvetica"/>
              </a:defRPr>
            </a:pP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6" presetID="18" grpId="1" fill="hold">
                                  <p:stCondLst>
                                    <p:cond delay="0"/>
                                  </p:stCondLst>
                                  <p:iterate type="el" backwards="0">
                                    <p:tmAbs val="0"/>
                                  </p:iterate>
                                  <p:childTnLst>
                                    <p:set>
                                      <p:cBhvr>
                                        <p:cTn id="6" fill="hold"/>
                                        <p:tgtEl>
                                          <p:spTgt spid="271"/>
                                        </p:tgtEl>
                                        <p:attrNameLst>
                                          <p:attrName>style.visibility</p:attrName>
                                        </p:attrNameLst>
                                      </p:cBhvr>
                                      <p:to>
                                        <p:strVal val="visible"/>
                                      </p:to>
                                    </p:set>
                                    <p:animEffect filter="strips(downRight)" transition="in">
                                      <p:cBhvr>
                                        <p:cTn id="7" dur="3500"/>
                                        <p:tgtEl>
                                          <p:spTgt spid="271"/>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Subtype="8" presetID="22" grpId="2" fill="hold">
                                  <p:stCondLst>
                                    <p:cond delay="0"/>
                                  </p:stCondLst>
                                  <p:iterate type="el" backwards="0">
                                    <p:tmAbs val="0"/>
                                  </p:iterate>
                                  <p:childTnLst>
                                    <p:set>
                                      <p:cBhvr>
                                        <p:cTn id="11" fill="hold"/>
                                        <p:tgtEl>
                                          <p:spTgt spid="274">
                                            <p:bg/>
                                          </p:spTgt>
                                        </p:tgtEl>
                                        <p:attrNameLst>
                                          <p:attrName>style.visibility</p:attrName>
                                        </p:attrNameLst>
                                      </p:cBhvr>
                                      <p:to>
                                        <p:strVal val="visible"/>
                                      </p:to>
                                    </p:set>
                                    <p:animEffect filter="wipe(left)" transition="in">
                                      <p:cBhvr>
                                        <p:cTn id="12" dur="1000"/>
                                        <p:tgtEl>
                                          <p:spTgt spid="274">
                                            <p:bg/>
                                          </p:spTgt>
                                        </p:tgtEl>
                                      </p:cBhvr>
                                    </p:animEffect>
                                  </p:childTnLst>
                                </p:cTn>
                              </p:par>
                              <p:par>
                                <p:cTn id="13" presetClass="entr" nodeType="withEffect" presetSubtype="8" presetID="22" grpId="2" fill="hold">
                                  <p:stCondLst>
                                    <p:cond delay="0"/>
                                  </p:stCondLst>
                                  <p:iterate type="el" backwards="0">
                                    <p:tmAbs val="0"/>
                                  </p:iterate>
                                  <p:childTnLst>
                                    <p:set>
                                      <p:cBhvr>
                                        <p:cTn id="14" fill="hold"/>
                                        <p:tgtEl>
                                          <p:spTgt spid="274">
                                            <p:txEl>
                                              <p:pRg st="0" end="0"/>
                                            </p:txEl>
                                          </p:spTgt>
                                        </p:tgtEl>
                                        <p:attrNameLst>
                                          <p:attrName>style.visibility</p:attrName>
                                        </p:attrNameLst>
                                      </p:cBhvr>
                                      <p:to>
                                        <p:strVal val="visible"/>
                                      </p:to>
                                    </p:set>
                                    <p:animEffect filter="wipe(left)" transition="in">
                                      <p:cBhvr>
                                        <p:cTn id="15" dur="1000"/>
                                        <p:tgtEl>
                                          <p:spTgt spid="27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Subtype="8" presetID="22" grpId="2" fill="hold">
                                  <p:stCondLst>
                                    <p:cond delay="0"/>
                                  </p:stCondLst>
                                  <p:iterate type="el" backwards="0">
                                    <p:tmAbs val="0"/>
                                  </p:iterate>
                                  <p:childTnLst>
                                    <p:set>
                                      <p:cBhvr>
                                        <p:cTn id="19" fill="hold"/>
                                        <p:tgtEl>
                                          <p:spTgt spid="274">
                                            <p:txEl>
                                              <p:pRg st="1" end="1"/>
                                            </p:txEl>
                                          </p:spTgt>
                                        </p:tgtEl>
                                        <p:attrNameLst>
                                          <p:attrName>style.visibility</p:attrName>
                                        </p:attrNameLst>
                                      </p:cBhvr>
                                      <p:to>
                                        <p:strVal val="visible"/>
                                      </p:to>
                                    </p:set>
                                    <p:animEffect filter="wipe(left)" transition="in">
                                      <p:cBhvr>
                                        <p:cTn id="20" dur="1000"/>
                                        <p:tgtEl>
                                          <p:spTgt spid="274">
                                            <p:txEl>
                                              <p:pRg st="1" end="1"/>
                                            </p:txEl>
                                          </p:spTgt>
                                        </p:tgtEl>
                                      </p:cBhvr>
                                    </p:animEffect>
                                  </p:childTnLst>
                                </p:cTn>
                              </p:par>
                            </p:childTnLst>
                          </p:cTn>
                        </p:par>
                        <p:par>
                          <p:cTn id="21" fill="hold">
                            <p:stCondLst>
                              <p:cond delay="1000"/>
                            </p:stCondLst>
                            <p:childTnLst>
                              <p:par>
                                <p:cTn id="22" presetClass="entr" nodeType="afterEffect" presetSubtype="8" presetID="22" grpId="2" fill="hold">
                                  <p:stCondLst>
                                    <p:cond delay="0"/>
                                  </p:stCondLst>
                                  <p:iterate type="el" backwards="0">
                                    <p:tmAbs val="0"/>
                                  </p:iterate>
                                  <p:childTnLst>
                                    <p:set>
                                      <p:cBhvr>
                                        <p:cTn id="23" fill="hold"/>
                                        <p:tgtEl>
                                          <p:spTgt spid="274">
                                            <p:txEl>
                                              <p:pRg st="2" end="2"/>
                                            </p:txEl>
                                          </p:spTgt>
                                        </p:tgtEl>
                                        <p:attrNameLst>
                                          <p:attrName>style.visibility</p:attrName>
                                        </p:attrNameLst>
                                      </p:cBhvr>
                                      <p:to>
                                        <p:strVal val="visible"/>
                                      </p:to>
                                    </p:set>
                                    <p:animEffect filter="wipe(left)" transition="in">
                                      <p:cBhvr>
                                        <p:cTn id="24" dur="1000"/>
                                        <p:tgtEl>
                                          <p:spTgt spid="274">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Class="entr" nodeType="clickEffect" presetSubtype="8" presetID="22" grpId="2" fill="hold">
                                  <p:stCondLst>
                                    <p:cond delay="0"/>
                                  </p:stCondLst>
                                  <p:iterate type="el" backwards="0">
                                    <p:tmAbs val="0"/>
                                  </p:iterate>
                                  <p:childTnLst>
                                    <p:set>
                                      <p:cBhvr>
                                        <p:cTn id="28" fill="hold"/>
                                        <p:tgtEl>
                                          <p:spTgt spid="274">
                                            <p:txEl>
                                              <p:pRg st="3" end="3"/>
                                            </p:txEl>
                                          </p:spTgt>
                                        </p:tgtEl>
                                        <p:attrNameLst>
                                          <p:attrName>style.visibility</p:attrName>
                                        </p:attrNameLst>
                                      </p:cBhvr>
                                      <p:to>
                                        <p:strVal val="visible"/>
                                      </p:to>
                                    </p:set>
                                    <p:animEffect filter="wipe(left)" transition="in">
                                      <p:cBhvr>
                                        <p:cTn id="29" dur="1000"/>
                                        <p:tgtEl>
                                          <p:spTgt spid="274">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Class="entr" nodeType="clickEffect" presetSubtype="8" presetID="22" grpId="2" fill="hold">
                                  <p:stCondLst>
                                    <p:cond delay="0"/>
                                  </p:stCondLst>
                                  <p:iterate type="el" backwards="0">
                                    <p:tmAbs val="0"/>
                                  </p:iterate>
                                  <p:childTnLst>
                                    <p:set>
                                      <p:cBhvr>
                                        <p:cTn id="33" fill="hold"/>
                                        <p:tgtEl>
                                          <p:spTgt spid="274">
                                            <p:txEl>
                                              <p:pRg st="4" end="4"/>
                                            </p:txEl>
                                          </p:spTgt>
                                        </p:tgtEl>
                                        <p:attrNameLst>
                                          <p:attrName>style.visibility</p:attrName>
                                        </p:attrNameLst>
                                      </p:cBhvr>
                                      <p:to>
                                        <p:strVal val="visible"/>
                                      </p:to>
                                    </p:set>
                                    <p:animEffect filter="wipe(left)" transition="in">
                                      <p:cBhvr>
                                        <p:cTn id="34" dur="1000"/>
                                        <p:tgtEl>
                                          <p:spTgt spid="274">
                                            <p:txEl>
                                              <p:pRg st="4" end="4"/>
                                            </p:txEl>
                                          </p:spTgt>
                                        </p:tgtEl>
                                      </p:cBhvr>
                                    </p:animEffect>
                                  </p:childTnLst>
                                </p:cTn>
                              </p:par>
                            </p:childTnLst>
                          </p:cTn>
                        </p:par>
                        <p:par>
                          <p:cTn id="35" fill="hold">
                            <p:stCondLst>
                              <p:cond delay="1000"/>
                            </p:stCondLst>
                            <p:childTnLst>
                              <p:par>
                                <p:cTn id="36" presetClass="entr" nodeType="afterEffect" presetSubtype="16" presetID="23" grpId="3" fill="hold">
                                  <p:stCondLst>
                                    <p:cond delay="0"/>
                                  </p:stCondLst>
                                  <p:iterate type="el" backwards="0">
                                    <p:tmAbs val="0"/>
                                  </p:iterate>
                                  <p:childTnLst>
                                    <p:set>
                                      <p:cBhvr>
                                        <p:cTn id="37" fill="hold"/>
                                        <p:tgtEl>
                                          <p:spTgt spid="272"/>
                                        </p:tgtEl>
                                        <p:attrNameLst>
                                          <p:attrName>style.visibility</p:attrName>
                                        </p:attrNameLst>
                                      </p:cBhvr>
                                      <p:to>
                                        <p:strVal val="visible"/>
                                      </p:to>
                                    </p:set>
                                    <p:anim calcmode="lin" valueType="num">
                                      <p:cBhvr>
                                        <p:cTn id="38" dur="1500" fill="hold"/>
                                        <p:tgtEl>
                                          <p:spTgt spid="272"/>
                                        </p:tgtEl>
                                        <p:attrNameLst>
                                          <p:attrName>ppt_w</p:attrName>
                                        </p:attrNameLst>
                                      </p:cBhvr>
                                      <p:tavLst>
                                        <p:tav tm="0">
                                          <p:val>
                                            <p:fltVal val="0"/>
                                          </p:val>
                                        </p:tav>
                                        <p:tav tm="100000">
                                          <p:val>
                                            <p:strVal val="#ppt_w"/>
                                          </p:val>
                                        </p:tav>
                                      </p:tavLst>
                                    </p:anim>
                                    <p:anim calcmode="lin" valueType="num">
                                      <p:cBhvr>
                                        <p:cTn id="39" dur="1500" fill="hold"/>
                                        <p:tgtEl>
                                          <p:spTgt spid="272"/>
                                        </p:tgtEl>
                                        <p:attrNameLst>
                                          <p:attrName>ppt_h</p:attrName>
                                        </p:attrNameLst>
                                      </p:cBhvr>
                                      <p:tavLst>
                                        <p:tav tm="0">
                                          <p:val>
                                            <p:fltVal val="0"/>
                                          </p:val>
                                        </p:tav>
                                        <p:tav tm="100000">
                                          <p:val>
                                            <p:strVal val="#ppt_h"/>
                                          </p:val>
                                        </p:tav>
                                      </p:tavLst>
                                    </p:anim>
                                  </p:childTnLst>
                                </p:cTn>
                              </p:par>
                            </p:childTnLst>
                          </p:cTn>
                        </p:par>
                        <p:par>
                          <p:cTn id="40" fill="hold">
                            <p:stCondLst>
                              <p:cond delay="2500"/>
                            </p:stCondLst>
                            <p:childTnLst>
                              <p:par>
                                <p:cTn id="41" presetClass="entr" nodeType="afterEffect" presetSubtype="0" presetID="1" grpId="4" fill="hold">
                                  <p:stCondLst>
                                    <p:cond delay="0"/>
                                  </p:stCondLst>
                                  <p:iterate type="el" backwards="0">
                                    <p:tmAbs val="0"/>
                                  </p:iterate>
                                  <p:childTnLst>
                                    <p:set>
                                      <p:cBhvr>
                                        <p:cTn id="42" fill="hold"/>
                                        <p:tgtEl>
                                          <p:spTgt spid="275">
                                            <p:bg/>
                                          </p:spTgt>
                                        </p:tgtEl>
                                        <p:attrNameLst>
                                          <p:attrName>style.visibility</p:attrName>
                                        </p:attrNameLst>
                                      </p:cBhvr>
                                      <p:to>
                                        <p:strVal val="visible"/>
                                      </p:to>
                                    </p:set>
                                  </p:childTnLst>
                                </p:cTn>
                              </p:par>
                              <p:par>
                                <p:cTn id="43" presetClass="entr" nodeType="withEffect" presetSubtype="0" presetID="1" grpId="4" fill="hold">
                                  <p:stCondLst>
                                    <p:cond delay="0"/>
                                  </p:stCondLst>
                                  <p:iterate type="el" backwards="0">
                                    <p:tmAbs val="0"/>
                                  </p:iterate>
                                  <p:childTnLst>
                                    <p:set>
                                      <p:cBhvr>
                                        <p:cTn id="44" fill="hold"/>
                                        <p:tgtEl>
                                          <p:spTgt spid="275">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Class="entr" nodeType="clickEffect" presetSubtype="0" presetID="1" grpId="4" fill="hold">
                                  <p:stCondLst>
                                    <p:cond delay="0"/>
                                  </p:stCondLst>
                                  <p:iterate type="el" backwards="0">
                                    <p:tmAbs val="0"/>
                                  </p:iterate>
                                  <p:childTnLst>
                                    <p:set>
                                      <p:cBhvr>
                                        <p:cTn id="48" fill="hold"/>
                                        <p:tgtEl>
                                          <p:spTgt spid="275">
                                            <p:txEl>
                                              <p:pRg st="1" end="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71" grpId="1"/>
      <p:bldP build="p" bldLvl="5" animBg="1" rev="0" advAuto="0" spid="274" grpId="2"/>
      <p:bldP build="whole" bldLvl="1" animBg="1" rev="0" advAuto="0" spid="272" grpId="3"/>
      <p:bldP build="p" bldLvl="5" animBg="1" rev="0" advAuto="0" spid="275" grpId="4"/>
    </p:bldLst>
  </p:timing>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God gives hope that a husband’s consistent love will break down the wife’s mistrust."/>
          <p:cNvSpPr txBox="1"/>
          <p:nvPr/>
        </p:nvSpPr>
        <p:spPr>
          <a:xfrm>
            <a:off x="1498600" y="1981200"/>
            <a:ext cx="5626100" cy="1473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ts val="36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 pos="5651500" algn="l"/>
              </a:tabLst>
              <a:defRPr sz="3000">
                <a:solidFill>
                  <a:srgbClr val="444444"/>
                </a:solidFill>
                <a:latin typeface="Helvetica"/>
                <a:ea typeface="Helvetica"/>
                <a:cs typeface="Helvetica"/>
                <a:sym typeface="Helvetica"/>
              </a:defRPr>
            </a:lvl1pPr>
          </a:lstStyle>
          <a:p>
            <a:pPr/>
            <a:r>
              <a:t>God gives hope that a husband’s consistent love will break down the wife’s mistrust.</a:t>
            </a:r>
          </a:p>
        </p:txBody>
      </p:sp>
      <p:pic>
        <p:nvPicPr>
          <p:cNvPr id="281" name="pasted111.pdf" descr="pasted111.pdf"/>
          <p:cNvPicPr>
            <a:picLocks noChangeAspect="1"/>
          </p:cNvPicPr>
          <p:nvPr/>
        </p:nvPicPr>
        <p:blipFill>
          <a:blip r:embed="rId3">
            <a:extLst/>
          </a:blip>
          <a:stretch>
            <a:fillRect/>
          </a:stretch>
        </p:blipFill>
        <p:spPr>
          <a:xfrm>
            <a:off x="6261100" y="4597400"/>
            <a:ext cx="800100" cy="881743"/>
          </a:xfrm>
          <a:prstGeom prst="rect">
            <a:avLst/>
          </a:prstGeom>
          <a:ln w="12700">
            <a:miter lim="400000"/>
          </a:ln>
        </p:spPr>
      </p:pic>
      <p:pic>
        <p:nvPicPr>
          <p:cNvPr id="282" name="pasted21.pdf" descr="pasted21.pdf"/>
          <p:cNvPicPr>
            <a:picLocks noChangeAspect="1"/>
          </p:cNvPicPr>
          <p:nvPr/>
        </p:nvPicPr>
        <p:blipFill>
          <a:blip r:embed="rId4">
            <a:extLst/>
          </a:blip>
          <a:stretch>
            <a:fillRect/>
          </a:stretch>
        </p:blipFill>
        <p:spPr>
          <a:xfrm>
            <a:off x="6426200" y="4762500"/>
            <a:ext cx="800100" cy="881743"/>
          </a:xfrm>
          <a:prstGeom prst="rect">
            <a:avLst/>
          </a:prstGeom>
          <a:ln w="12700">
            <a:miter lim="400000"/>
          </a:ln>
        </p:spPr>
      </p:pic>
      <p:grpSp>
        <p:nvGrpSpPr>
          <p:cNvPr id="285" name="Group"/>
          <p:cNvGrpSpPr/>
          <p:nvPr/>
        </p:nvGrpSpPr>
        <p:grpSpPr>
          <a:xfrm>
            <a:off x="7302500" y="2286000"/>
            <a:ext cx="3369366" cy="1435100"/>
            <a:chOff x="0" y="0"/>
            <a:chExt cx="3369365" cy="1435100"/>
          </a:xfrm>
        </p:grpSpPr>
        <p:pic>
          <p:nvPicPr>
            <p:cNvPr id="283" name="pasted31.pdf" descr="pasted31.pdf"/>
            <p:cNvPicPr>
              <a:picLocks noChangeAspect="1"/>
            </p:cNvPicPr>
            <p:nvPr/>
          </p:nvPicPr>
          <p:blipFill>
            <a:blip r:embed="rId5">
              <a:extLst/>
            </a:blip>
            <a:stretch>
              <a:fillRect/>
            </a:stretch>
          </p:blipFill>
          <p:spPr>
            <a:xfrm>
              <a:off x="0" y="0"/>
              <a:ext cx="3369366" cy="1435100"/>
            </a:xfrm>
            <a:prstGeom prst="rect">
              <a:avLst/>
            </a:prstGeom>
            <a:ln w="12700" cap="flat">
              <a:noFill/>
              <a:miter lim="400000"/>
            </a:ln>
            <a:effectLst/>
          </p:spPr>
        </p:pic>
        <p:sp>
          <p:nvSpPr>
            <p:cNvPr id="284" name="God’s Word"/>
            <p:cNvSpPr txBox="1"/>
            <p:nvPr/>
          </p:nvSpPr>
          <p:spPr>
            <a:xfrm>
              <a:off x="203200" y="279400"/>
              <a:ext cx="2433229" cy="9906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p>
              <a:pPr algn="l">
                <a:lnSpc>
                  <a:spcPts val="3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3000">
                  <a:solidFill>
                    <a:srgbClr val="FFFEFC"/>
                  </a:solidFill>
                  <a:latin typeface="Georgia"/>
                  <a:ea typeface="Georgia"/>
                  <a:cs typeface="Georgia"/>
                  <a:sym typeface="Georgia"/>
                </a:defRPr>
              </a:pPr>
            </a:p>
            <a:p>
              <a:pPr algn="l">
                <a:lnSpc>
                  <a:spcPts val="3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3000">
                  <a:solidFill>
                    <a:srgbClr val="FFFEFC"/>
                  </a:solidFill>
                  <a:latin typeface="Georgia"/>
                  <a:ea typeface="Georgia"/>
                  <a:cs typeface="Georgia"/>
                  <a:sym typeface="Georgia"/>
                </a:defRPr>
              </a:pPr>
              <a:r>
                <a:t>God’s Word</a:t>
              </a:r>
            </a:p>
          </p:txBody>
        </p:sp>
      </p:grpSp>
      <p:grpSp>
        <p:nvGrpSpPr>
          <p:cNvPr id="288" name="Group"/>
          <p:cNvGrpSpPr/>
          <p:nvPr/>
        </p:nvGrpSpPr>
        <p:grpSpPr>
          <a:xfrm>
            <a:off x="8999574" y="2628900"/>
            <a:ext cx="3168895" cy="3681478"/>
            <a:chOff x="0" y="0"/>
            <a:chExt cx="3168893" cy="3681477"/>
          </a:xfrm>
        </p:grpSpPr>
        <p:pic>
          <p:nvPicPr>
            <p:cNvPr id="286" name="pasted41.pdf" descr="pasted41.pdf"/>
            <p:cNvPicPr>
              <a:picLocks noChangeAspect="1"/>
            </p:cNvPicPr>
            <p:nvPr/>
          </p:nvPicPr>
          <p:blipFill>
            <a:blip r:embed="rId6">
              <a:extLst/>
            </a:blip>
            <a:stretch>
              <a:fillRect/>
            </a:stretch>
          </p:blipFill>
          <p:spPr>
            <a:xfrm>
              <a:off x="990600" y="0"/>
              <a:ext cx="800100" cy="881743"/>
            </a:xfrm>
            <a:prstGeom prst="rect">
              <a:avLst/>
            </a:prstGeom>
            <a:ln w="12700" cap="flat">
              <a:noFill/>
              <a:miter lim="400000"/>
            </a:ln>
            <a:effectLst/>
          </p:spPr>
        </p:pic>
        <p:pic>
          <p:nvPicPr>
            <p:cNvPr id="287" name="pasted71.pdf" descr="pasted71.pdf"/>
            <p:cNvPicPr>
              <a:picLocks noChangeAspect="1"/>
            </p:cNvPicPr>
            <p:nvPr/>
          </p:nvPicPr>
          <p:blipFill>
            <a:blip r:embed="rId7">
              <a:extLst/>
            </a:blip>
            <a:stretch>
              <a:fillRect/>
            </a:stretch>
          </p:blipFill>
          <p:spPr>
            <a:xfrm>
              <a:off x="0" y="1104900"/>
              <a:ext cx="3168894" cy="2576578"/>
            </a:xfrm>
            <a:prstGeom prst="rect">
              <a:avLst/>
            </a:prstGeom>
            <a:ln w="12700" cap="flat">
              <a:noFill/>
              <a:miter lim="400000"/>
            </a:ln>
            <a:effectLst/>
          </p:spPr>
        </p:pic>
      </p:grpSp>
      <p:sp>
        <p:nvSpPr>
          <p:cNvPr id="289" name="Possibility #1 Breakthrough"/>
          <p:cNvSpPr txBox="1"/>
          <p:nvPr/>
        </p:nvSpPr>
        <p:spPr>
          <a:xfrm>
            <a:off x="3289300" y="965200"/>
            <a:ext cx="6255879" cy="560449"/>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just">
              <a:lnSpc>
                <a:spcPts val="3600"/>
              </a:lnSpc>
              <a:tabLst/>
              <a:defRPr b="1" sz="3000">
                <a:solidFill>
                  <a:srgbClr val="7B1142"/>
                </a:solidFill>
              </a:defRPr>
            </a:lvl1pPr>
          </a:lstStyle>
          <a:p>
            <a:pPr/>
            <a:r>
              <a:t>Possibility #1 Breakthrough </a:t>
            </a:r>
          </a:p>
        </p:txBody>
      </p:sp>
      <p:grpSp>
        <p:nvGrpSpPr>
          <p:cNvPr id="292" name="Group"/>
          <p:cNvGrpSpPr/>
          <p:nvPr/>
        </p:nvGrpSpPr>
        <p:grpSpPr>
          <a:xfrm>
            <a:off x="10584021" y="5203371"/>
            <a:ext cx="2420779" cy="4456699"/>
            <a:chOff x="0" y="0"/>
            <a:chExt cx="2420778" cy="4456697"/>
          </a:xfrm>
        </p:grpSpPr>
        <p:pic>
          <p:nvPicPr>
            <p:cNvPr id="290" name="pasted61.pdf" descr="pasted61.pdf"/>
            <p:cNvPicPr>
              <a:picLocks noChangeAspect="1"/>
            </p:cNvPicPr>
            <p:nvPr/>
          </p:nvPicPr>
          <p:blipFill>
            <a:blip r:embed="rId8">
              <a:extLst/>
            </a:blip>
            <a:stretch>
              <a:fillRect/>
            </a:stretch>
          </p:blipFill>
          <p:spPr>
            <a:xfrm>
              <a:off x="0" y="1945140"/>
              <a:ext cx="2420779" cy="2511558"/>
            </a:xfrm>
            <a:prstGeom prst="rect">
              <a:avLst/>
            </a:prstGeom>
            <a:ln w="12700" cap="flat">
              <a:noFill/>
              <a:miter lim="400000"/>
            </a:ln>
            <a:effectLst/>
          </p:spPr>
        </p:pic>
        <p:pic>
          <p:nvPicPr>
            <p:cNvPr id="291" name="pasted41.pdf" descr="pasted41.pdf"/>
            <p:cNvPicPr>
              <a:picLocks noChangeAspect="1"/>
            </p:cNvPicPr>
            <p:nvPr/>
          </p:nvPicPr>
          <p:blipFill>
            <a:blip r:embed="rId9">
              <a:extLst/>
            </a:blip>
            <a:stretch>
              <a:fillRect/>
            </a:stretch>
          </p:blipFill>
          <p:spPr>
            <a:xfrm rot="240000">
              <a:off x="412499" y="37595"/>
              <a:ext cx="1121063" cy="1235458"/>
            </a:xfrm>
            <a:prstGeom prst="rect">
              <a:avLst/>
            </a:prstGeom>
            <a:ln w="12700" cap="flat">
              <a:noFill/>
              <a:miter lim="400000"/>
            </a:ln>
            <a:effectLst/>
          </p:spPr>
        </p:pic>
      </p:grpSp>
      <p:sp>
        <p:nvSpPr>
          <p:cNvPr id="293" name="與難以相處的妻子共處"/>
          <p:cNvSpPr/>
          <p:nvPr/>
        </p:nvSpPr>
        <p:spPr>
          <a:xfrm>
            <a:off x="2501900" y="-12700"/>
            <a:ext cx="8242300" cy="1244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7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6400">
                <a:solidFill>
                  <a:srgbClr val="000000"/>
                </a:solidFill>
              </a:defRPr>
            </a:lvl1pPr>
          </a:lstStyle>
          <a:p>
            <a:pPr/>
            <a:r>
              <a:t>與難以相處的妻子共處</a:t>
            </a:r>
          </a:p>
        </p:txBody>
      </p:sp>
      <p:grpSp>
        <p:nvGrpSpPr>
          <p:cNvPr id="296" name="Group"/>
          <p:cNvGrpSpPr/>
          <p:nvPr/>
        </p:nvGrpSpPr>
        <p:grpSpPr>
          <a:xfrm>
            <a:off x="1387943" y="4215035"/>
            <a:ext cx="8712201" cy="5717249"/>
            <a:chOff x="0" y="0"/>
            <a:chExt cx="8712200" cy="5717247"/>
          </a:xfrm>
        </p:grpSpPr>
        <p:sp>
          <p:nvSpPr>
            <p:cNvPr id="294" name="Rectangle"/>
            <p:cNvSpPr/>
            <p:nvPr/>
          </p:nvSpPr>
          <p:spPr>
            <a:xfrm>
              <a:off x="0" y="1625600"/>
              <a:ext cx="8712200" cy="3227448"/>
            </a:xfrm>
            <a:prstGeom prst="rect">
              <a:avLst/>
            </a:prstGeom>
            <a:solidFill>
              <a:srgbClr val="FFED0A"/>
            </a:solidFill>
            <a:ln w="25400" cap="flat">
              <a:noFill/>
              <a:miter lim="400000"/>
            </a:ln>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295" name="你們作丈夫的、要愛你們的妻子、正如基督愛教會、為教會捨己．…"/>
            <p:cNvSpPr/>
            <p:nvPr/>
          </p:nvSpPr>
          <p:spPr>
            <a:xfrm>
              <a:off x="76200" y="0"/>
              <a:ext cx="8521700" cy="571724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p>
              <a:pPr algn="l">
                <a:lnSpc>
                  <a:spcPts val="5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8547100" algn="l"/>
                </a:tabLst>
                <a:defRPr b="1" sz="4200">
                  <a:solidFill>
                    <a:srgbClr val="000000"/>
                  </a:solidFill>
                </a:defRPr>
              </a:pPr>
              <a:r>
                <a:t>你們作丈夫的、要愛你們的妻子、正如基督愛教會、為教會捨己． </a:t>
              </a:r>
            </a:p>
            <a:p>
              <a:pPr algn="l">
                <a:lnSpc>
                  <a:spcPts val="5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8547100" algn="l"/>
                </a:tabLst>
                <a:defRPr b="1" sz="4200">
                  <a:solidFill>
                    <a:srgbClr val="000000"/>
                  </a:solidFill>
                </a:defRPr>
              </a:pPr>
              <a:r>
                <a:t>要用水藉著道、把教會洗淨、成為聖潔、 可以獻給自己、作個榮耀的教會、毫無玷</a:t>
              </a:r>
              <a:r>
                <a:rPr b="0">
                  <a:latin typeface="蘋果儷中黑"/>
                  <a:ea typeface="蘋果儷中黑"/>
                  <a:cs typeface="蘋果儷中黑"/>
                  <a:sym typeface="蘋果儷中黑"/>
                </a:rPr>
                <a:t>污</a:t>
              </a:r>
              <a:r>
                <a:t>皺紋等類的病、乃是聖潔沒有瑕疵的。</a:t>
              </a:r>
              <a:r>
                <a:rPr sz="3000"/>
                <a:t> </a:t>
              </a:r>
              <a:endParaRPr sz="3000"/>
            </a:p>
            <a:p>
              <a:pPr algn="l">
                <a:lnSpc>
                  <a:spcPts val="3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8547100" algn="l"/>
                </a:tabLst>
                <a:defRPr b="1" sz="3000">
                  <a:solidFill>
                    <a:srgbClr val="000000"/>
                  </a:solidFill>
                </a:defRPr>
              </a:pPr>
              <a:r>
                <a:t>(以 弗 所 書 5:25-27  )</a:t>
              </a:r>
            </a:p>
          </p:txBody>
        </p:sp>
      </p:gr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0" presetID="1" grpId="1" fill="hold">
                                  <p:stCondLst>
                                    <p:cond delay="0"/>
                                  </p:stCondLst>
                                  <p:iterate type="el" backwards="0">
                                    <p:tmAbs val="0"/>
                                  </p:iterate>
                                  <p:childTnLst>
                                    <p:set>
                                      <p:cBhvr>
                                        <p:cTn id="6" fill="hold"/>
                                        <p:tgtEl>
                                          <p:spTgt spid="2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8" presetID="22" grpId="2" fill="hold">
                                  <p:stCondLst>
                                    <p:cond delay="0"/>
                                  </p:stCondLst>
                                  <p:iterate type="el" backwards="0">
                                    <p:tmAbs val="0"/>
                                  </p:iterate>
                                  <p:childTnLst>
                                    <p:set>
                                      <p:cBhvr>
                                        <p:cTn id="10" fill="hold"/>
                                        <p:tgtEl>
                                          <p:spTgt spid="285"/>
                                        </p:tgtEl>
                                        <p:attrNameLst>
                                          <p:attrName>style.visibility</p:attrName>
                                        </p:attrNameLst>
                                      </p:cBhvr>
                                      <p:to>
                                        <p:strVal val="visible"/>
                                      </p:to>
                                    </p:set>
                                    <p:animEffect filter="wipe(left)" transition="in">
                                      <p:cBhvr>
                                        <p:cTn id="11" dur="1500"/>
                                        <p:tgtEl>
                                          <p:spTgt spid="285"/>
                                        </p:tgtEl>
                                      </p:cBhvr>
                                    </p:animEffect>
                                  </p:childTnLst>
                                </p:cTn>
                              </p:par>
                            </p:childTnLst>
                          </p:cTn>
                        </p:par>
                      </p:childTnLst>
                    </p:cTn>
                  </p:par>
                  <p:par>
                    <p:cTn id="12" fill="hold">
                      <p:stCondLst>
                        <p:cond delay="indefinite"/>
                      </p:stCondLst>
                      <p:childTnLst>
                        <p:par>
                          <p:cTn id="13" fill="hold">
                            <p:stCondLst>
                              <p:cond delay="0"/>
                            </p:stCondLst>
                            <p:childTnLst>
                              <p:par>
                                <p:cTn id="14" presetClass="entr" nodeType="clickEffect" presetID="9" grpId="3" fill="hold">
                                  <p:stCondLst>
                                    <p:cond delay="0"/>
                                  </p:stCondLst>
                                  <p:iterate type="el" backwards="0">
                                    <p:tmAbs val="0"/>
                                  </p:iterate>
                                  <p:childTnLst>
                                    <p:set>
                                      <p:cBhvr>
                                        <p:cTn id="15" fill="hold"/>
                                        <p:tgtEl>
                                          <p:spTgt spid="288"/>
                                        </p:tgtEl>
                                        <p:attrNameLst>
                                          <p:attrName>style.visibility</p:attrName>
                                        </p:attrNameLst>
                                      </p:cBhvr>
                                      <p:to>
                                        <p:strVal val="visible"/>
                                      </p:to>
                                    </p:set>
                                    <p:animEffect filter="dissolve" transition="in">
                                      <p:cBhvr>
                                        <p:cTn id="16" dur="1500"/>
                                        <p:tgtEl>
                                          <p:spTgt spid="288"/>
                                        </p:tgtEl>
                                      </p:cBhvr>
                                    </p:animEffect>
                                  </p:childTnLst>
                                </p:cTn>
                              </p:par>
                            </p:childTnLst>
                          </p:cTn>
                        </p:par>
                      </p:childTnLst>
                    </p:cTn>
                  </p:par>
                  <p:par>
                    <p:cTn id="17" fill="hold">
                      <p:stCondLst>
                        <p:cond delay="indefinite"/>
                      </p:stCondLst>
                      <p:childTnLst>
                        <p:par>
                          <p:cTn id="18" fill="hold">
                            <p:stCondLst>
                              <p:cond delay="0"/>
                            </p:stCondLst>
                            <p:childTnLst>
                              <p:par>
                                <p:cTn id="19" presetClass="entr" nodeType="clickEffect" presetID="9" grpId="4" fill="hold">
                                  <p:stCondLst>
                                    <p:cond delay="0"/>
                                  </p:stCondLst>
                                  <p:iterate type="el" backwards="0">
                                    <p:tmAbs val="0"/>
                                  </p:iterate>
                                  <p:childTnLst>
                                    <p:set>
                                      <p:cBhvr>
                                        <p:cTn id="20" fill="hold"/>
                                        <p:tgtEl>
                                          <p:spTgt spid="292"/>
                                        </p:tgtEl>
                                        <p:attrNameLst>
                                          <p:attrName>style.visibility</p:attrName>
                                        </p:attrNameLst>
                                      </p:cBhvr>
                                      <p:to>
                                        <p:strVal val="visible"/>
                                      </p:to>
                                    </p:set>
                                    <p:animEffect filter="dissolve" transition="in">
                                      <p:cBhvr>
                                        <p:cTn id="21" dur="1500"/>
                                        <p:tgtEl>
                                          <p:spTgt spid="292"/>
                                        </p:tgtEl>
                                      </p:cBhvr>
                                    </p:animEffect>
                                  </p:childTnLst>
                                </p:cTn>
                              </p:par>
                            </p:childTnLst>
                          </p:cTn>
                        </p:par>
                      </p:childTnLst>
                    </p:cTn>
                  </p:par>
                  <p:par>
                    <p:cTn id="22" fill="hold">
                      <p:stCondLst>
                        <p:cond delay="indefinite"/>
                      </p:stCondLst>
                      <p:childTnLst>
                        <p:par>
                          <p:cTn id="23" fill="hold">
                            <p:stCondLst>
                              <p:cond delay="0"/>
                            </p:stCondLst>
                            <p:childTnLst>
                              <p:par>
                                <p:cTn id="24" presetClass="entr" nodeType="clickEffect" presetID="9" grpId="5" fill="hold">
                                  <p:stCondLst>
                                    <p:cond delay="0"/>
                                  </p:stCondLst>
                                  <p:iterate type="el" backwards="0">
                                    <p:tmAbs val="0"/>
                                  </p:iterate>
                                  <p:childTnLst>
                                    <p:set>
                                      <p:cBhvr>
                                        <p:cTn id="25" fill="hold"/>
                                        <p:tgtEl>
                                          <p:spTgt spid="296"/>
                                        </p:tgtEl>
                                        <p:attrNameLst>
                                          <p:attrName>style.visibility</p:attrName>
                                        </p:attrNameLst>
                                      </p:cBhvr>
                                      <p:to>
                                        <p:strVal val="visible"/>
                                      </p:to>
                                    </p:set>
                                    <p:animEffect filter="dissolve" transition="in">
                                      <p:cBhvr>
                                        <p:cTn id="26" dur="1000"/>
                                        <p:tgtEl>
                                          <p:spTgt spid="2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88" grpId="3"/>
      <p:bldP build="whole" bldLvl="1" animBg="1" rev="0" advAuto="0" spid="285" grpId="2"/>
      <p:bldP build="whole" bldLvl="1" animBg="1" rev="0" advAuto="0" spid="296" grpId="5"/>
      <p:bldP build="whole" bldLvl="1" animBg="1" rev="0" advAuto="0" spid="280" grpId="1"/>
      <p:bldP build="whole" bldLvl="1" animBg="1" rev="0" advAuto="0" spid="292" grpId="4"/>
    </p:bldLst>
  </p:timing>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0" name="A husband must love his wife even if she never becomes supportive."/>
          <p:cNvSpPr txBox="1"/>
          <p:nvPr/>
        </p:nvSpPr>
        <p:spPr>
          <a:xfrm>
            <a:off x="1524000" y="1778000"/>
            <a:ext cx="8458200" cy="1193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lnSpc>
                <a:spcPts val="43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 pos="11417300" algn="l"/>
              </a:tabLst>
              <a:defRPr sz="3600">
                <a:solidFill>
                  <a:srgbClr val="444444"/>
                </a:solidFill>
                <a:latin typeface="Helvetica"/>
                <a:ea typeface="Helvetica"/>
                <a:cs typeface="Helvetica"/>
                <a:sym typeface="Helvetica"/>
              </a:defRPr>
            </a:lvl1pPr>
          </a:lstStyle>
          <a:p>
            <a:pPr/>
            <a:r>
              <a:t>A husband must love his wife even if she never becomes supportive.</a:t>
            </a:r>
          </a:p>
        </p:txBody>
      </p:sp>
      <p:pic>
        <p:nvPicPr>
          <p:cNvPr id="301" name="pasted111.pdf" descr="pasted111.pdf"/>
          <p:cNvPicPr>
            <a:picLocks noChangeAspect="1"/>
          </p:cNvPicPr>
          <p:nvPr/>
        </p:nvPicPr>
        <p:blipFill>
          <a:blip r:embed="rId3">
            <a:extLst/>
          </a:blip>
          <a:stretch>
            <a:fillRect/>
          </a:stretch>
        </p:blipFill>
        <p:spPr>
          <a:xfrm>
            <a:off x="6261100" y="4597400"/>
            <a:ext cx="800100" cy="881743"/>
          </a:xfrm>
          <a:prstGeom prst="rect">
            <a:avLst/>
          </a:prstGeom>
          <a:ln w="12700">
            <a:miter lim="400000"/>
          </a:ln>
        </p:spPr>
      </p:pic>
      <p:pic>
        <p:nvPicPr>
          <p:cNvPr id="302" name="pasted21.pdf" descr="pasted21.pdf"/>
          <p:cNvPicPr>
            <a:picLocks noChangeAspect="1"/>
          </p:cNvPicPr>
          <p:nvPr/>
        </p:nvPicPr>
        <p:blipFill>
          <a:blip r:embed="rId4">
            <a:extLst/>
          </a:blip>
          <a:stretch>
            <a:fillRect/>
          </a:stretch>
        </p:blipFill>
        <p:spPr>
          <a:xfrm>
            <a:off x="6426200" y="4762500"/>
            <a:ext cx="800100" cy="881743"/>
          </a:xfrm>
          <a:prstGeom prst="rect">
            <a:avLst/>
          </a:prstGeom>
          <a:ln w="12700">
            <a:miter lim="400000"/>
          </a:ln>
        </p:spPr>
      </p:pic>
      <p:sp>
        <p:nvSpPr>
          <p:cNvPr id="303" name="Possibility #2 Endurance"/>
          <p:cNvSpPr txBox="1"/>
          <p:nvPr/>
        </p:nvSpPr>
        <p:spPr>
          <a:xfrm>
            <a:off x="3340100" y="1104900"/>
            <a:ext cx="5569967" cy="560449"/>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just">
              <a:lnSpc>
                <a:spcPts val="3600"/>
              </a:lnSpc>
              <a:tabLst/>
              <a:defRPr b="1" sz="3000">
                <a:solidFill>
                  <a:srgbClr val="7B1142"/>
                </a:solidFill>
              </a:defRPr>
            </a:lvl1pPr>
          </a:lstStyle>
          <a:p>
            <a:pPr/>
            <a:r>
              <a:t>Possibility #2 Endurance </a:t>
            </a:r>
          </a:p>
        </p:txBody>
      </p:sp>
      <p:sp>
        <p:nvSpPr>
          <p:cNvPr id="304" name="A husband must always be prepared to love even if he sees no immediate fruit from his labor of love."/>
          <p:cNvSpPr txBox="1"/>
          <p:nvPr/>
        </p:nvSpPr>
        <p:spPr>
          <a:xfrm>
            <a:off x="10094546" y="3546666"/>
            <a:ext cx="2628901" cy="561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ts val="49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500">
                <a:solidFill>
                  <a:srgbClr val="444444"/>
                </a:solidFill>
                <a:latin typeface="Helvetica"/>
                <a:ea typeface="Helvetica"/>
                <a:cs typeface="Helvetica"/>
                <a:sym typeface="Helvetica"/>
              </a:defRPr>
            </a:lvl1pPr>
          </a:lstStyle>
          <a:p>
            <a:pPr/>
            <a:r>
              <a:t>A husband must always be prepared to love even if he sees no immediate fruit from his labor of love.</a:t>
            </a:r>
          </a:p>
        </p:txBody>
      </p:sp>
      <p:sp>
        <p:nvSpPr>
          <p:cNvPr id="305" name="與難以相處的妻子共處"/>
          <p:cNvSpPr/>
          <p:nvPr/>
        </p:nvSpPr>
        <p:spPr>
          <a:xfrm>
            <a:off x="2501900" y="38100"/>
            <a:ext cx="8242300" cy="1244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7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6400">
                <a:solidFill>
                  <a:srgbClr val="000000"/>
                </a:solidFill>
              </a:defRPr>
            </a:lvl1pPr>
          </a:lstStyle>
          <a:p>
            <a:pPr/>
            <a:r>
              <a:t>與難以相處的妻子共處</a:t>
            </a:r>
          </a:p>
        </p:txBody>
      </p:sp>
      <p:graphicFrame>
        <p:nvGraphicFramePr>
          <p:cNvPr id="306" name="Table"/>
          <p:cNvGraphicFramePr/>
          <p:nvPr/>
        </p:nvGraphicFramePr>
        <p:xfrm>
          <a:off x="1466635" y="3362516"/>
          <a:ext cx="8432801" cy="5981701"/>
        </p:xfrm>
        <a:graphic xmlns:a="http://schemas.openxmlformats.org/drawingml/2006/main">
          <a:graphicData uri="http://schemas.openxmlformats.org/drawingml/2006/table">
            <a:tbl>
              <a:tblPr firstCol="0" firstRow="0" lastCol="0" lastRow="0" bandCol="0" bandRow="0" rtl="0">
                <a:tableStyleId>{8F44A2F1-9E1F-4B54-A3A2-5F16C0AD49E2}</a:tableStyleId>
              </a:tblPr>
              <a:tblGrid>
                <a:gridCol w="4216400"/>
                <a:gridCol w="4216400"/>
              </a:tblGrid>
              <a:tr h="1993889">
                <a:tc>
                  <a:txBody>
                    <a:bodyPr/>
                    <a:lstStyle/>
                    <a:p>
                      <a:pPr marL="76200" marR="63500">
                        <a:lnSpc>
                          <a:spcPts val="7200"/>
                        </a:lnSpc>
                        <a:tabLst>
                          <a:tab pos="533400" algn="l"/>
                          <a:tab pos="990600" algn="l"/>
                          <a:tab pos="1447800" algn="l"/>
                          <a:tab pos="1905000" algn="l"/>
                          <a:tab pos="2362200" algn="l"/>
                          <a:tab pos="2806700" algn="l"/>
                          <a:tab pos="3263900" algn="l"/>
                          <a:tab pos="3721100" algn="l"/>
                          <a:tab pos="4178300" algn="l"/>
                          <a:tab pos="4635500" algn="l"/>
                          <a:tab pos="5092700" algn="l"/>
                          <a:tab pos="5537200" algn="l"/>
                        </a:tabLst>
                        <a:defRPr sz="1800">
                          <a:solidFill>
                            <a:srgbClr val="000000"/>
                          </a:solidFill>
                        </a:defRPr>
                      </a:pPr>
                      <a:r>
                        <a:rPr sz="6000">
                          <a:latin typeface="蘋果儷中黑"/>
                          <a:ea typeface="蘋果儷中黑"/>
                          <a:cs typeface="蘋果儷中黑"/>
                          <a:sym typeface="蘋果儷中黑"/>
                        </a:rPr>
                        <a:t>何 西 阿</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FEDF"/>
                        </a:gs>
                        <a:gs pos="100000">
                          <a:srgbClr val="FCFC96"/>
                        </a:gs>
                      </a:gsLst>
                      <a:lin ang="5400000" scaled="0"/>
                    </a:gradFill>
                  </a:tcPr>
                </a:tc>
                <a:tc>
                  <a:txBody>
                    <a:bodyPr/>
                    <a:lstStyle/>
                    <a:p>
                      <a:pPr marL="76200" marR="63500">
                        <a:lnSpc>
                          <a:spcPts val="40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sz="3400">
                          <a:solidFill>
                            <a:srgbClr val="444444"/>
                          </a:solidFill>
                          <a:latin typeface="Helvetica Neue Medium"/>
                          <a:ea typeface="Helvetica Neue Medium"/>
                          <a:cs typeface="Helvetica Neue Medium"/>
                          <a:sym typeface="Helvetica Neue Medium"/>
                        </a:rPr>
                        <a:t>Hosea’s wife prostituted herself</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FEDF"/>
                        </a:gs>
                        <a:gs pos="100000">
                          <a:srgbClr val="FCFC96"/>
                        </a:gs>
                      </a:gsLst>
                      <a:lin ang="5400000" scaled="0"/>
                    </a:gradFill>
                  </a:tcPr>
                </a:tc>
              </a:tr>
              <a:tr h="1993921">
                <a:tc>
                  <a:txBody>
                    <a:bodyPr/>
                    <a:lstStyle/>
                    <a:p>
                      <a:pPr marL="76200" marR="63500">
                        <a:lnSpc>
                          <a:spcPts val="7200"/>
                        </a:lnSpc>
                        <a:tabLst>
                          <a:tab pos="533400" algn="l"/>
                          <a:tab pos="990600" algn="l"/>
                          <a:tab pos="1447800" algn="l"/>
                          <a:tab pos="1905000" algn="l"/>
                          <a:tab pos="2362200" algn="l"/>
                          <a:tab pos="2806700" algn="l"/>
                          <a:tab pos="3263900" algn="l"/>
                          <a:tab pos="3721100" algn="l"/>
                          <a:tab pos="4178300" algn="l"/>
                          <a:tab pos="4635500" algn="l"/>
                          <a:tab pos="5092700" algn="l"/>
                          <a:tab pos="5537200" algn="l"/>
                        </a:tabLst>
                        <a:defRPr sz="1800">
                          <a:solidFill>
                            <a:srgbClr val="000000"/>
                          </a:solidFill>
                        </a:defRPr>
                      </a:pPr>
                      <a:r>
                        <a:rPr sz="6000">
                          <a:latin typeface="蘋果儷中黑"/>
                          <a:ea typeface="蘋果儷中黑"/>
                          <a:cs typeface="蘋果儷中黑"/>
                          <a:sym typeface="蘋果儷中黑"/>
                        </a:rPr>
                        <a:t>約 伯</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E6E2"/>
                        </a:gs>
                        <a:gs pos="100000">
                          <a:srgbClr val="FFB5A3"/>
                        </a:gs>
                      </a:gsLst>
                      <a:lin ang="5400000" scaled="0"/>
                    </a:gradFill>
                  </a:tcPr>
                </a:tc>
                <a:tc>
                  <a:txBody>
                    <a:bodyPr/>
                    <a:lstStyle/>
                    <a:p>
                      <a:pPr marL="76200" marR="63500">
                        <a:lnSpc>
                          <a:spcPts val="40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sz="3400">
                          <a:solidFill>
                            <a:srgbClr val="444444"/>
                          </a:solidFill>
                          <a:latin typeface="Helvetica Neue Medium"/>
                          <a:ea typeface="Helvetica Neue Medium"/>
                          <a:cs typeface="Helvetica Neue Medium"/>
                          <a:sym typeface="Helvetica Neue Medium"/>
                        </a:rPr>
                        <a:t>In Job’s most dire time, she faults him.</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E6E2"/>
                        </a:gs>
                        <a:gs pos="100000">
                          <a:srgbClr val="FFB5A3"/>
                        </a:gs>
                      </a:gsLst>
                      <a:lin ang="5400000" scaled="0"/>
                    </a:gradFill>
                  </a:tcPr>
                </a:tc>
              </a:tr>
              <a:tr h="1993889">
                <a:tc>
                  <a:txBody>
                    <a:bodyPr/>
                    <a:lstStyle/>
                    <a:p>
                      <a:pPr marL="76200" marR="63500">
                        <a:lnSpc>
                          <a:spcPts val="7200"/>
                        </a:lnSpc>
                        <a:tabLst>
                          <a:tab pos="533400" algn="l"/>
                          <a:tab pos="990600" algn="l"/>
                          <a:tab pos="1447800" algn="l"/>
                          <a:tab pos="1905000" algn="l"/>
                          <a:tab pos="2362200" algn="l"/>
                          <a:tab pos="2806700" algn="l"/>
                          <a:tab pos="3263900" algn="l"/>
                          <a:tab pos="3721100" algn="l"/>
                          <a:tab pos="4178300" algn="l"/>
                          <a:tab pos="4635500" algn="l"/>
                          <a:tab pos="5092700" algn="l"/>
                          <a:tab pos="5537200" algn="l"/>
                        </a:tabLst>
                        <a:defRPr sz="1800">
                          <a:solidFill>
                            <a:srgbClr val="000000"/>
                          </a:solidFill>
                        </a:defRPr>
                      </a:pPr>
                      <a:r>
                        <a:rPr sz="6000">
                          <a:latin typeface="蘋果儷中黑"/>
                          <a:ea typeface="蘋果儷中黑"/>
                          <a:cs typeface="蘋果儷中黑"/>
                          <a:sym typeface="蘋果儷中黑"/>
                        </a:rPr>
                        <a:t>耶穌</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E1FEFF"/>
                        </a:gs>
                        <a:gs pos="100000">
                          <a:srgbClr val="00FAFF"/>
                        </a:gs>
                      </a:gsLst>
                      <a:lin ang="5400000" scaled="0"/>
                    </a:gradFill>
                  </a:tcPr>
                </a:tc>
                <a:tc>
                  <a:txBody>
                    <a:bodyPr/>
                    <a:lstStyle/>
                    <a:p>
                      <a:pPr marL="76200" marR="63500">
                        <a:lnSpc>
                          <a:spcPts val="4000"/>
                        </a:lnSpc>
                        <a:tabLst>
                          <a:tab pos="444500" algn="l"/>
                          <a:tab pos="800100" algn="l"/>
                          <a:tab pos="1155700" algn="l"/>
                          <a:tab pos="1511300" algn="l"/>
                          <a:tab pos="1854200" algn="l"/>
                          <a:tab pos="2209800" algn="l"/>
                          <a:tab pos="2565400" algn="l"/>
                          <a:tab pos="2921000" algn="l"/>
                          <a:tab pos="3289300" algn="l"/>
                          <a:tab pos="3644900" algn="l"/>
                          <a:tab pos="4000500" algn="l"/>
                          <a:tab pos="4356100" algn="l"/>
                        </a:tabLst>
                        <a:defRPr sz="1800">
                          <a:solidFill>
                            <a:srgbClr val="000000"/>
                          </a:solidFill>
                        </a:defRPr>
                      </a:pPr>
                      <a:r>
                        <a:rPr sz="3400">
                          <a:solidFill>
                            <a:srgbClr val="444444"/>
                          </a:solidFill>
                          <a:latin typeface="Helvetica Neue Medium"/>
                          <a:ea typeface="Helvetica Neue Medium"/>
                          <a:cs typeface="Helvetica Neue Medium"/>
                          <a:sym typeface="Helvetica Neue Medium"/>
                        </a:rPr>
                        <a:t>Every disciple fled; Peter denied Christ.</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E1FEFF"/>
                        </a:gs>
                        <a:gs pos="100000">
                          <a:srgbClr val="00FAFF"/>
                        </a:gs>
                      </a:gsLst>
                      <a:lin ang="5400000" scaled="0"/>
                    </a:gra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2" grpId="1" fill="hold">
                                  <p:stCondLst>
                                    <p:cond delay="0"/>
                                  </p:stCondLst>
                                  <p:iterate type="el" backwards="0">
                                    <p:tmAbs val="0"/>
                                  </p:iterate>
                                  <p:childTnLst>
                                    <p:set>
                                      <p:cBhvr>
                                        <p:cTn id="6" fill="hold"/>
                                        <p:tgtEl>
                                          <p:spTgt spid="304"/>
                                        </p:tgtEl>
                                        <p:attrNameLst>
                                          <p:attrName>style.visibility</p:attrName>
                                        </p:attrNameLst>
                                      </p:cBhvr>
                                      <p:to>
                                        <p:strVal val="visible"/>
                                      </p:to>
                                    </p:set>
                                    <p:animEffect filter="wipe(left)" transition="in">
                                      <p:cBhvr>
                                        <p:cTn id="7" dur="1000"/>
                                        <p:tgtEl>
                                          <p:spTgt spid="304"/>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9" grpId="2" fill="hold">
                                  <p:stCondLst>
                                    <p:cond delay="0"/>
                                  </p:stCondLst>
                                  <p:iterate type="el" backwards="0">
                                    <p:tmAbs val="0"/>
                                  </p:iterate>
                                  <p:childTnLst>
                                    <p:set>
                                      <p:cBhvr>
                                        <p:cTn id="11" fill="hold"/>
                                        <p:tgtEl>
                                          <p:spTgt spid="306"/>
                                        </p:tgtEl>
                                        <p:attrNameLst>
                                          <p:attrName>style.visibility</p:attrName>
                                        </p:attrNameLst>
                                      </p:cBhvr>
                                      <p:to>
                                        <p:strVal val="visible"/>
                                      </p:to>
                                    </p:set>
                                    <p:animEffect filter="dissolve" transition="in">
                                      <p:cBhvr>
                                        <p:cTn id="12" dur="2500"/>
                                        <p:tgtEl>
                                          <p:spTgt spid="3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04" grpId="1"/>
      <p:bldP build="whole" bldLvl="1" animBg="1" rev="0" advAuto="0" spid="306" grpId="2"/>
    </p:bldLst>
  </p:timing>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Rectangle"/>
          <p:cNvSpPr/>
          <p:nvPr/>
        </p:nvSpPr>
        <p:spPr>
          <a:xfrm>
            <a:off x="1257300" y="-50800"/>
            <a:ext cx="11798300" cy="9855200"/>
          </a:xfrm>
          <a:prstGeom prst="rect">
            <a:avLst/>
          </a:prstGeom>
          <a:gradFill>
            <a:gsLst>
              <a:gs pos="0">
                <a:srgbClr val="FFFACB">
                  <a:alpha val="10000000"/>
                </a:srgbClr>
              </a:gs>
              <a:gs pos="100000">
                <a:srgbClr val="9F8200">
                  <a:alpha val="10000000"/>
                </a:srgbClr>
              </a:gs>
            </a:gsLst>
            <a:lin ang="5400000"/>
          </a:gradFill>
          <a:ln w="25400">
            <a:miter lim="400000"/>
          </a:ln>
        </p:spPr>
        <p:txBody>
          <a:bodyPr lIns="38100" tIns="38100" rIns="38100" bIns="38100" anchor="ct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311" name="Is there anything greater to live for?…"/>
          <p:cNvSpPr txBox="1"/>
          <p:nvPr/>
        </p:nvSpPr>
        <p:spPr>
          <a:xfrm>
            <a:off x="1568450" y="1369548"/>
            <a:ext cx="8077200" cy="7518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a:lnSpc>
                <a:spcPts val="5400"/>
              </a:lnSpc>
              <a:spcBef>
                <a:spcPts val="29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4200">
                <a:solidFill>
                  <a:srgbClr val="000000"/>
                </a:solidFill>
                <a:latin typeface="Marker Felt"/>
                <a:ea typeface="Marker Felt"/>
                <a:cs typeface="Marker Felt"/>
                <a:sym typeface="Marker Felt"/>
              </a:defRPr>
            </a:pPr>
            <a:r>
              <a:t>Is there anything greater to live for?</a:t>
            </a:r>
          </a:p>
          <a:p>
            <a:pPr algn="l">
              <a:lnSpc>
                <a:spcPts val="5400"/>
              </a:lnSpc>
              <a:spcBef>
                <a:spcPts val="29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4200">
                <a:solidFill>
                  <a:srgbClr val="000000"/>
                </a:solidFill>
                <a:latin typeface="Marker Felt"/>
                <a:ea typeface="Marker Felt"/>
                <a:cs typeface="Marker Felt"/>
                <a:sym typeface="Marker Felt"/>
              </a:defRPr>
            </a:pPr>
            <a:r>
              <a:t>Is there any more noble war to fight?</a:t>
            </a:r>
          </a:p>
          <a:p>
            <a:pPr algn="l">
              <a:lnSpc>
                <a:spcPts val="5400"/>
              </a:lnSpc>
              <a:spcBef>
                <a:spcPts val="29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4200">
                <a:solidFill>
                  <a:srgbClr val="000000"/>
                </a:solidFill>
                <a:latin typeface="Marker Felt"/>
                <a:ea typeface="Marker Felt"/>
                <a:cs typeface="Marker Felt"/>
                <a:sym typeface="Marker Felt"/>
              </a:defRPr>
            </a:pPr>
            <a:r>
              <a:t>Is there any better race to win? No.</a:t>
            </a:r>
          </a:p>
          <a:p>
            <a:pPr algn="l">
              <a:lnSpc>
                <a:spcPts val="5400"/>
              </a:lnSpc>
              <a:spcBef>
                <a:spcPts val="29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4200">
                <a:solidFill>
                  <a:srgbClr val="000000"/>
                </a:solidFill>
                <a:latin typeface="Marker Felt"/>
                <a:ea typeface="Marker Felt"/>
                <a:cs typeface="Marker Felt"/>
                <a:sym typeface="Marker Felt"/>
              </a:defRPr>
            </a:pPr>
            <a:r>
              <a:t>I was so designed to run, and by God's grace and power,</a:t>
            </a:r>
          </a:p>
          <a:p>
            <a:pPr algn="l">
              <a:lnSpc>
                <a:spcPts val="5400"/>
              </a:lnSpc>
              <a:spcBef>
                <a:spcPts val="29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4200">
                <a:solidFill>
                  <a:srgbClr val="000000"/>
                </a:solidFill>
                <a:latin typeface="Marker Felt"/>
                <a:ea typeface="Marker Felt"/>
                <a:cs typeface="Marker Felt"/>
                <a:sym typeface="Marker Felt"/>
              </a:defRPr>
            </a:pPr>
            <a:r>
              <a:t>I will run the race of unconditional love for God and you.</a:t>
            </a:r>
          </a:p>
          <a:p>
            <a:pPr algn="l">
              <a:lnSpc>
                <a:spcPts val="5400"/>
              </a:lnSpc>
              <a:spcBef>
                <a:spcPts val="29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4200">
                <a:solidFill>
                  <a:srgbClr val="000000"/>
                </a:solidFill>
                <a:latin typeface="Marker Felt"/>
                <a:ea typeface="Marker Felt"/>
                <a:cs typeface="Marker Felt"/>
                <a:sym typeface="Marker Felt"/>
              </a:defRPr>
            </a:pPr>
            <a:r>
              <a:t>May my all be for you, my love, my dear wife.</a:t>
            </a:r>
          </a:p>
        </p:txBody>
      </p:sp>
      <p:grpSp>
        <p:nvGrpSpPr>
          <p:cNvPr id="314" name="Group"/>
          <p:cNvGrpSpPr/>
          <p:nvPr/>
        </p:nvGrpSpPr>
        <p:grpSpPr>
          <a:xfrm>
            <a:off x="9867900" y="660400"/>
            <a:ext cx="2769768" cy="4038600"/>
            <a:chOff x="0" y="0"/>
            <a:chExt cx="2769767" cy="4038600"/>
          </a:xfrm>
        </p:grpSpPr>
        <p:sp>
          <p:nvSpPr>
            <p:cNvPr id="312" name="Oval"/>
            <p:cNvSpPr/>
            <p:nvPr/>
          </p:nvSpPr>
          <p:spPr>
            <a:xfrm>
              <a:off x="0" y="0"/>
              <a:ext cx="2769768" cy="4038600"/>
            </a:xfrm>
            <a:prstGeom prst="ellipse">
              <a:avLst/>
            </a:prstGeom>
            <a:solidFill>
              <a:srgbClr val="FCFC96">
                <a:alpha val="69172"/>
              </a:srgbClr>
            </a:solidFill>
            <a:ln w="25400" cap="flat">
              <a:noFill/>
              <a:miter lim="400000"/>
            </a:ln>
            <a:effectLst>
              <a:outerShdw sx="100000" sy="100000" kx="0" ky="0" algn="b" rotWithShape="0" blurRad="355600" dist="38100" dir="2700000">
                <a:srgbClr val="E84050">
                  <a:alpha val="75000"/>
                </a:srgbClr>
              </a:outerShdw>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pic>
          <p:nvPicPr>
            <p:cNvPr id="313" name="pasted19.pdf" descr="pasted19.pdf"/>
            <p:cNvPicPr>
              <a:picLocks noChangeAspect="1"/>
            </p:cNvPicPr>
            <p:nvPr/>
          </p:nvPicPr>
          <p:blipFill>
            <a:blip r:embed="rId3">
              <a:extLst/>
            </a:blip>
            <a:stretch>
              <a:fillRect/>
            </a:stretch>
          </p:blipFill>
          <p:spPr>
            <a:xfrm>
              <a:off x="603469" y="232103"/>
              <a:ext cx="1624725" cy="3685352"/>
            </a:xfrm>
            <a:prstGeom prst="rect">
              <a:avLst/>
            </a:prstGeom>
            <a:ln w="12700" cap="flat">
              <a:noFill/>
              <a:miter lim="400000"/>
            </a:ln>
            <a:effectLst/>
          </p:spPr>
        </p:pic>
      </p:grpSp>
      <p:sp>
        <p:nvSpPr>
          <p:cNvPr id="315" name="一位丈夫的誓約"/>
          <p:cNvSpPr/>
          <p:nvPr/>
        </p:nvSpPr>
        <p:spPr>
          <a:xfrm>
            <a:off x="3102700" y="114300"/>
            <a:ext cx="6653095" cy="1244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ts val="7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pc="955" sz="6400">
                <a:solidFill>
                  <a:srgbClr val="000000"/>
                </a:solidFill>
              </a:defRPr>
            </a:lvl1pPr>
          </a:lstStyle>
          <a:p>
            <a:pPr/>
            <a:r>
              <a:t>一位丈夫的誓約</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6" presetID="18" grpId="1" fill="hold">
                                  <p:stCondLst>
                                    <p:cond delay="0"/>
                                  </p:stCondLst>
                                  <p:iterate type="el" backwards="0">
                                    <p:tmAbs val="0"/>
                                  </p:iterate>
                                  <p:childTnLst>
                                    <p:set>
                                      <p:cBhvr>
                                        <p:cTn id="6" fill="hold"/>
                                        <p:tgtEl>
                                          <p:spTgt spid="311"/>
                                        </p:tgtEl>
                                        <p:attrNameLst>
                                          <p:attrName>style.visibility</p:attrName>
                                        </p:attrNameLst>
                                      </p:cBhvr>
                                      <p:to>
                                        <p:strVal val="visible"/>
                                      </p:to>
                                    </p:set>
                                    <p:animEffect filter="strips(downRight)" transition="in">
                                      <p:cBhvr>
                                        <p:cTn id="7" dur="3000"/>
                                        <p:tgtEl>
                                          <p:spTgt spid="3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11" grpId="1"/>
    </p:bldLst>
  </p:timing>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9" name="“Dear Father in Heaven,…"/>
          <p:cNvSpPr txBox="1"/>
          <p:nvPr/>
        </p:nvSpPr>
        <p:spPr>
          <a:xfrm>
            <a:off x="1409700" y="1193800"/>
            <a:ext cx="11544300" cy="8331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a:lnSpc>
                <a:spcPts val="4200"/>
              </a:lnSpc>
              <a:spcBef>
                <a:spcPts val="12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268200" algn="l"/>
              </a:tabLst>
              <a:defRPr sz="3500">
                <a:solidFill>
                  <a:srgbClr val="000000"/>
                </a:solidFill>
                <a:latin typeface="Helvetica"/>
                <a:ea typeface="Helvetica"/>
                <a:cs typeface="Helvetica"/>
                <a:sym typeface="Helvetica"/>
              </a:defRPr>
            </a:pPr>
            <a:r>
              <a:t>“Dear Father in Heaven, </a:t>
            </a:r>
          </a:p>
          <a:p>
            <a:pPr algn="l">
              <a:lnSpc>
                <a:spcPts val="4200"/>
              </a:lnSpc>
              <a:spcBef>
                <a:spcPts val="12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268200" algn="l"/>
              </a:tabLst>
              <a:defRPr sz="3500">
                <a:solidFill>
                  <a:srgbClr val="000000"/>
                </a:solidFill>
                <a:latin typeface="Helvetica"/>
                <a:ea typeface="Helvetica"/>
                <a:cs typeface="Helvetica"/>
                <a:sym typeface="Helvetica"/>
              </a:defRPr>
            </a:pPr>
            <a:r>
              <a:t>I declare a holy war against my lusts. I have chosen the sure weapon of Your enduring love. I have been designed to love. </a:t>
            </a:r>
          </a:p>
          <a:p>
            <a:pPr algn="l">
              <a:lnSpc>
                <a:spcPts val="4200"/>
              </a:lnSpc>
              <a:spcBef>
                <a:spcPts val="12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268200" algn="l"/>
              </a:tabLst>
              <a:defRPr sz="3500">
                <a:solidFill>
                  <a:srgbClr val="000000"/>
                </a:solidFill>
                <a:latin typeface="Helvetica"/>
                <a:ea typeface="Helvetica"/>
                <a:cs typeface="Helvetica"/>
                <a:sym typeface="Helvetica"/>
              </a:defRPr>
            </a:pPr>
            <a:r>
              <a:t>I choose to love with a pure love. I choose to live with a holy focus on my wife. </a:t>
            </a:r>
          </a:p>
          <a:p>
            <a:pPr algn="l">
              <a:lnSpc>
                <a:spcPts val="4200"/>
              </a:lnSpc>
              <a:spcBef>
                <a:spcPts val="12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268200" algn="l"/>
              </a:tabLst>
              <a:defRPr sz="3500">
                <a:solidFill>
                  <a:srgbClr val="000000"/>
                </a:solidFill>
                <a:latin typeface="Helvetica"/>
                <a:ea typeface="Helvetica"/>
                <a:cs typeface="Helvetica"/>
                <a:sym typeface="Helvetica"/>
              </a:defRPr>
            </a:pPr>
            <a:r>
              <a:t> I have only one wife. I want only one wife. By your divine grace and example, I will give her and her alone my constant care as long as we both shall live. </a:t>
            </a:r>
          </a:p>
          <a:p>
            <a:pPr algn="l">
              <a:lnSpc>
                <a:spcPts val="4200"/>
              </a:lnSpc>
              <a:spcBef>
                <a:spcPts val="12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268200" algn="l"/>
              </a:tabLst>
              <a:defRPr sz="3500">
                <a:solidFill>
                  <a:srgbClr val="000000"/>
                </a:solidFill>
                <a:latin typeface="Helvetica"/>
                <a:ea typeface="Helvetica"/>
                <a:cs typeface="Helvetica"/>
                <a:sym typeface="Helvetica"/>
              </a:defRPr>
            </a:pPr>
            <a:r>
              <a:t>And now, Lord I ask that you would protect what is so great and beautiful. Lift up what is glorious so that hope, joy and love can again touch our miserable hearts. </a:t>
            </a:r>
          </a:p>
          <a:p>
            <a:pPr algn="l">
              <a:lnSpc>
                <a:spcPts val="4200"/>
              </a:lnSpc>
              <a:spcBef>
                <a:spcPts val="1200"/>
              </a:spcBef>
              <a:tabLst>
                <a:tab pos="457200" algn="l"/>
                <a:tab pos="914400" algn="l"/>
                <a:tab pos="1371600" algn="l"/>
                <a:tab pos="1816100" algn="l"/>
                <a:tab pos="2273300" algn="l"/>
                <a:tab pos="2730500" algn="l"/>
                <a:tab pos="3187700" algn="l"/>
                <a:tab pos="3644900" algn="l"/>
                <a:tab pos="4102100" algn="l"/>
                <a:tab pos="4546600" algn="l"/>
                <a:tab pos="5003800" algn="l"/>
                <a:tab pos="5461000" algn="l"/>
                <a:tab pos="12268200" algn="l"/>
              </a:tabLst>
              <a:defRPr sz="3500">
                <a:solidFill>
                  <a:srgbClr val="000000"/>
                </a:solidFill>
                <a:latin typeface="Helvetica"/>
                <a:ea typeface="Helvetica"/>
                <a:cs typeface="Helvetica"/>
                <a:sym typeface="Helvetica"/>
              </a:defRPr>
            </a:pPr>
            <a:r>
              <a:t> By the grace and blood of Christ, God's only Son, I pray. Amen.”</a:t>
            </a:r>
          </a:p>
        </p:txBody>
      </p:sp>
      <p:sp>
        <p:nvSpPr>
          <p:cNvPr id="320" name="一個丈夫的禱告"/>
          <p:cNvSpPr/>
          <p:nvPr/>
        </p:nvSpPr>
        <p:spPr>
          <a:xfrm>
            <a:off x="3321308" y="165100"/>
            <a:ext cx="6313417" cy="1244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ts val="7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pc="573" sz="6400">
                <a:solidFill>
                  <a:srgbClr val="000000"/>
                </a:solidFill>
              </a:defRPr>
            </a:lvl1pPr>
          </a:lstStyle>
          <a:p>
            <a:pPr/>
            <a:r>
              <a:t>一個丈夫的禱告</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6" presetID="18" grpId="1" fill="hold">
                                  <p:stCondLst>
                                    <p:cond delay="0"/>
                                  </p:stCondLst>
                                  <p:iterate type="el" backwards="0">
                                    <p:tmAbs val="0"/>
                                  </p:iterate>
                                  <p:childTnLst>
                                    <p:set>
                                      <p:cBhvr>
                                        <p:cTn id="6" fill="hold"/>
                                        <p:tgtEl>
                                          <p:spTgt spid="319"/>
                                        </p:tgtEl>
                                        <p:attrNameLst>
                                          <p:attrName>style.visibility</p:attrName>
                                        </p:attrNameLst>
                                      </p:cBhvr>
                                      <p:to>
                                        <p:strVal val="visible"/>
                                      </p:to>
                                    </p:set>
                                    <p:animEffect filter="strips(downRight)" transition="in">
                                      <p:cBhvr>
                                        <p:cTn id="7" dur="2500"/>
                                        <p:tgtEl>
                                          <p:spTgt spid="31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19" grpId="1"/>
    </p:bldLst>
  </p:timing>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家庭作業"/>
          <p:cNvSpPr txBox="1"/>
          <p:nvPr>
            <p:ph type="title"/>
          </p:nvPr>
        </p:nvSpPr>
        <p:spPr>
          <a:prstGeom prst="rect">
            <a:avLst/>
          </a:prstGeom>
          <a:effectLst>
            <a:outerShdw sx="100000" sy="100000" kx="0" ky="0" algn="b" rotWithShape="0" blurRad="50800" dist="38100" dir="2700000">
              <a:srgbClr val="FFFEFC">
                <a:alpha val="75000"/>
              </a:srgbClr>
            </a:outerShdw>
          </a:effectLst>
        </p:spPr>
        <p:txBody>
          <a:bodyPr/>
          <a:lstStyle/>
          <a:p>
            <a:pPr/>
            <a:r>
              <a:t>家庭作業</a:t>
            </a:r>
          </a:p>
        </p:txBody>
      </p:sp>
      <p:sp>
        <p:nvSpPr>
          <p:cNvPr id="325" name="Make a pledge to unconditionally love your wife…"/>
          <p:cNvSpPr txBox="1"/>
          <p:nvPr>
            <p:ph type="body" sz="half" idx="1"/>
          </p:nvPr>
        </p:nvSpPr>
        <p:spPr>
          <a:xfrm>
            <a:off x="1535843" y="2134217"/>
            <a:ext cx="10992746" cy="2457655"/>
          </a:xfrm>
          <a:prstGeom prst="rect">
            <a:avLst/>
          </a:prstGeom>
        </p:spPr>
        <p:txBody>
          <a:bodyPr anchor="t"/>
          <a:lstStyle/>
          <a:p>
            <a:pPr marL="383223" indent="-383223">
              <a:spcBef>
                <a:spcPts val="1900"/>
              </a:spcBef>
              <a:buClr>
                <a:srgbClr val="8A2820"/>
              </a:buClr>
              <a:buSzPct val="125000"/>
              <a:buFont typeface="Helvetica Neue"/>
              <a:tabLst/>
              <a:defRPr b="1">
                <a:solidFill>
                  <a:srgbClr val="134142"/>
                </a:solidFill>
                <a:latin typeface="Helvetica"/>
                <a:ea typeface="Helvetica"/>
                <a:cs typeface="Helvetica"/>
                <a:sym typeface="Helvetica"/>
              </a:defRPr>
            </a:pPr>
            <a:r>
              <a:t>Make a pledge to unconditionally love your wife </a:t>
            </a:r>
          </a:p>
          <a:p>
            <a:pPr marL="383223" indent="-383223">
              <a:spcBef>
                <a:spcPts val="1900"/>
              </a:spcBef>
              <a:buClr>
                <a:srgbClr val="8A2820"/>
              </a:buClr>
              <a:buSzPct val="125000"/>
              <a:buFont typeface="Helvetica Neue"/>
              <a:tabLst/>
              <a:defRPr b="1">
                <a:solidFill>
                  <a:srgbClr val="134142"/>
                </a:solidFill>
                <a:latin typeface="Helvetica"/>
                <a:ea typeface="Helvetica"/>
                <a:cs typeface="Helvetica"/>
                <a:sym typeface="Helvetica"/>
              </a:defRPr>
            </a:pPr>
            <a:r>
              <a:t>Make those hard decisions to love her</a:t>
            </a:r>
          </a:p>
          <a:p>
            <a:pPr marL="383223" indent="-383223">
              <a:spcBef>
                <a:spcPts val="1900"/>
              </a:spcBef>
              <a:buClr>
                <a:srgbClr val="8A2820"/>
              </a:buClr>
              <a:buSzPct val="125000"/>
              <a:buFont typeface="Helvetica Neue"/>
              <a:tabLst/>
              <a:defRPr b="1">
                <a:solidFill>
                  <a:srgbClr val="134142"/>
                </a:solidFill>
                <a:latin typeface="Helvetica"/>
                <a:ea typeface="Helvetica"/>
                <a:cs typeface="Helvetica"/>
                <a:sym typeface="Helvetica"/>
              </a:defRPr>
            </a:pPr>
            <a:r>
              <a:t>Passionately pray for more grace for your wife</a:t>
            </a:r>
          </a:p>
        </p:txBody>
      </p:sp>
      <p:grpSp>
        <p:nvGrpSpPr>
          <p:cNvPr id="328" name="Group"/>
          <p:cNvGrpSpPr/>
          <p:nvPr/>
        </p:nvGrpSpPr>
        <p:grpSpPr>
          <a:xfrm>
            <a:off x="5520916" y="946150"/>
            <a:ext cx="3022601" cy="1104900"/>
            <a:chOff x="0" y="0"/>
            <a:chExt cx="3022600" cy="1104900"/>
          </a:xfrm>
        </p:grpSpPr>
        <p:sp>
          <p:nvSpPr>
            <p:cNvPr id="326" name="Oval"/>
            <p:cNvSpPr/>
            <p:nvPr/>
          </p:nvSpPr>
          <p:spPr>
            <a:xfrm>
              <a:off x="0" y="0"/>
              <a:ext cx="3022600" cy="1104900"/>
            </a:xfrm>
            <a:prstGeom prst="ellipse">
              <a:avLst/>
            </a:prstGeom>
            <a:solidFill>
              <a:srgbClr val="CEF4FF"/>
            </a:solidFill>
            <a:ln w="25400" cap="flat">
              <a:noFill/>
              <a:miter lim="400000"/>
            </a:ln>
            <a:effectLst>
              <a:outerShdw sx="100000" sy="100000" kx="0" ky="0" algn="b" rotWithShape="0" blurRad="50800" dist="38100" dir="2700000">
                <a:srgbClr val="000000">
                  <a:alpha val="75000"/>
                </a:srgbClr>
              </a:outerShdw>
            </a:effectLst>
          </p:spPr>
          <p:txBody>
            <a:bodyPr wrap="square" lIns="38100" tIns="38100" rIns="38100" bIns="38100" numCol="1" anchor="ctr">
              <a:noAutofit/>
            </a:bodyPr>
            <a:lstStyle/>
            <a:p>
              <a:pPr>
                <a:defRPr>
                  <a:effectLst>
                    <a:outerShdw sx="100000" sy="100000" kx="0" ky="0" algn="b" rotWithShape="0" blurRad="38100" dist="12700" dir="5400000">
                      <a:srgbClr val="000000">
                        <a:alpha val="50000"/>
                      </a:srgbClr>
                    </a:outerShdw>
                  </a:effectLst>
                </a:defRPr>
              </a:pPr>
            </a:p>
          </p:txBody>
        </p:sp>
        <p:sp>
          <p:nvSpPr>
            <p:cNvPr id="327" name="丈夫"/>
            <p:cNvSpPr/>
            <p:nvPr/>
          </p:nvSpPr>
          <p:spPr>
            <a:xfrm>
              <a:off x="723900" y="38100"/>
              <a:ext cx="1638300" cy="863600"/>
            </a:xfrm>
            <a:prstGeom prst="rect">
              <a:avLst/>
            </a:prstGeom>
            <a:noFill/>
            <a:ln w="12700" cap="flat">
              <a:noFill/>
              <a:miter lim="400000"/>
            </a:ln>
            <a:effectLst>
              <a:outerShdw sx="100000" sy="100000" kx="0" ky="0" algn="b" rotWithShape="0" blurRad="50800" dist="38100" dir="2700000">
                <a:srgbClr val="000000">
                  <a:alpha val="75000"/>
                </a:srgbClr>
              </a:outerShdw>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algn="l">
                <a:lnSpc>
                  <a:spcPts val="72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6000">
                  <a:solidFill>
                    <a:srgbClr val="000000"/>
                  </a:solidFill>
                  <a:latin typeface="蘋果儷細宋"/>
                  <a:ea typeface="蘋果儷細宋"/>
                  <a:cs typeface="蘋果儷細宋"/>
                  <a:sym typeface="蘋果儷細宋"/>
                </a:defRPr>
              </a:lvl1pPr>
            </a:lstStyle>
            <a:p>
              <a:pPr/>
              <a:r>
                <a:t>丈夫</a:t>
              </a:r>
            </a:p>
          </p:txBody>
        </p:sp>
      </p:grpSp>
      <p:grpSp>
        <p:nvGrpSpPr>
          <p:cNvPr id="331" name="Group"/>
          <p:cNvGrpSpPr/>
          <p:nvPr/>
        </p:nvGrpSpPr>
        <p:grpSpPr>
          <a:xfrm>
            <a:off x="5520916" y="4955749"/>
            <a:ext cx="3022601" cy="1104901"/>
            <a:chOff x="0" y="0"/>
            <a:chExt cx="3022600" cy="1104900"/>
          </a:xfrm>
        </p:grpSpPr>
        <p:sp>
          <p:nvSpPr>
            <p:cNvPr id="329" name="Oval"/>
            <p:cNvSpPr/>
            <p:nvPr/>
          </p:nvSpPr>
          <p:spPr>
            <a:xfrm>
              <a:off x="0" y="0"/>
              <a:ext cx="3022600" cy="1104900"/>
            </a:xfrm>
            <a:prstGeom prst="ellipse">
              <a:avLst/>
            </a:prstGeom>
            <a:solidFill>
              <a:srgbClr val="FFD1F8"/>
            </a:solidFill>
            <a:ln w="25400" cap="flat">
              <a:noFill/>
              <a:miter lim="400000"/>
            </a:ln>
            <a:effectLst>
              <a:outerShdw sx="100000" sy="100000" kx="0" ky="0" algn="b" rotWithShape="0" blurRad="50800" dist="38100" dir="2700000">
                <a:srgbClr val="000000">
                  <a:alpha val="75000"/>
                </a:srgbClr>
              </a:outerShdw>
            </a:effectLst>
          </p:spPr>
          <p:txBody>
            <a:bodyPr wrap="square" lIns="38100" tIns="38100" rIns="38100" bIns="38100" numCol="1" anchor="ctr">
              <a:noAutofit/>
            </a:bodyPr>
            <a:lstStyle/>
            <a:p>
              <a:pPr>
                <a:defRPr>
                  <a:effectLst>
                    <a:outerShdw sx="100000" sy="100000" kx="0" ky="0" algn="b" rotWithShape="0" blurRad="38100" dist="12700" dir="5400000">
                      <a:srgbClr val="000000">
                        <a:alpha val="50000"/>
                      </a:srgbClr>
                    </a:outerShdw>
                  </a:effectLst>
                </a:defRPr>
              </a:pPr>
            </a:p>
          </p:txBody>
        </p:sp>
        <p:sp>
          <p:nvSpPr>
            <p:cNvPr id="330" name="妻子"/>
            <p:cNvSpPr/>
            <p:nvPr/>
          </p:nvSpPr>
          <p:spPr>
            <a:xfrm>
              <a:off x="723900" y="127000"/>
              <a:ext cx="1638300" cy="863600"/>
            </a:xfrm>
            <a:prstGeom prst="rect">
              <a:avLst/>
            </a:prstGeom>
            <a:noFill/>
            <a:ln w="12700" cap="flat">
              <a:noFill/>
              <a:miter lim="400000"/>
            </a:ln>
            <a:effectLst>
              <a:outerShdw sx="100000" sy="100000" kx="0" ky="0" algn="b" rotWithShape="0" blurRad="50800" dist="38100" dir="2700000">
                <a:srgbClr val="000000">
                  <a:alpha val="75000"/>
                </a:srgbClr>
              </a:outerShdw>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algn="l">
                <a:lnSpc>
                  <a:spcPts val="72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6000">
                  <a:solidFill>
                    <a:srgbClr val="000000"/>
                  </a:solidFill>
                  <a:latin typeface="蘋果儷細宋"/>
                  <a:ea typeface="蘋果儷細宋"/>
                  <a:cs typeface="蘋果儷細宋"/>
                  <a:sym typeface="蘋果儷細宋"/>
                </a:defRPr>
              </a:lvl1pPr>
            </a:lstStyle>
            <a:p>
              <a:pPr/>
              <a:r>
                <a:t>妻子</a:t>
              </a:r>
            </a:p>
          </p:txBody>
        </p:sp>
      </p:grpSp>
      <p:sp>
        <p:nvSpPr>
          <p:cNvPr id="332" name="Pray for your husband to know God’s love…"/>
          <p:cNvSpPr txBox="1"/>
          <p:nvPr/>
        </p:nvSpPr>
        <p:spPr>
          <a:xfrm>
            <a:off x="1652300" y="6424527"/>
            <a:ext cx="10309800" cy="2146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83223" indent="-383223" algn="l">
              <a:spcBef>
                <a:spcPts val="1900"/>
              </a:spcBef>
              <a:buClr>
                <a:srgbClr val="8A2820"/>
              </a:buClr>
              <a:buSzPct val="125000"/>
              <a:buFont typeface="Helvetica Neue"/>
              <a:buChar char="•"/>
              <a:tabLst/>
              <a:defRPr b="1">
                <a:solidFill>
                  <a:srgbClr val="134142"/>
                </a:solidFill>
                <a:latin typeface="Helvetica"/>
                <a:ea typeface="Helvetica"/>
                <a:cs typeface="Helvetica"/>
                <a:sym typeface="Helvetica"/>
              </a:defRPr>
            </a:pPr>
            <a:r>
              <a:t>Pray for your husband to know God’s love</a:t>
            </a:r>
          </a:p>
          <a:p>
            <a:pPr marL="383223" indent="-383223" algn="l">
              <a:spcBef>
                <a:spcPts val="1900"/>
              </a:spcBef>
              <a:buClr>
                <a:srgbClr val="8A2820"/>
              </a:buClr>
              <a:buSzPct val="125000"/>
              <a:buFont typeface="Helvetica Neue"/>
              <a:buChar char="•"/>
              <a:tabLst/>
              <a:defRPr b="1">
                <a:solidFill>
                  <a:srgbClr val="134142"/>
                </a:solidFill>
                <a:latin typeface="Helvetica"/>
                <a:ea typeface="Helvetica"/>
                <a:cs typeface="Helvetica"/>
                <a:sym typeface="Helvetica"/>
              </a:defRPr>
            </a:pPr>
            <a:r>
              <a:t>Change as God prompts you. (Encourage him!)</a:t>
            </a:r>
          </a:p>
          <a:p>
            <a:pPr marL="383223" indent="-383223" algn="l">
              <a:spcBef>
                <a:spcPts val="1900"/>
              </a:spcBef>
              <a:buClr>
                <a:srgbClr val="8A2820"/>
              </a:buClr>
              <a:buSzPct val="125000"/>
              <a:buFont typeface="Helvetica Neue"/>
              <a:buChar char="•"/>
              <a:tabLst/>
              <a:defRPr b="1">
                <a:solidFill>
                  <a:srgbClr val="134142"/>
                </a:solidFill>
                <a:latin typeface="Helvetica"/>
                <a:ea typeface="Helvetica"/>
                <a:cs typeface="Helvetica"/>
                <a:sym typeface="Helvetica"/>
              </a:defRPr>
            </a:pPr>
            <a:r>
              <a:t>Don’t demand love</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38" name="Group"/>
          <p:cNvGrpSpPr/>
          <p:nvPr/>
        </p:nvGrpSpPr>
        <p:grpSpPr>
          <a:xfrm>
            <a:off x="1955800" y="6034628"/>
            <a:ext cx="8686800" cy="3393442"/>
            <a:chOff x="0" y="0"/>
            <a:chExt cx="8686800" cy="3393440"/>
          </a:xfrm>
        </p:grpSpPr>
        <p:sp>
          <p:nvSpPr>
            <p:cNvPr id="336" name="Unconditional love…"/>
            <p:cNvSpPr txBox="1"/>
            <p:nvPr/>
          </p:nvSpPr>
          <p:spPr>
            <a:xfrm>
              <a:off x="977900" y="0"/>
              <a:ext cx="7708900" cy="3393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p>
              <a:pPr algn="just">
                <a:lnSpc>
                  <a:spcPts val="8900"/>
                </a:lnSpc>
                <a:tabLst>
                  <a:tab pos="7721600" algn="l"/>
                </a:tabLst>
                <a:defRPr spc="939" sz="6800">
                  <a:solidFill>
                    <a:srgbClr val="0A3C5B"/>
                  </a:solidFill>
                  <a:latin typeface="Mona Lisa Solid ITC TT"/>
                  <a:ea typeface="Mona Lisa Solid ITC TT"/>
                  <a:cs typeface="Mona Lisa Solid ITC TT"/>
                  <a:sym typeface="Mona Lisa Solid ITC TT"/>
                </a:defRPr>
              </a:pPr>
              <a:r>
                <a:t>Unconditional love</a:t>
              </a:r>
            </a:p>
            <a:p>
              <a:pPr algn="just">
                <a:lnSpc>
                  <a:spcPts val="8900"/>
                </a:lnSpc>
                <a:tabLst>
                  <a:tab pos="7721600" algn="l"/>
                </a:tabLst>
                <a:defRPr spc="939" sz="6800">
                  <a:solidFill>
                    <a:srgbClr val="0A3C5B"/>
                  </a:solidFill>
                  <a:latin typeface="Mona Lisa Solid ITC TT"/>
                  <a:ea typeface="Mona Lisa Solid ITC TT"/>
                  <a:cs typeface="Mona Lisa Solid ITC TT"/>
                  <a:sym typeface="Mona Lisa Solid ITC TT"/>
                </a:defRPr>
              </a:pPr>
              <a:r>
                <a:t>Compassionate love</a:t>
              </a:r>
            </a:p>
            <a:p>
              <a:pPr algn="just">
                <a:lnSpc>
                  <a:spcPts val="8900"/>
                </a:lnSpc>
                <a:tabLst>
                  <a:tab pos="7721600" algn="l"/>
                </a:tabLst>
                <a:defRPr spc="939" sz="6800">
                  <a:solidFill>
                    <a:srgbClr val="0A3C5B"/>
                  </a:solidFill>
                  <a:latin typeface="Mona Lisa Solid ITC TT"/>
                  <a:ea typeface="Mona Lisa Solid ITC TT"/>
                  <a:cs typeface="Mona Lisa Solid ITC TT"/>
                  <a:sym typeface="Mona Lisa Solid ITC TT"/>
                </a:defRPr>
              </a:pPr>
              <a:r>
                <a:t>Devoted love</a:t>
              </a:r>
            </a:p>
          </p:txBody>
        </p:sp>
        <p:pic>
          <p:nvPicPr>
            <p:cNvPr id="337" name="pasted8.pdf" descr="pasted8.pdf"/>
            <p:cNvPicPr>
              <a:picLocks noChangeAspect="1"/>
            </p:cNvPicPr>
            <p:nvPr/>
          </p:nvPicPr>
          <p:blipFill>
            <a:blip r:embed="rId2">
              <a:extLst/>
            </a:blip>
            <a:stretch>
              <a:fillRect/>
            </a:stretch>
          </p:blipFill>
          <p:spPr>
            <a:xfrm>
              <a:off x="0" y="114300"/>
              <a:ext cx="837184" cy="837184"/>
            </a:xfrm>
            <a:prstGeom prst="rect">
              <a:avLst/>
            </a:prstGeom>
            <a:ln w="12700" cap="flat">
              <a:noFill/>
              <a:miter lim="400000"/>
            </a:ln>
            <a:effectLst/>
          </p:spPr>
        </p:pic>
      </p:grpSp>
      <p:sp>
        <p:nvSpPr>
          <p:cNvPr id="339" name="Summary"/>
          <p:cNvSpPr txBox="1"/>
          <p:nvPr/>
        </p:nvSpPr>
        <p:spPr>
          <a:xfrm>
            <a:off x="1409700" y="12700"/>
            <a:ext cx="11531600" cy="13335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lvl1pPr>
              <a:lnSpc>
                <a:spcPts val="7600"/>
              </a:lnSpc>
              <a:spcBef>
                <a:spcPts val="300"/>
              </a:spcBef>
              <a:defRPr b="1" i="1" spc="768" sz="6400">
                <a:solidFill>
                  <a:srgbClr val="000000"/>
                </a:solidFill>
              </a:defRPr>
            </a:lvl1pPr>
          </a:lstStyle>
          <a:p>
            <a:pPr/>
            <a:r>
              <a:t>Summary</a:t>
            </a:r>
          </a:p>
        </p:txBody>
      </p:sp>
      <p:pic>
        <p:nvPicPr>
          <p:cNvPr id="340" name="pasted13.pdf" descr="pasted13.pdf"/>
          <p:cNvPicPr>
            <a:picLocks noChangeAspect="1"/>
          </p:cNvPicPr>
          <p:nvPr/>
        </p:nvPicPr>
        <p:blipFill>
          <a:blip r:embed="rId3">
            <a:extLst/>
          </a:blip>
          <a:stretch>
            <a:fillRect/>
          </a:stretch>
        </p:blipFill>
        <p:spPr>
          <a:xfrm>
            <a:off x="1478822" y="1465664"/>
            <a:ext cx="11809989" cy="3990172"/>
          </a:xfrm>
          <a:prstGeom prst="rect">
            <a:avLst/>
          </a:prstGeom>
          <a:ln w="12700">
            <a:miter lim="400000"/>
          </a:ln>
          <a:effectLst>
            <a:outerShdw sx="100000" sy="100000" kx="0" ky="0" algn="b" rotWithShape="0" blurRad="88900" dist="203200" dir="2700000">
              <a:srgbClr val="FFFEFC">
                <a:alpha val="75000"/>
              </a:srgbClr>
            </a:outerShdw>
          </a:effectLst>
        </p:spPr>
      </p:pic>
      <p:pic>
        <p:nvPicPr>
          <p:cNvPr id="341" name="pasted12.pdf" descr="pasted12.pdf"/>
          <p:cNvPicPr>
            <a:picLocks noChangeAspect="1"/>
          </p:cNvPicPr>
          <p:nvPr/>
        </p:nvPicPr>
        <p:blipFill>
          <a:blip r:embed="rId4">
            <a:extLst/>
          </a:blip>
          <a:stretch>
            <a:fillRect/>
          </a:stretch>
        </p:blipFill>
        <p:spPr>
          <a:xfrm>
            <a:off x="5720622" y="2240364"/>
            <a:ext cx="4483101" cy="1997905"/>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 presetID="22" grpId="1" fill="hold">
                                  <p:stCondLst>
                                    <p:cond delay="0"/>
                                  </p:stCondLst>
                                  <p:iterate type="el" backwards="0">
                                    <p:tmAbs val="0"/>
                                  </p:iterate>
                                  <p:childTnLst>
                                    <p:set>
                                      <p:cBhvr>
                                        <p:cTn id="6" fill="hold"/>
                                        <p:tgtEl>
                                          <p:spTgt spid="338"/>
                                        </p:tgtEl>
                                        <p:attrNameLst>
                                          <p:attrName>style.visibility</p:attrName>
                                        </p:attrNameLst>
                                      </p:cBhvr>
                                      <p:to>
                                        <p:strVal val="visible"/>
                                      </p:to>
                                    </p:set>
                                    <p:animEffect filter="wipe(up)" transition="in">
                                      <p:cBhvr>
                                        <p:cTn id="7" dur="1000"/>
                                        <p:tgtEl>
                                          <p:spTgt spid="338"/>
                                        </p:tgtEl>
                                      </p:cBhvr>
                                    </p:animEffect>
                                  </p:childTnLst>
                                </p:cTn>
                              </p:par>
                            </p:childTnLst>
                          </p:cTn>
                        </p:par>
                        <p:par>
                          <p:cTn id="8" fill="hold">
                            <p:stCondLst>
                              <p:cond delay="1000"/>
                            </p:stCondLst>
                            <p:childTnLst>
                              <p:par>
                                <p:cTn id="9" presetClass="entr" nodeType="afterEffect" presetSubtype="8" presetID="7" grpId="2" fill="hold">
                                  <p:stCondLst>
                                    <p:cond delay="0"/>
                                  </p:stCondLst>
                                  <p:iterate type="el" backwards="0">
                                    <p:tmAbs val="0"/>
                                  </p:iterate>
                                  <p:childTnLst>
                                    <p:set>
                                      <p:cBhvr>
                                        <p:cTn id="10" fill="hold"/>
                                        <p:tgtEl>
                                          <p:spTgt spid="341"/>
                                        </p:tgtEl>
                                        <p:attrNameLst>
                                          <p:attrName>style.visibility</p:attrName>
                                        </p:attrNameLst>
                                      </p:cBhvr>
                                      <p:to>
                                        <p:strVal val="visible"/>
                                      </p:to>
                                    </p:set>
                                    <p:anim calcmode="lin" valueType="num">
                                      <p:cBhvr>
                                        <p:cTn id="11" dur="1500" fill="hold"/>
                                        <p:tgtEl>
                                          <p:spTgt spid="341"/>
                                        </p:tgtEl>
                                        <p:attrNameLst>
                                          <p:attrName>ppt_x</p:attrName>
                                        </p:attrNameLst>
                                      </p:cBhvr>
                                      <p:tavLst>
                                        <p:tav tm="0">
                                          <p:val>
                                            <p:strVal val="0-#ppt_w/2"/>
                                          </p:val>
                                        </p:tav>
                                        <p:tav tm="100000">
                                          <p:val>
                                            <p:strVal val="#ppt_x"/>
                                          </p:val>
                                        </p:tav>
                                      </p:tavLst>
                                    </p:anim>
                                    <p:anim calcmode="lin" valueType="num">
                                      <p:cBhvr>
                                        <p:cTn id="12" dur="1500" fill="hold"/>
                                        <p:tgtEl>
                                          <p:spTgt spid="3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38" grpId="1"/>
      <p:bldP build="whole" bldLvl="1" animBg="1" rev="0" advAuto="0" spid="341" grpId="2"/>
    </p:bldLst>
  </p:timing>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3" name="BGM_Leaf.png" descr="BGM_Leaf.png"/>
          <p:cNvPicPr>
            <a:picLocks noChangeAspect="1"/>
          </p:cNvPicPr>
          <p:nvPr/>
        </p:nvPicPr>
        <p:blipFill>
          <a:blip r:embed="rId3">
            <a:extLst/>
          </a:blip>
          <a:srcRect l="3791" t="0" r="7973" b="0"/>
          <a:stretch>
            <a:fillRect/>
          </a:stretch>
        </p:blipFill>
        <p:spPr>
          <a:xfrm>
            <a:off x="-32522" y="601293"/>
            <a:ext cx="13427075" cy="11413009"/>
          </a:xfrm>
          <a:prstGeom prst="rect">
            <a:avLst/>
          </a:prstGeom>
          <a:ln w="12700">
            <a:miter lim="400000"/>
          </a:ln>
        </p:spPr>
      </p:pic>
      <p:sp>
        <p:nvSpPr>
          <p:cNvPr id="344" name="聖經實用的真理"/>
          <p:cNvSpPr txBox="1"/>
          <p:nvPr/>
        </p:nvSpPr>
        <p:spPr>
          <a:xfrm>
            <a:off x="2527300" y="8267700"/>
            <a:ext cx="9690100" cy="88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ts val="5200"/>
              </a:lnSpc>
              <a:tabLst>
                <a:tab pos="1270000" algn="l"/>
                <a:tab pos="8953500" algn="l"/>
              </a:tabLst>
              <a:defRPr sz="4400">
                <a:solidFill>
                  <a:srgbClr val="000000"/>
                </a:solidFill>
                <a:latin typeface="Georgia"/>
                <a:ea typeface="Georgia"/>
                <a:cs typeface="Georgia"/>
                <a:sym typeface="Georgia"/>
              </a:defRPr>
            </a:lvl1pPr>
          </a:lstStyle>
          <a:p>
            <a:pPr/>
            <a:r>
              <a:t>聖經實用的真理</a:t>
            </a:r>
          </a:p>
        </p:txBody>
      </p:sp>
      <p:sp>
        <p:nvSpPr>
          <p:cNvPr id="345" name="www.foundationsforfreedom.net"/>
          <p:cNvSpPr txBox="1"/>
          <p:nvPr/>
        </p:nvSpPr>
        <p:spPr>
          <a:xfrm>
            <a:off x="2908300" y="9144000"/>
            <a:ext cx="8928100" cy="558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ts val="3600"/>
              </a:lnSpc>
              <a:tabLst>
                <a:tab pos="1270000" algn="l"/>
                <a:tab pos="8953500" algn="l"/>
              </a:tabLst>
              <a:defRPr spc="449" sz="3000">
                <a:solidFill>
                  <a:srgbClr val="000000"/>
                </a:solidFill>
                <a:latin typeface="Georgia"/>
                <a:ea typeface="Georgia"/>
                <a:cs typeface="Georgia"/>
                <a:sym typeface="Georgia"/>
                <a:hlinkClick r:id="rId4" invalidUrl="" action="" tgtFrame="" tooltip="" history="1" highlightClick="0" endSnd="0"/>
              </a:defRPr>
            </a:lvl1pPr>
          </a:lstStyle>
          <a:p>
            <a:pPr/>
            <a:r>
              <a:rPr>
                <a:hlinkClick r:id="rId4" invalidUrl="" action="" tgtFrame="" tooltip="" history="1" highlightClick="0" endSnd="0"/>
              </a:rPr>
              <a:t>www.foundationsforfreedom.net</a:t>
            </a:r>
          </a:p>
        </p:txBody>
      </p:sp>
      <p:pic>
        <p:nvPicPr>
          <p:cNvPr id="346" name="logo.gif" descr="logo.gif"/>
          <p:cNvPicPr>
            <a:picLocks noChangeAspect="1"/>
          </p:cNvPicPr>
          <p:nvPr/>
        </p:nvPicPr>
        <p:blipFill>
          <a:blip r:embed="rId5">
            <a:extLst/>
          </a:blip>
          <a:srcRect l="3143" t="0" r="3374" b="5498"/>
          <a:stretch>
            <a:fillRect/>
          </a:stretch>
        </p:blipFill>
        <p:spPr>
          <a:xfrm>
            <a:off x="11429665" y="8226855"/>
            <a:ext cx="1410595" cy="1410745"/>
          </a:xfrm>
          <a:custGeom>
            <a:avLst/>
            <a:gdLst/>
            <a:ahLst/>
            <a:cxnLst>
              <a:cxn ang="0">
                <a:pos x="wd2" y="hd2"/>
              </a:cxn>
              <a:cxn ang="5400000">
                <a:pos x="wd2" y="hd2"/>
              </a:cxn>
              <a:cxn ang="10800000">
                <a:pos x="wd2" y="hd2"/>
              </a:cxn>
              <a:cxn ang="16200000">
                <a:pos x="wd2" y="hd2"/>
              </a:cxn>
            </a:cxnLst>
            <a:rect l="0" t="0" r="r" b="b"/>
            <a:pathLst>
              <a:path w="19678" h="20595" fill="norm" stroke="1" extrusionOk="0">
                <a:moveTo>
                  <a:pt x="9842" y="0"/>
                </a:moveTo>
                <a:cubicBezTo>
                  <a:pt x="7323" y="0"/>
                  <a:pt x="4804" y="1008"/>
                  <a:pt x="2882" y="3019"/>
                </a:cubicBezTo>
                <a:cubicBezTo>
                  <a:pt x="-961" y="7040"/>
                  <a:pt x="-961" y="13556"/>
                  <a:pt x="2882" y="17578"/>
                </a:cubicBezTo>
                <a:cubicBezTo>
                  <a:pt x="6726" y="21600"/>
                  <a:pt x="12952" y="21600"/>
                  <a:pt x="16796" y="17578"/>
                </a:cubicBezTo>
                <a:cubicBezTo>
                  <a:pt x="20639" y="13556"/>
                  <a:pt x="20639" y="7040"/>
                  <a:pt x="16796" y="3019"/>
                </a:cubicBezTo>
                <a:cubicBezTo>
                  <a:pt x="14874" y="1008"/>
                  <a:pt x="12360" y="0"/>
                  <a:pt x="9842" y="0"/>
                </a:cubicBezTo>
                <a:close/>
              </a:path>
            </a:pathLst>
          </a:custGeom>
          <a:ln w="12700">
            <a:miter lim="400000"/>
          </a:ln>
        </p:spPr>
      </p:pic>
      <p:sp>
        <p:nvSpPr>
          <p:cNvPr id="347" name="第二課"/>
          <p:cNvSpPr txBox="1"/>
          <p:nvPr/>
        </p:nvSpPr>
        <p:spPr>
          <a:xfrm>
            <a:off x="5999210" y="4239803"/>
            <a:ext cx="6858001" cy="1168401"/>
          </a:xfrm>
          <a:prstGeom prst="rect">
            <a:avLst/>
          </a:prstGeom>
          <a:ln w="12700">
            <a:miter lim="400000"/>
          </a:ln>
          <a:effectLst>
            <a:outerShdw sx="100000" sy="100000" kx="0" ky="0" algn="b" rotWithShape="0" blurRad="0" dist="127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lvl1pPr>
              <a:lnSpc>
                <a:spcPts val="77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6000">
                <a:solidFill>
                  <a:srgbClr val="AC332B"/>
                </a:solidFill>
                <a:effectLst>
                  <a:outerShdw sx="100000" sy="100000" kx="0" ky="0" algn="b" rotWithShape="0" blurRad="25400" dist="12700" dir="502630">
                    <a:srgbClr val="000000">
                      <a:alpha val="70000"/>
                    </a:srgbClr>
                  </a:outerShdw>
                </a:effectLst>
                <a:latin typeface="Georgia"/>
                <a:ea typeface="Georgia"/>
                <a:cs typeface="Georgia"/>
                <a:sym typeface="Georgia"/>
              </a:defRPr>
            </a:lvl1pPr>
          </a:lstStyle>
          <a:p>
            <a:pPr/>
            <a:r>
              <a:t>第二課</a:t>
            </a:r>
          </a:p>
        </p:txBody>
      </p:sp>
      <p:sp>
        <p:nvSpPr>
          <p:cNvPr id="348" name="無條件的愛"/>
          <p:cNvSpPr txBox="1"/>
          <p:nvPr/>
        </p:nvSpPr>
        <p:spPr>
          <a:xfrm>
            <a:off x="3217910" y="2781300"/>
            <a:ext cx="12420601" cy="1358900"/>
          </a:xfrm>
          <a:prstGeom prst="rect">
            <a:avLst/>
          </a:prstGeom>
          <a:ln w="12700">
            <a:miter lim="400000"/>
          </a:ln>
          <a:effectLst>
            <a:outerShdw sx="100000" sy="100000" kx="0" ky="0" algn="b" rotWithShape="0" blurRad="0" dist="127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lvl1pPr>
              <a:lnSpc>
                <a:spcPts val="9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7100">
                <a:solidFill>
                  <a:srgbClr val="AC332B"/>
                </a:solidFill>
                <a:effectLst>
                  <a:outerShdw sx="100000" sy="100000" kx="0" ky="0" algn="b" rotWithShape="0" blurRad="25400" dist="12700" dir="502630">
                    <a:srgbClr val="000000">
                      <a:alpha val="70000"/>
                    </a:srgbClr>
                  </a:outerShdw>
                </a:effectLst>
                <a:latin typeface="Georgia"/>
                <a:ea typeface="Georgia"/>
                <a:cs typeface="Georgia"/>
                <a:sym typeface="Georgia"/>
              </a:defRPr>
            </a:lvl1pPr>
          </a:lstStyle>
          <a:p>
            <a:pPr/>
            <a:r>
              <a:t>無條件的愛</a:t>
            </a:r>
          </a:p>
        </p:txBody>
      </p:sp>
      <p:sp>
        <p:nvSpPr>
          <p:cNvPr id="349" name="包恩富牧師 Paul J. Bucknell"/>
          <p:cNvSpPr txBox="1"/>
          <p:nvPr/>
        </p:nvSpPr>
        <p:spPr>
          <a:xfrm>
            <a:off x="7121265" y="6495051"/>
            <a:ext cx="5092701" cy="1536701"/>
          </a:xfrm>
          <a:prstGeom prst="rect">
            <a:avLst/>
          </a:prstGeom>
          <a:ln w="12700">
            <a:miter lim="400000"/>
          </a:ln>
          <a:effectLst>
            <a:outerShdw sx="100000" sy="100000" kx="0" ky="0" algn="b" rotWithShape="0" blurRad="50800" dist="381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p>
            <a:pPr>
              <a:lnSpc>
                <a:spcPts val="57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4000">
                <a:solidFill>
                  <a:srgbClr val="E2B83D"/>
                </a:solidFill>
                <a:latin typeface="Georgia"/>
                <a:ea typeface="Georgia"/>
                <a:cs typeface="Georgia"/>
                <a:sym typeface="Georgia"/>
              </a:defRPr>
            </a:pPr>
            <a:r>
              <a:rPr sz="4800"/>
              <a:t>包恩富牧師</a:t>
            </a:r>
            <a:br/>
            <a:r>
              <a:t>Paul J. Bucknell</a:t>
            </a:r>
          </a:p>
        </p:txBody>
      </p:sp>
      <p:sp>
        <p:nvSpPr>
          <p:cNvPr id="350" name="建立一個美滿婚姻"/>
          <p:cNvSpPr txBox="1"/>
          <p:nvPr/>
        </p:nvSpPr>
        <p:spPr>
          <a:xfrm>
            <a:off x="753973" y="49988"/>
            <a:ext cx="11919129" cy="2082801"/>
          </a:xfrm>
          <a:prstGeom prst="rect">
            <a:avLst/>
          </a:prstGeom>
          <a:ln w="12700">
            <a:miter lim="400000"/>
          </a:ln>
          <a:effectLst>
            <a:outerShdw sx="100000" sy="100000" kx="0" ky="0" algn="b" rotWithShape="0" blurRad="50800" dist="3810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lvl1pPr>
              <a:lnSpc>
                <a:spcPct val="95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i="1" spc="333" sz="11100">
                <a:solidFill>
                  <a:srgbClr val="AC2E2F"/>
                </a:solidFill>
                <a:latin typeface="Georgia"/>
                <a:ea typeface="Georgia"/>
                <a:cs typeface="Georgia"/>
                <a:sym typeface="Georgia"/>
              </a:defRPr>
            </a:lvl1pPr>
          </a:lstStyle>
          <a:p>
            <a:pPr/>
            <a:r>
              <a:t>建立一個美滿婚姻</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 name="Rectangle"/>
          <p:cNvSpPr/>
          <p:nvPr/>
        </p:nvSpPr>
        <p:spPr>
          <a:xfrm>
            <a:off x="2882900" y="1447800"/>
            <a:ext cx="8013700" cy="8064500"/>
          </a:xfrm>
          <a:prstGeom prst="rect">
            <a:avLst/>
          </a:prstGeom>
          <a:solidFill>
            <a:srgbClr val="9F2221">
              <a:alpha val="86466"/>
            </a:srgbClr>
          </a:solidFill>
          <a:ln w="25400">
            <a:miter lim="400000"/>
          </a:ln>
        </p:spPr>
        <p:txBody>
          <a:bodyPr lIns="38100" tIns="38100" rIns="38100" bIns="38100" anchor="ct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pic>
        <p:nvPicPr>
          <p:cNvPr id="91" name="pasted5.pdf" descr="pasted5.pdf"/>
          <p:cNvPicPr>
            <a:picLocks noChangeAspect="1"/>
          </p:cNvPicPr>
          <p:nvPr/>
        </p:nvPicPr>
        <p:blipFill>
          <a:blip r:embed="rId3">
            <a:extLst/>
          </a:blip>
          <a:stretch>
            <a:fillRect/>
          </a:stretch>
        </p:blipFill>
        <p:spPr>
          <a:xfrm>
            <a:off x="4330700" y="3187700"/>
            <a:ext cx="5105401" cy="5662887"/>
          </a:xfrm>
          <a:prstGeom prst="rect">
            <a:avLst/>
          </a:prstGeom>
          <a:ln w="12700">
            <a:miter lim="400000"/>
          </a:ln>
          <a:effectLst>
            <a:outerShdw sx="100000" sy="100000" kx="0" ky="0" algn="b" rotWithShape="0" blurRad="241300" dist="228600" dir="3480000">
              <a:srgbClr val="FFFEFC"/>
            </a:outerShdw>
          </a:effectLst>
        </p:spPr>
      </p:pic>
      <p:sp>
        <p:nvSpPr>
          <p:cNvPr id="92" name="希望清單"/>
          <p:cNvSpPr txBox="1"/>
          <p:nvPr/>
        </p:nvSpPr>
        <p:spPr>
          <a:xfrm>
            <a:off x="4790185" y="1625600"/>
            <a:ext cx="4178301" cy="1524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ts val="96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b="1" i="1" sz="8000">
                <a:solidFill>
                  <a:srgbClr val="FFFEFC"/>
                </a:solidFill>
              </a:defRPr>
            </a:lvl1pPr>
          </a:lstStyle>
          <a:p>
            <a:pPr/>
            <a:r>
              <a:t>希望清單</a:t>
            </a:r>
          </a:p>
        </p:txBody>
      </p:sp>
      <p:sp>
        <p:nvSpPr>
          <p:cNvPr id="93" name="Prayer list"/>
          <p:cNvSpPr txBox="1"/>
          <p:nvPr/>
        </p:nvSpPr>
        <p:spPr>
          <a:xfrm>
            <a:off x="4260639" y="8151924"/>
            <a:ext cx="4927601" cy="253593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ts val="96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 pos="4953000" algn="l"/>
              </a:tabLst>
              <a:defRPr b="1" i="1" sz="8000">
                <a:solidFill>
                  <a:srgbClr val="FFFEFC"/>
                </a:solidFill>
              </a:defRPr>
            </a:lvl1pPr>
          </a:lstStyle>
          <a:p>
            <a:pPr/>
            <a:r>
              <a:t>Prayer list</a:t>
            </a:r>
          </a:p>
        </p:txBody>
      </p:sp>
      <p:sp>
        <p:nvSpPr>
          <p:cNvPr id="94" name="Review Session #1"/>
          <p:cNvSpPr txBox="1"/>
          <p:nvPr>
            <p:ph type="title"/>
          </p:nvPr>
        </p:nvSpPr>
        <p:spPr>
          <a:prstGeom prst="rect">
            <a:avLst/>
          </a:prstGeom>
          <a:effectLst>
            <a:outerShdw sx="100000" sy="100000" kx="0" ky="0" algn="b" rotWithShape="0" blurRad="50800" dist="38100" dir="2700000">
              <a:srgbClr val="FFFEFC">
                <a:alpha val="75000"/>
              </a:srgbClr>
            </a:outerShdw>
          </a:effectLst>
        </p:spPr>
        <p:txBody>
          <a:bodyPr/>
          <a:lstStyle/>
          <a:p>
            <a:pPr/>
            <a:r>
              <a:t>Review Session #1</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6" presetID="15" grpId="1" fill="hold">
                                  <p:stCondLst>
                                    <p:cond delay="0"/>
                                  </p:stCondLst>
                                  <p:iterate type="el" backwards="0">
                                    <p:tmAbs val="0"/>
                                  </p:iterate>
                                  <p:childTnLst>
                                    <p:set>
                                      <p:cBhvr>
                                        <p:cTn id="6" fill="hold"/>
                                        <p:tgtEl>
                                          <p:spTgt spid="93"/>
                                        </p:tgtEl>
                                        <p:attrNameLst>
                                          <p:attrName>style.visibility</p:attrName>
                                        </p:attrNameLst>
                                      </p:cBhvr>
                                      <p:to>
                                        <p:strVal val="visible"/>
                                      </p:to>
                                    </p:set>
                                    <p:anim calcmode="lin" valueType="num">
                                      <p:cBhvr>
                                        <p:cTn id="7" dur="1500" fill="hold"/>
                                        <p:tgtEl>
                                          <p:spTgt spid="93"/>
                                        </p:tgtEl>
                                        <p:attrNameLst>
                                          <p:attrName>ppt_w</p:attrName>
                                        </p:attrNameLst>
                                      </p:cBhvr>
                                      <p:tavLst>
                                        <p:tav tm="0">
                                          <p:val>
                                            <p:fltVal val="0"/>
                                          </p:val>
                                        </p:tav>
                                        <p:tav tm="100000">
                                          <p:val>
                                            <p:strVal val="#ppt_w"/>
                                          </p:val>
                                        </p:tav>
                                      </p:tavLst>
                                    </p:anim>
                                    <p:anim calcmode="lin" valueType="num">
                                      <p:cBhvr>
                                        <p:cTn id="8" dur="1500" fill="hold"/>
                                        <p:tgtEl>
                                          <p:spTgt spid="93"/>
                                        </p:tgtEl>
                                        <p:attrNameLst>
                                          <p:attrName>ppt_h</p:attrName>
                                        </p:attrNameLst>
                                      </p:cBhvr>
                                      <p:tavLst>
                                        <p:tav tm="0">
                                          <p:val>
                                            <p:fltVal val="0"/>
                                          </p:val>
                                        </p:tav>
                                        <p:tav tm="100000">
                                          <p:val>
                                            <p:strVal val="#ppt_h"/>
                                          </p:val>
                                        </p:tav>
                                      </p:tavLst>
                                    </p:anim>
                                    <p:anim calcmode="lin" valueType="num">
                                      <p:cBhvr>
                                        <p:cTn id="9" dur="1500" fill="hold"/>
                                        <p:tgtEl>
                                          <p:spTgt spid="93"/>
                                        </p:tgtEl>
                                        <p:attrNameLst>
                                          <p:attrName>ppt_x</p:attrName>
                                        </p:attrNameLst>
                                      </p:cBhvr>
                                      <p:tavLst>
                                        <p:tav tm="0" fmla="#ppt_x+(cos(-2*pi*(1-$))*-#ppt_x-sin(-2*pi*(1-$))*(1-#ppt_y))*(1-$)">
                                          <p:val>
                                            <p:fltVal val="0"/>
                                          </p:val>
                                        </p:tav>
                                        <p:tav tm="100000">
                                          <p:val>
                                            <p:fltVal val="1"/>
                                          </p:val>
                                        </p:tav>
                                      </p:tavLst>
                                    </p:anim>
                                    <p:anim calcmode="lin" valueType="num">
                                      <p:cBhvr>
                                        <p:cTn id="10" dur="1500" fill="hold"/>
                                        <p:tgtEl>
                                          <p:spTgt spid="9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3" grpId="1"/>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8" name="architecture-839362.jpg" descr="architecture-839362.jpg"/>
          <p:cNvPicPr>
            <a:picLocks noChangeAspect="1"/>
          </p:cNvPicPr>
          <p:nvPr/>
        </p:nvPicPr>
        <p:blipFill>
          <a:blip r:embed="rId3">
            <a:extLst/>
          </a:blip>
          <a:stretch>
            <a:fillRect/>
          </a:stretch>
        </p:blipFill>
        <p:spPr>
          <a:xfrm>
            <a:off x="1227708" y="1278466"/>
            <a:ext cx="13004801" cy="8669868"/>
          </a:xfrm>
          <a:prstGeom prst="rect">
            <a:avLst/>
          </a:prstGeom>
          <a:ln w="12700">
            <a:miter lim="400000"/>
          </a:ln>
        </p:spPr>
      </p:pic>
      <p:grpSp>
        <p:nvGrpSpPr>
          <p:cNvPr id="101" name="Group"/>
          <p:cNvGrpSpPr/>
          <p:nvPr/>
        </p:nvGrpSpPr>
        <p:grpSpPr>
          <a:xfrm>
            <a:off x="5110928" y="6664812"/>
            <a:ext cx="7734301" cy="3035301"/>
            <a:chOff x="0" y="0"/>
            <a:chExt cx="7734300" cy="3035300"/>
          </a:xfrm>
        </p:grpSpPr>
        <p:sp>
          <p:nvSpPr>
            <p:cNvPr id="99" name="Rectangle"/>
            <p:cNvSpPr/>
            <p:nvPr/>
          </p:nvSpPr>
          <p:spPr>
            <a:xfrm>
              <a:off x="165100" y="0"/>
              <a:ext cx="7569200" cy="3035300"/>
            </a:xfrm>
            <a:prstGeom prst="rect">
              <a:avLst/>
            </a:prstGeom>
            <a:solidFill>
              <a:srgbClr val="FACD90"/>
            </a:solidFill>
            <a:ln w="25400" cap="flat">
              <a:noFill/>
              <a:miter lim="400000"/>
            </a:ln>
            <a:effectLst/>
          </p:spPr>
          <p:txBody>
            <a:bodyPr wrap="square" lIns="38100" tIns="38100" rIns="38100" bIns="38100" numCol="1" anchor="ctr">
              <a:noAutofit/>
            </a:bodyP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100" name="___________problems!"/>
            <p:cNvSpPr txBox="1"/>
            <p:nvPr/>
          </p:nvSpPr>
          <p:spPr>
            <a:xfrm>
              <a:off x="0" y="139700"/>
              <a:ext cx="7543800" cy="28956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nSpc>
                  <a:spcPts val="11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7569200" algn="l"/>
                </a:tabLst>
                <a:defRPr b="1" sz="9200">
                  <a:solidFill>
                    <a:srgbClr val="000501"/>
                  </a:solidFill>
                  <a:latin typeface="Helvetica"/>
                  <a:ea typeface="Helvetica"/>
                  <a:cs typeface="Helvetica"/>
                  <a:sym typeface="Helvetica"/>
                </a:defRPr>
              </a:lvl1pPr>
            </a:lstStyle>
            <a:p>
              <a:pPr/>
              <a:r>
                <a:t>___________problems!</a:t>
              </a:r>
            </a:p>
          </p:txBody>
        </p:sp>
      </p:grpSp>
      <p:sp>
        <p:nvSpPr>
          <p:cNvPr id="102" name="Construction"/>
          <p:cNvSpPr txBox="1"/>
          <p:nvPr/>
        </p:nvSpPr>
        <p:spPr>
          <a:xfrm>
            <a:off x="5560675" y="6624439"/>
            <a:ext cx="7383711" cy="1498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ts val="11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7569200" algn="l"/>
              </a:tabLst>
              <a:defRPr b="1" sz="9200">
                <a:solidFill>
                  <a:srgbClr val="B3363D"/>
                </a:solidFill>
                <a:latin typeface="Helvetica"/>
                <a:ea typeface="Helvetica"/>
                <a:cs typeface="Helvetica"/>
                <a:sym typeface="Helvetica"/>
              </a:defRPr>
            </a:lvl1pPr>
          </a:lstStyle>
          <a:p>
            <a:pPr/>
            <a:r>
              <a:t>Construction</a:t>
            </a:r>
          </a:p>
        </p:txBody>
      </p:sp>
      <p:sp>
        <p:nvSpPr>
          <p:cNvPr id="103" name="Design"/>
          <p:cNvSpPr txBox="1"/>
          <p:nvPr/>
        </p:nvSpPr>
        <p:spPr>
          <a:xfrm>
            <a:off x="1825058" y="1327937"/>
            <a:ext cx="3197834" cy="1295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93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7800">
                <a:solidFill>
                  <a:srgbClr val="5C1B18"/>
                </a:solidFill>
                <a:latin typeface="Helvetica"/>
                <a:ea typeface="Helvetica"/>
                <a:cs typeface="Helvetica"/>
                <a:sym typeface="Helvetica"/>
              </a:defRPr>
            </a:lvl1pPr>
          </a:lstStyle>
          <a:p>
            <a:pPr/>
            <a:r>
              <a:t>Design</a:t>
            </a:r>
          </a:p>
        </p:txBody>
      </p:sp>
      <p:sp>
        <p:nvSpPr>
          <p:cNvPr id="104" name="No!"/>
          <p:cNvSpPr txBox="1"/>
          <p:nvPr/>
        </p:nvSpPr>
        <p:spPr>
          <a:xfrm>
            <a:off x="10082159" y="2397412"/>
            <a:ext cx="2146301" cy="1409701"/>
          </a:xfrm>
          <a:prstGeom prst="rect">
            <a:avLst/>
          </a:prstGeom>
          <a:solidFill>
            <a:srgbClr val="000000"/>
          </a:solidFill>
          <a:ln w="12700">
            <a:solidFill>
              <a:srgbClr val="000000"/>
            </a:solidFill>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ts val="10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8400">
                <a:latin typeface="Helvetica"/>
                <a:ea typeface="Helvetica"/>
                <a:cs typeface="Helvetica"/>
                <a:sym typeface="Helvetica"/>
              </a:defRPr>
            </a:lvl1pPr>
          </a:lstStyle>
          <a:p>
            <a:pPr>
              <a:defRPr>
                <a:solidFill>
                  <a:srgbClr val="000000"/>
                </a:solidFill>
              </a:defRPr>
            </a:pPr>
            <a:r>
              <a:rPr>
                <a:solidFill>
                  <a:srgbClr val="FFFFFF"/>
                </a:solidFill>
              </a:rPr>
              <a:t>No!</a:t>
            </a:r>
          </a:p>
        </p:txBody>
      </p:sp>
      <p:sp>
        <p:nvSpPr>
          <p:cNvPr id="105" name="problems?"/>
          <p:cNvSpPr txBox="1"/>
          <p:nvPr/>
        </p:nvSpPr>
        <p:spPr>
          <a:xfrm>
            <a:off x="1923737" y="2454562"/>
            <a:ext cx="4739358" cy="1295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93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7800">
                <a:solidFill>
                  <a:srgbClr val="5C1B18"/>
                </a:solidFill>
                <a:latin typeface="Helvetica"/>
                <a:ea typeface="Helvetica"/>
                <a:cs typeface="Helvetica"/>
                <a:sym typeface="Helvetica"/>
              </a:defRPr>
            </a:lvl1pPr>
          </a:lstStyle>
          <a:p>
            <a:pPr/>
            <a:r>
              <a:t>problems?</a:t>
            </a:r>
          </a:p>
        </p:txBody>
      </p:sp>
      <p:sp>
        <p:nvSpPr>
          <p:cNvPr id="106" name="為什麼會有這麼多不好的婚姻？"/>
          <p:cNvSpPr txBox="1"/>
          <p:nvPr>
            <p:ph type="title"/>
          </p:nvPr>
        </p:nvSpPr>
        <p:spPr>
          <a:xfrm>
            <a:off x="1409700" y="12700"/>
            <a:ext cx="9789752" cy="1186483"/>
          </a:xfrm>
          <a:prstGeom prst="rect">
            <a:avLst/>
          </a:prstGeom>
        </p:spPr>
        <p:txBody>
          <a:bodyPr/>
          <a:lstStyle>
            <a:lvl1pPr>
              <a:lnSpc>
                <a:spcPts val="6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5000"/>
            </a:lvl1pPr>
          </a:lstStyle>
          <a:p>
            <a:pPr/>
            <a:r>
              <a:t>為什麼會有這麼多不好的婚姻？</a:t>
            </a:r>
          </a:p>
        </p:txBody>
      </p:sp>
      <p:pic>
        <p:nvPicPr>
          <p:cNvPr id="107" name="tools-15539_1920.jpg" descr="tools-15539_1920.jpg"/>
          <p:cNvPicPr>
            <a:picLocks noChangeAspect="1"/>
          </p:cNvPicPr>
          <p:nvPr/>
        </p:nvPicPr>
        <p:blipFill>
          <a:blip r:embed="rId4">
            <a:extLst/>
          </a:blip>
          <a:srcRect l="0" t="12584" r="4520" b="7480"/>
          <a:stretch>
            <a:fillRect/>
          </a:stretch>
        </p:blipFill>
        <p:spPr>
          <a:xfrm>
            <a:off x="1228307" y="6761820"/>
            <a:ext cx="4525106" cy="2841285"/>
          </a:xfrm>
          <a:custGeom>
            <a:avLst/>
            <a:gdLst/>
            <a:ahLst/>
            <a:cxnLst>
              <a:cxn ang="0">
                <a:pos x="wd2" y="hd2"/>
              </a:cxn>
              <a:cxn ang="5400000">
                <a:pos x="wd2" y="hd2"/>
              </a:cxn>
              <a:cxn ang="10800000">
                <a:pos x="wd2" y="hd2"/>
              </a:cxn>
              <a:cxn ang="16200000">
                <a:pos x="wd2" y="hd2"/>
              </a:cxn>
            </a:cxnLst>
            <a:rect l="0" t="0" r="r" b="b"/>
            <a:pathLst>
              <a:path w="21136" h="21391" fill="norm" stroke="1" extrusionOk="0">
                <a:moveTo>
                  <a:pt x="20187" y="0"/>
                </a:moveTo>
                <a:cubicBezTo>
                  <a:pt x="20108" y="-3"/>
                  <a:pt x="20015" y="8"/>
                  <a:pt x="19902" y="27"/>
                </a:cubicBezTo>
                <a:cubicBezTo>
                  <a:pt x="19617" y="77"/>
                  <a:pt x="18918" y="386"/>
                  <a:pt x="18346" y="714"/>
                </a:cubicBezTo>
                <a:cubicBezTo>
                  <a:pt x="17775" y="1043"/>
                  <a:pt x="15989" y="2000"/>
                  <a:pt x="14380" y="2839"/>
                </a:cubicBezTo>
                <a:cubicBezTo>
                  <a:pt x="12424" y="3857"/>
                  <a:pt x="11370" y="4504"/>
                  <a:pt x="11200" y="4790"/>
                </a:cubicBezTo>
                <a:cubicBezTo>
                  <a:pt x="11038" y="5065"/>
                  <a:pt x="9939" y="5767"/>
                  <a:pt x="8125" y="6759"/>
                </a:cubicBezTo>
                <a:lnTo>
                  <a:pt x="5304" y="8301"/>
                </a:lnTo>
                <a:lnTo>
                  <a:pt x="4594" y="7781"/>
                </a:lnTo>
                <a:cubicBezTo>
                  <a:pt x="3615" y="7060"/>
                  <a:pt x="2943" y="7139"/>
                  <a:pt x="2466" y="8035"/>
                </a:cubicBezTo>
                <a:cubicBezTo>
                  <a:pt x="2355" y="8243"/>
                  <a:pt x="2098" y="8441"/>
                  <a:pt x="1897" y="8474"/>
                </a:cubicBezTo>
                <a:cubicBezTo>
                  <a:pt x="1530" y="8535"/>
                  <a:pt x="1529" y="8535"/>
                  <a:pt x="1493" y="7389"/>
                </a:cubicBezTo>
                <a:lnTo>
                  <a:pt x="1455" y="6242"/>
                </a:lnTo>
                <a:lnTo>
                  <a:pt x="1163" y="6550"/>
                </a:lnTo>
                <a:cubicBezTo>
                  <a:pt x="753" y="6981"/>
                  <a:pt x="637" y="6581"/>
                  <a:pt x="964" y="5869"/>
                </a:cubicBezTo>
                <a:cubicBezTo>
                  <a:pt x="1237" y="5276"/>
                  <a:pt x="1300" y="4410"/>
                  <a:pt x="1105" y="3914"/>
                </a:cubicBezTo>
                <a:cubicBezTo>
                  <a:pt x="1010" y="3672"/>
                  <a:pt x="903" y="3755"/>
                  <a:pt x="495" y="4396"/>
                </a:cubicBezTo>
                <a:lnTo>
                  <a:pt x="0" y="5172"/>
                </a:lnTo>
                <a:lnTo>
                  <a:pt x="0" y="10613"/>
                </a:lnTo>
                <a:cubicBezTo>
                  <a:pt x="0" y="17002"/>
                  <a:pt x="-59" y="16717"/>
                  <a:pt x="1296" y="16813"/>
                </a:cubicBezTo>
                <a:cubicBezTo>
                  <a:pt x="1990" y="16863"/>
                  <a:pt x="2161" y="16950"/>
                  <a:pt x="2462" y="17414"/>
                </a:cubicBezTo>
                <a:cubicBezTo>
                  <a:pt x="2656" y="17713"/>
                  <a:pt x="2814" y="18121"/>
                  <a:pt x="2814" y="18322"/>
                </a:cubicBezTo>
                <a:cubicBezTo>
                  <a:pt x="2814" y="18743"/>
                  <a:pt x="3800" y="20517"/>
                  <a:pt x="4342" y="21071"/>
                </a:cubicBezTo>
                <a:cubicBezTo>
                  <a:pt x="4856" y="21597"/>
                  <a:pt x="5722" y="21460"/>
                  <a:pt x="6292" y="20760"/>
                </a:cubicBezTo>
                <a:cubicBezTo>
                  <a:pt x="6815" y="20118"/>
                  <a:pt x="7333" y="18744"/>
                  <a:pt x="7486" y="17596"/>
                </a:cubicBezTo>
                <a:cubicBezTo>
                  <a:pt x="7590" y="16812"/>
                  <a:pt x="7566" y="16674"/>
                  <a:pt x="7200" y="15839"/>
                </a:cubicBezTo>
                <a:cubicBezTo>
                  <a:pt x="6605" y="14482"/>
                  <a:pt x="5959" y="13857"/>
                  <a:pt x="5128" y="13834"/>
                </a:cubicBezTo>
                <a:cubicBezTo>
                  <a:pt x="4343" y="13813"/>
                  <a:pt x="4158" y="13682"/>
                  <a:pt x="4158" y="13150"/>
                </a:cubicBezTo>
                <a:cubicBezTo>
                  <a:pt x="4158" y="12727"/>
                  <a:pt x="5051" y="11587"/>
                  <a:pt x="5382" y="11587"/>
                </a:cubicBezTo>
                <a:cubicBezTo>
                  <a:pt x="5496" y="11587"/>
                  <a:pt x="5688" y="11762"/>
                  <a:pt x="5810" y="11979"/>
                </a:cubicBezTo>
                <a:cubicBezTo>
                  <a:pt x="5932" y="12195"/>
                  <a:pt x="6072" y="12373"/>
                  <a:pt x="6121" y="12373"/>
                </a:cubicBezTo>
                <a:cubicBezTo>
                  <a:pt x="6171" y="12373"/>
                  <a:pt x="6950" y="12946"/>
                  <a:pt x="7851" y="13646"/>
                </a:cubicBezTo>
                <a:cubicBezTo>
                  <a:pt x="10186" y="15461"/>
                  <a:pt x="10599" y="16108"/>
                  <a:pt x="11265" y="18974"/>
                </a:cubicBezTo>
                <a:cubicBezTo>
                  <a:pt x="11502" y="19992"/>
                  <a:pt x="11546" y="20071"/>
                  <a:pt x="11829" y="19957"/>
                </a:cubicBezTo>
                <a:cubicBezTo>
                  <a:pt x="12689" y="19609"/>
                  <a:pt x="12815" y="19627"/>
                  <a:pt x="13527" y="20196"/>
                </a:cubicBezTo>
                <a:cubicBezTo>
                  <a:pt x="14455" y="20937"/>
                  <a:pt x="15236" y="21273"/>
                  <a:pt x="15844" y="21194"/>
                </a:cubicBezTo>
                <a:cubicBezTo>
                  <a:pt x="16271" y="21137"/>
                  <a:pt x="16332" y="21065"/>
                  <a:pt x="16367" y="20578"/>
                </a:cubicBezTo>
                <a:cubicBezTo>
                  <a:pt x="16396" y="20168"/>
                  <a:pt x="16293" y="19825"/>
                  <a:pt x="15963" y="19236"/>
                </a:cubicBezTo>
                <a:cubicBezTo>
                  <a:pt x="15540" y="18483"/>
                  <a:pt x="15467" y="18083"/>
                  <a:pt x="15729" y="17943"/>
                </a:cubicBezTo>
                <a:cubicBezTo>
                  <a:pt x="15795" y="17908"/>
                  <a:pt x="16182" y="18311"/>
                  <a:pt x="16591" y="18842"/>
                </a:cubicBezTo>
                <a:cubicBezTo>
                  <a:pt x="17515" y="20039"/>
                  <a:pt x="17806" y="20218"/>
                  <a:pt x="17918" y="19649"/>
                </a:cubicBezTo>
                <a:cubicBezTo>
                  <a:pt x="17974" y="19369"/>
                  <a:pt x="17932" y="19150"/>
                  <a:pt x="17792" y="18986"/>
                </a:cubicBezTo>
                <a:cubicBezTo>
                  <a:pt x="17654" y="18822"/>
                  <a:pt x="17556" y="18321"/>
                  <a:pt x="17499" y="17477"/>
                </a:cubicBezTo>
                <a:cubicBezTo>
                  <a:pt x="17409" y="16128"/>
                  <a:pt x="17185" y="15260"/>
                  <a:pt x="16771" y="14656"/>
                </a:cubicBezTo>
                <a:cubicBezTo>
                  <a:pt x="16552" y="14338"/>
                  <a:pt x="16271" y="14274"/>
                  <a:pt x="14832" y="14211"/>
                </a:cubicBezTo>
                <a:cubicBezTo>
                  <a:pt x="13121" y="14136"/>
                  <a:pt x="12489" y="13990"/>
                  <a:pt x="12470" y="13670"/>
                </a:cubicBezTo>
                <a:cubicBezTo>
                  <a:pt x="12456" y="13430"/>
                  <a:pt x="15394" y="11405"/>
                  <a:pt x="15768" y="11396"/>
                </a:cubicBezTo>
                <a:cubicBezTo>
                  <a:pt x="15931" y="11392"/>
                  <a:pt x="16359" y="11660"/>
                  <a:pt x="16721" y="11988"/>
                </a:cubicBezTo>
                <a:cubicBezTo>
                  <a:pt x="17082" y="12316"/>
                  <a:pt x="17432" y="12531"/>
                  <a:pt x="17497" y="12466"/>
                </a:cubicBezTo>
                <a:cubicBezTo>
                  <a:pt x="17691" y="12274"/>
                  <a:pt x="17526" y="12031"/>
                  <a:pt x="16684" y="11274"/>
                </a:cubicBezTo>
                <a:cubicBezTo>
                  <a:pt x="15919" y="10586"/>
                  <a:pt x="15896" y="10543"/>
                  <a:pt x="16096" y="10186"/>
                </a:cubicBezTo>
                <a:cubicBezTo>
                  <a:pt x="16211" y="9982"/>
                  <a:pt x="16365" y="9818"/>
                  <a:pt x="16439" y="9819"/>
                </a:cubicBezTo>
                <a:cubicBezTo>
                  <a:pt x="16701" y="9822"/>
                  <a:pt x="17734" y="8931"/>
                  <a:pt x="17694" y="8737"/>
                </a:cubicBezTo>
                <a:cubicBezTo>
                  <a:pt x="17647" y="8511"/>
                  <a:pt x="16987" y="8559"/>
                  <a:pt x="16053" y="8854"/>
                </a:cubicBezTo>
                <a:cubicBezTo>
                  <a:pt x="15388" y="9064"/>
                  <a:pt x="15290" y="9280"/>
                  <a:pt x="15533" y="10010"/>
                </a:cubicBezTo>
                <a:cubicBezTo>
                  <a:pt x="15727" y="10593"/>
                  <a:pt x="15552" y="10977"/>
                  <a:pt x="14815" y="11573"/>
                </a:cubicBezTo>
                <a:cubicBezTo>
                  <a:pt x="13510" y="12629"/>
                  <a:pt x="12463" y="13221"/>
                  <a:pt x="12316" y="12986"/>
                </a:cubicBezTo>
                <a:cubicBezTo>
                  <a:pt x="12242" y="12866"/>
                  <a:pt x="12095" y="12768"/>
                  <a:pt x="11990" y="12768"/>
                </a:cubicBezTo>
                <a:cubicBezTo>
                  <a:pt x="11885" y="12768"/>
                  <a:pt x="11510" y="12452"/>
                  <a:pt x="11156" y="12069"/>
                </a:cubicBezTo>
                <a:cubicBezTo>
                  <a:pt x="10502" y="11360"/>
                  <a:pt x="10206" y="11328"/>
                  <a:pt x="10335" y="11979"/>
                </a:cubicBezTo>
                <a:cubicBezTo>
                  <a:pt x="10465" y="12640"/>
                  <a:pt x="10178" y="12584"/>
                  <a:pt x="9213" y="11752"/>
                </a:cubicBezTo>
                <a:cubicBezTo>
                  <a:pt x="8687" y="11298"/>
                  <a:pt x="8045" y="10751"/>
                  <a:pt x="7788" y="10539"/>
                </a:cubicBezTo>
                <a:cubicBezTo>
                  <a:pt x="7410" y="10227"/>
                  <a:pt x="7351" y="10109"/>
                  <a:pt x="7482" y="9917"/>
                </a:cubicBezTo>
                <a:cubicBezTo>
                  <a:pt x="7571" y="9787"/>
                  <a:pt x="8502" y="9144"/>
                  <a:pt x="9549" y="8489"/>
                </a:cubicBezTo>
                <a:cubicBezTo>
                  <a:pt x="11147" y="7489"/>
                  <a:pt x="11539" y="7314"/>
                  <a:pt x="11994" y="7395"/>
                </a:cubicBezTo>
                <a:cubicBezTo>
                  <a:pt x="12560" y="7497"/>
                  <a:pt x="14064" y="6784"/>
                  <a:pt x="15128" y="5910"/>
                </a:cubicBezTo>
                <a:cubicBezTo>
                  <a:pt x="15406" y="5683"/>
                  <a:pt x="15983" y="5276"/>
                  <a:pt x="16409" y="5008"/>
                </a:cubicBezTo>
                <a:cubicBezTo>
                  <a:pt x="21452" y="1835"/>
                  <a:pt x="21541" y="1744"/>
                  <a:pt x="20797" y="547"/>
                </a:cubicBezTo>
                <a:cubicBezTo>
                  <a:pt x="20549" y="148"/>
                  <a:pt x="20425" y="10"/>
                  <a:pt x="20187" y="0"/>
                </a:cubicBezTo>
                <a:close/>
                <a:moveTo>
                  <a:pt x="15412" y="7342"/>
                </a:moveTo>
                <a:cubicBezTo>
                  <a:pt x="15074" y="7484"/>
                  <a:pt x="14309" y="8669"/>
                  <a:pt x="14309" y="9140"/>
                </a:cubicBezTo>
                <a:cubicBezTo>
                  <a:pt x="14309" y="9903"/>
                  <a:pt x="14713" y="9728"/>
                  <a:pt x="15212" y="8749"/>
                </a:cubicBezTo>
                <a:cubicBezTo>
                  <a:pt x="15676" y="7838"/>
                  <a:pt x="15738" y="7561"/>
                  <a:pt x="15527" y="7351"/>
                </a:cubicBezTo>
                <a:cubicBezTo>
                  <a:pt x="15500" y="7323"/>
                  <a:pt x="15460" y="7321"/>
                  <a:pt x="15412" y="7342"/>
                </a:cubicBezTo>
                <a:close/>
                <a:moveTo>
                  <a:pt x="10702" y="9430"/>
                </a:moveTo>
                <a:cubicBezTo>
                  <a:pt x="9988" y="9440"/>
                  <a:pt x="10723" y="9831"/>
                  <a:pt x="12207" y="10234"/>
                </a:cubicBezTo>
                <a:cubicBezTo>
                  <a:pt x="13275" y="10524"/>
                  <a:pt x="13685" y="10718"/>
                  <a:pt x="13822" y="10999"/>
                </a:cubicBezTo>
                <a:cubicBezTo>
                  <a:pt x="14088" y="11545"/>
                  <a:pt x="14144" y="11477"/>
                  <a:pt x="14087" y="10685"/>
                </a:cubicBezTo>
                <a:cubicBezTo>
                  <a:pt x="14054" y="10236"/>
                  <a:pt x="13995" y="10048"/>
                  <a:pt x="13920" y="10168"/>
                </a:cubicBezTo>
                <a:cubicBezTo>
                  <a:pt x="13845" y="10288"/>
                  <a:pt x="13306" y="10188"/>
                  <a:pt x="12435" y="9890"/>
                </a:cubicBezTo>
                <a:cubicBezTo>
                  <a:pt x="11683" y="9634"/>
                  <a:pt x="10904" y="9427"/>
                  <a:pt x="10702" y="9430"/>
                </a:cubicBezTo>
                <a:close/>
              </a:path>
            </a:pathLst>
          </a:cu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 presetID="2" grpId="1" fill="hold">
                                  <p:stCondLst>
                                    <p:cond delay="0"/>
                                  </p:stCondLst>
                                  <p:iterate type="el" backwards="0">
                                    <p:tmAbs val="0"/>
                                  </p:iterate>
                                  <p:childTnLst>
                                    <p:set>
                                      <p:cBhvr>
                                        <p:cTn id="6" fill="hold"/>
                                        <p:tgtEl>
                                          <p:spTgt spid="104"/>
                                        </p:tgtEl>
                                        <p:attrNameLst>
                                          <p:attrName>style.visibility</p:attrName>
                                        </p:attrNameLst>
                                      </p:cBhvr>
                                      <p:to>
                                        <p:strVal val="visible"/>
                                      </p:to>
                                    </p:set>
                                    <p:anim calcmode="lin" valueType="num">
                                      <p:cBhvr>
                                        <p:cTn id="7" dur="1000" fill="hold"/>
                                        <p:tgtEl>
                                          <p:spTgt spid="104"/>
                                        </p:tgtEl>
                                        <p:attrNameLst>
                                          <p:attrName>ppt_x</p:attrName>
                                        </p:attrNameLst>
                                      </p:cBhvr>
                                      <p:tavLst>
                                        <p:tav tm="0">
                                          <p:val>
                                            <p:strVal val="#ppt_x"/>
                                          </p:val>
                                        </p:tav>
                                        <p:tav tm="100000">
                                          <p:val>
                                            <p:strVal val="#ppt_x"/>
                                          </p:val>
                                        </p:tav>
                                      </p:tavLst>
                                    </p:anim>
                                    <p:anim calcmode="lin" valueType="num">
                                      <p:cBhvr>
                                        <p:cTn id="8" dur="1000" fill="hold"/>
                                        <p:tgtEl>
                                          <p:spTgt spid="10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9" presetID="15" grpId="2" fill="hold">
                                  <p:stCondLst>
                                    <p:cond delay="0"/>
                                  </p:stCondLst>
                                  <p:iterate type="el" backwards="0">
                                    <p:tmAbs val="0"/>
                                  </p:iterate>
                                  <p:childTnLst>
                                    <p:set>
                                      <p:cBhvr>
                                        <p:cTn id="12" fill="hold"/>
                                        <p:tgtEl>
                                          <p:spTgt spid="101"/>
                                        </p:tgtEl>
                                        <p:attrNameLst>
                                          <p:attrName>style.visibility</p:attrName>
                                        </p:attrNameLst>
                                      </p:cBhvr>
                                      <p:to>
                                        <p:strVal val="visible"/>
                                      </p:to>
                                    </p:set>
                                    <p:anim calcmode="lin" valueType="num">
                                      <p:cBhvr>
                                        <p:cTn id="13" dur="1000" fill="hold"/>
                                        <p:tgtEl>
                                          <p:spTgt spid="101"/>
                                        </p:tgtEl>
                                        <p:attrNameLst>
                                          <p:attrName>ppt_w</p:attrName>
                                        </p:attrNameLst>
                                      </p:cBhvr>
                                      <p:tavLst>
                                        <p:tav tm="0">
                                          <p:val>
                                            <p:fltVal val="0"/>
                                          </p:val>
                                        </p:tav>
                                        <p:tav tm="100000">
                                          <p:val>
                                            <p:strVal val="#ppt_w"/>
                                          </p:val>
                                        </p:tav>
                                      </p:tavLst>
                                    </p:anim>
                                    <p:anim calcmode="lin" valueType="num">
                                      <p:cBhvr>
                                        <p:cTn id="14" dur="1000" fill="hold"/>
                                        <p:tgtEl>
                                          <p:spTgt spid="101"/>
                                        </p:tgtEl>
                                        <p:attrNameLst>
                                          <p:attrName>ppt_h</p:attrName>
                                        </p:attrNameLst>
                                      </p:cBhvr>
                                      <p:tavLst>
                                        <p:tav tm="0">
                                          <p:val>
                                            <p:fltVal val="0"/>
                                          </p:val>
                                        </p:tav>
                                        <p:tav tm="100000">
                                          <p:val>
                                            <p:strVal val="#ppt_h"/>
                                          </p:val>
                                        </p:tav>
                                      </p:tavLst>
                                    </p:anim>
                                    <p:anim calcmode="lin" valueType="num">
                                      <p:cBhvr>
                                        <p:cTn id="15" dur="1000" fill="hold"/>
                                        <p:tgtEl>
                                          <p:spTgt spid="101"/>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1" presetID="2" grpId="3" fill="hold">
                                  <p:stCondLst>
                                    <p:cond delay="0"/>
                                  </p:stCondLst>
                                  <p:iterate type="lt" backwards="0">
                                    <p:tmAbs val="0"/>
                                  </p:iterate>
                                  <p:childTnLst>
                                    <p:set>
                                      <p:cBhvr>
                                        <p:cTn id="20" fill="hold"/>
                                        <p:tgtEl>
                                          <p:spTgt spid="102"/>
                                        </p:tgtEl>
                                        <p:attrNameLst>
                                          <p:attrName>style.visibility</p:attrName>
                                        </p:attrNameLst>
                                      </p:cBhvr>
                                      <p:to>
                                        <p:strVal val="visible"/>
                                      </p:to>
                                    </p:set>
                                    <p:anim calcmode="lin" valueType="num">
                                      <p:cBhvr>
                                        <p:cTn id="21" dur="3000" fill="hold"/>
                                        <p:tgtEl>
                                          <p:spTgt spid="102"/>
                                        </p:tgtEl>
                                        <p:attrNameLst>
                                          <p:attrName>ppt_x</p:attrName>
                                        </p:attrNameLst>
                                      </p:cBhvr>
                                      <p:tavLst>
                                        <p:tav tm="0">
                                          <p:val>
                                            <p:strVal val="#ppt_x"/>
                                          </p:val>
                                        </p:tav>
                                        <p:tav tm="100000">
                                          <p:val>
                                            <p:strVal val="#ppt_x"/>
                                          </p:val>
                                        </p:tav>
                                      </p:tavLst>
                                    </p:anim>
                                    <p:anim calcmode="lin" valueType="num">
                                      <p:cBhvr>
                                        <p:cTn id="22" dur="3000" fill="hold"/>
                                        <p:tgtEl>
                                          <p:spTgt spid="1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01" grpId="2"/>
      <p:bldP build="whole" bldLvl="1" animBg="1" rev="0" advAuto="0" spid="102" grpId="3"/>
      <p:bldP build="whole" bldLvl="1" animBg="1" rev="0" advAuto="0" spid="104"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1" name="Some know the truth but don’t live by the truth."/>
          <p:cNvSpPr txBox="1"/>
          <p:nvPr/>
        </p:nvSpPr>
        <p:spPr>
          <a:xfrm>
            <a:off x="1447800" y="8686800"/>
            <a:ext cx="11493500" cy="6718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ts val="4500"/>
              </a:lnSpc>
              <a:tabLst>
                <a:tab pos="11836400" algn="l"/>
              </a:tabLst>
              <a:defRPr b="1" sz="3800">
                <a:solidFill>
                  <a:srgbClr val="000000"/>
                </a:solidFill>
              </a:defRPr>
            </a:lvl1pPr>
          </a:lstStyle>
          <a:p>
            <a:pPr/>
            <a:r>
              <a:t>Some know the truth but don’t live by the truth. </a:t>
            </a:r>
          </a:p>
        </p:txBody>
      </p:sp>
      <p:sp>
        <p:nvSpPr>
          <p:cNvPr id="112" name="凡聽見我這話不去行的、…"/>
          <p:cNvSpPr/>
          <p:nvPr/>
        </p:nvSpPr>
        <p:spPr>
          <a:xfrm>
            <a:off x="2349500" y="1849627"/>
            <a:ext cx="9410700" cy="5905501"/>
          </a:xfrm>
          <a:prstGeom prst="rect">
            <a:avLst/>
          </a:prstGeom>
          <a:solidFill>
            <a:srgbClr val="E7E7E7"/>
          </a:solidFill>
          <a:ln w="25400">
            <a:miter lim="400000"/>
          </a:ln>
          <a:effectLst>
            <a:outerShdw sx="100000" sy="100000" kx="0" ky="0" algn="b" rotWithShape="0" blurRad="190500" dist="8455" dir="5400000">
              <a:srgbClr val="000000"/>
            </a:outerShdw>
          </a:effectLst>
          <a:extLst>
            <a:ext uri="{C572A759-6A51-4108-AA02-DFA0A04FC94B}">
              <ma14:wrappingTextBoxFlag xmlns:ma14="http://schemas.microsoft.com/office/mac/drawingml/2011/main" val="1"/>
            </a:ext>
          </a:extLst>
        </p:spPr>
        <p:txBody>
          <a:bodyPr lIns="215900" tIns="215900" rIns="215900" bIns="215900" anchor="ctr"/>
          <a:lstStyle/>
          <a:p>
            <a:pPr>
              <a:lnSpc>
                <a:spcPts val="62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5200">
                <a:solidFill>
                  <a:srgbClr val="444444"/>
                </a:solidFill>
                <a:effectLst>
                  <a:outerShdw sx="100000" sy="100000" kx="0" ky="0" algn="b" rotWithShape="0" blurRad="38100" dist="12700" dir="5400000">
                    <a:srgbClr val="000000">
                      <a:alpha val="50000"/>
                    </a:srgbClr>
                  </a:outerShdw>
                </a:effectLst>
              </a:defRPr>
            </a:pPr>
            <a:r>
              <a:t>凡聽見我這話不去行的、</a:t>
            </a:r>
          </a:p>
          <a:p>
            <a:pPr>
              <a:lnSpc>
                <a:spcPts val="62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5200">
                <a:solidFill>
                  <a:srgbClr val="444444"/>
                </a:solidFill>
                <a:effectLst>
                  <a:outerShdw sx="100000" sy="100000" kx="0" ky="0" algn="b" rotWithShape="0" blurRad="38100" dist="12700" dir="5400000">
                    <a:srgbClr val="000000">
                      <a:alpha val="50000"/>
                    </a:srgbClr>
                  </a:outerShdw>
                </a:effectLst>
              </a:defRPr>
            </a:pPr>
            <a:r>
              <a:t>好比一個無知的人、</a:t>
            </a:r>
          </a:p>
          <a:p>
            <a:pPr>
              <a:lnSpc>
                <a:spcPts val="62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5200">
                <a:solidFill>
                  <a:srgbClr val="444444"/>
                </a:solidFill>
                <a:effectLst>
                  <a:outerShdw sx="100000" sy="100000" kx="0" ky="0" algn="b" rotWithShape="0" blurRad="38100" dist="12700" dir="5400000">
                    <a:srgbClr val="000000">
                      <a:alpha val="50000"/>
                    </a:srgbClr>
                  </a:outerShdw>
                </a:effectLst>
              </a:defRPr>
            </a:pPr>
            <a:r>
              <a:t>把房子蓋在沙土上。</a:t>
            </a:r>
          </a:p>
          <a:p>
            <a:pPr>
              <a:lnSpc>
                <a:spcPts val="62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5200">
                <a:solidFill>
                  <a:srgbClr val="444444"/>
                </a:solidFill>
                <a:effectLst>
                  <a:outerShdw sx="100000" sy="100000" kx="0" ky="0" algn="b" rotWithShape="0" blurRad="38100" dist="12700" dir="5400000">
                    <a:srgbClr val="000000">
                      <a:alpha val="50000"/>
                    </a:srgbClr>
                  </a:outerShdw>
                </a:effectLst>
              </a:defRPr>
            </a:pPr>
            <a:r>
              <a:t>(馬 太 福 音 7:26) </a:t>
            </a:r>
          </a:p>
        </p:txBody>
      </p:sp>
      <p:sp>
        <p:nvSpPr>
          <p:cNvPr id="113" name="Influenced by the truth?"/>
          <p:cNvSpPr txBox="1"/>
          <p:nvPr>
            <p:ph type="title"/>
          </p:nvPr>
        </p:nvSpPr>
        <p:spPr>
          <a:prstGeom prst="rect">
            <a:avLst/>
          </a:prstGeom>
        </p:spPr>
        <p:txBody>
          <a:bodyPr/>
          <a:lstStyle>
            <a:lvl1pPr>
              <a:lnSpc>
                <a:spcPts val="6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z="5000"/>
            </a:lvl1pPr>
          </a:lstStyle>
          <a:p>
            <a:pPr/>
            <a:r>
              <a:t>Influenced by the truth?</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0" presetID="19" grpId="1" fill="hold">
                                  <p:stCondLst>
                                    <p:cond delay="0"/>
                                  </p:stCondLst>
                                  <p:iterate type="el" backwards="0">
                                    <p:tmAbs val="0"/>
                                  </p:iterate>
                                  <p:childTnLst>
                                    <p:set>
                                      <p:cBhvr>
                                        <p:cTn id="6" fill="hold"/>
                                        <p:tgtEl>
                                          <p:spTgt spid="112"/>
                                        </p:tgtEl>
                                        <p:attrNameLst>
                                          <p:attrName>style.visibility</p:attrName>
                                        </p:attrNameLst>
                                      </p:cBhvr>
                                      <p:to>
                                        <p:strVal val="visible"/>
                                      </p:to>
                                    </p:set>
                                    <p:anim calcmode="lin" valueType="num">
                                      <p:cBhvr>
                                        <p:cTn id="7" dur="1000" fill="hold"/>
                                        <p:tgtEl>
                                          <p:spTgt spid="112"/>
                                        </p:tgtEl>
                                        <p:attrNameLst>
                                          <p:attrName>ppt_w</p:attrName>
                                        </p:attrNameLst>
                                      </p:cBhvr>
                                      <p:tavLst>
                                        <p:tav tm="0" fmla="#ppt_w*sin(2.5*pi*$)">
                                          <p:val>
                                            <p:fltVal val="0"/>
                                          </p:val>
                                        </p:tav>
                                        <p:tav tm="100000">
                                          <p:val>
                                            <p:fltVal val="1"/>
                                          </p:val>
                                        </p:tav>
                                      </p:tavLst>
                                    </p:anim>
                                    <p:anim calcmode="lin" valueType="num">
                                      <p:cBhvr>
                                        <p:cTn id="8" dur="1000" fill="hold"/>
                                        <p:tgtEl>
                                          <p:spTgt spid="11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2" fill="hold">
                                  <p:stCondLst>
                                    <p:cond delay="0"/>
                                  </p:stCondLst>
                                  <p:iterate type="lt" backwards="0">
                                    <p:tmAbs val="100"/>
                                  </p:iterate>
                                  <p:childTnLst>
                                    <p:set>
                                      <p:cBhvr>
                                        <p:cTn id="12" fill="hold"/>
                                        <p:tgtEl>
                                          <p:spTgt spid="11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2" grpId="1"/>
      <p:bldP build="whole" bldLvl="1" animBg="1" rev="0" advAuto="0" spid="111" grpId="2"/>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117" name="Table"/>
          <p:cNvGraphicFramePr/>
          <p:nvPr/>
        </p:nvGraphicFramePr>
        <p:xfrm>
          <a:off x="1816100" y="2044700"/>
          <a:ext cx="10172700" cy="7251700"/>
        </p:xfrm>
        <a:graphic xmlns:a="http://schemas.openxmlformats.org/drawingml/2006/main">
          <a:graphicData uri="http://schemas.openxmlformats.org/drawingml/2006/table">
            <a:tbl>
              <a:tblPr firstCol="0" firstRow="0" lastCol="0" lastRow="0" bandCol="0" bandRow="0" rtl="0">
                <a:tableStyleId>{8F44A2F1-9E1F-4B54-A3A2-5F16C0AD49E2}</a:tableStyleId>
              </a:tblPr>
              <a:tblGrid>
                <a:gridCol w="10172700"/>
              </a:tblGrid>
              <a:tr h="1444059">
                <a:tc>
                  <a:txBody>
                    <a:bodyPr/>
                    <a:lstStyle/>
                    <a:p>
                      <a:pPr marL="76200" marR="63500">
                        <a:lnSpc>
                          <a:spcPts val="4500"/>
                        </a:lnSpc>
                        <a:tabLst>
                          <a:tab pos="533400" algn="l"/>
                          <a:tab pos="990600" algn="l"/>
                          <a:tab pos="1447800" algn="l"/>
                          <a:tab pos="1905000" algn="l"/>
                          <a:tab pos="2362200" algn="l"/>
                          <a:tab pos="2806700" algn="l"/>
                          <a:tab pos="3263900" algn="l"/>
                          <a:tab pos="3721100" algn="l"/>
                          <a:tab pos="4178300" algn="l"/>
                          <a:tab pos="4635500" algn="l"/>
                          <a:tab pos="5092700" algn="l"/>
                          <a:tab pos="5537200" algn="l"/>
                          <a:tab pos="10172700" algn="l"/>
                        </a:tabLst>
                        <a:defRPr sz="1800">
                          <a:solidFill>
                            <a:srgbClr val="000000"/>
                          </a:solidFill>
                        </a:defRPr>
                      </a:pPr>
                      <a:r>
                        <a:rPr b="1" sz="3800">
                          <a:solidFill>
                            <a:srgbClr val="444444"/>
                          </a:solidFill>
                          <a:latin typeface="Lucida Grande"/>
                          <a:ea typeface="Lucida Grande"/>
                          <a:cs typeface="Lucida Grande"/>
                          <a:sym typeface="Lucida Grande"/>
                        </a:rPr>
                        <a:t>Neatly organizes society</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FFFF">
                            <a:alpha val="10000000"/>
                          </a:srgbClr>
                        </a:gs>
                        <a:gs pos="100000">
                          <a:srgbClr val="58596B">
                            <a:alpha val="3500000"/>
                          </a:srgbClr>
                        </a:gs>
                      </a:gsLst>
                      <a:lin ang="5400000" scaled="0"/>
                    </a:gradFill>
                  </a:tcPr>
                </a:tc>
              </a:tr>
              <a:tr h="1459761">
                <a:tc>
                  <a:txBody>
                    <a:bodyPr/>
                    <a:lstStyle/>
                    <a:p>
                      <a:pPr marL="76200" marR="63500">
                        <a:lnSpc>
                          <a:spcPts val="4500"/>
                        </a:lnSpc>
                        <a:tabLst>
                          <a:tab pos="533400" algn="l"/>
                          <a:tab pos="990600" algn="l"/>
                          <a:tab pos="1447800" algn="l"/>
                          <a:tab pos="1905000" algn="l"/>
                          <a:tab pos="2362200" algn="l"/>
                          <a:tab pos="2806700" algn="l"/>
                          <a:tab pos="3263900" algn="l"/>
                          <a:tab pos="3721100" algn="l"/>
                          <a:tab pos="4178300" algn="l"/>
                          <a:tab pos="4635500" algn="l"/>
                          <a:tab pos="5092700" algn="l"/>
                          <a:tab pos="5537200" algn="l"/>
                          <a:tab pos="10172700" algn="l"/>
                        </a:tabLst>
                        <a:defRPr sz="1800">
                          <a:solidFill>
                            <a:srgbClr val="000000"/>
                          </a:solidFill>
                        </a:defRPr>
                      </a:pPr>
                      <a:r>
                        <a:rPr b="1" sz="3800">
                          <a:solidFill>
                            <a:srgbClr val="444444"/>
                          </a:solidFill>
                          <a:latin typeface="Lucida Grande"/>
                          <a:ea typeface="Lucida Grande"/>
                          <a:cs typeface="Lucida Grande"/>
                          <a:sym typeface="Lucida Grande"/>
                        </a:rPr>
                        <a:t>Creates joyous couples</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FFFF">
                            <a:alpha val="10000000"/>
                          </a:srgbClr>
                        </a:gs>
                        <a:gs pos="100000">
                          <a:srgbClr val="58596B">
                            <a:alpha val="3500000"/>
                          </a:srgbClr>
                        </a:gs>
                      </a:gsLst>
                      <a:lin ang="5400000" scaled="0"/>
                    </a:gradFill>
                  </a:tcPr>
                </a:tc>
              </a:tr>
              <a:tr h="1459760">
                <a:tc>
                  <a:txBody>
                    <a:bodyPr/>
                    <a:lstStyle/>
                    <a:p>
                      <a:pPr marL="76200" marR="63500">
                        <a:lnSpc>
                          <a:spcPts val="4500"/>
                        </a:lnSpc>
                        <a:tabLst>
                          <a:tab pos="533400" algn="l"/>
                          <a:tab pos="990600" algn="l"/>
                          <a:tab pos="1447800" algn="l"/>
                          <a:tab pos="1905000" algn="l"/>
                          <a:tab pos="2362200" algn="l"/>
                          <a:tab pos="2806700" algn="l"/>
                          <a:tab pos="3263900" algn="l"/>
                          <a:tab pos="3721100" algn="l"/>
                          <a:tab pos="4178300" algn="l"/>
                          <a:tab pos="4635500" algn="l"/>
                          <a:tab pos="5092700" algn="l"/>
                          <a:tab pos="5537200" algn="l"/>
                          <a:tab pos="10172700" algn="l"/>
                        </a:tabLst>
                        <a:defRPr sz="1800">
                          <a:solidFill>
                            <a:srgbClr val="000000"/>
                          </a:solidFill>
                        </a:defRPr>
                      </a:pPr>
                      <a:r>
                        <a:rPr b="1" sz="3800">
                          <a:solidFill>
                            <a:srgbClr val="444444"/>
                          </a:solidFill>
                          <a:latin typeface="Lucida Grande"/>
                          <a:ea typeface="Lucida Grande"/>
                          <a:cs typeface="Lucida Grande"/>
                          <a:sym typeface="Lucida Grande"/>
                        </a:rPr>
                        <a:t>Produces &amp; Nurtures children</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FFFF">
                            <a:alpha val="10000000"/>
                          </a:srgbClr>
                        </a:gs>
                        <a:gs pos="100000">
                          <a:srgbClr val="58596B">
                            <a:alpha val="3500000"/>
                          </a:srgbClr>
                        </a:gs>
                      </a:gsLst>
                      <a:lin ang="5400000" scaled="0"/>
                    </a:gradFill>
                  </a:tcPr>
                </a:tc>
              </a:tr>
              <a:tr h="1444058">
                <a:tc>
                  <a:txBody>
                    <a:bodyPr/>
                    <a:lstStyle/>
                    <a:p>
                      <a:pPr marL="76200" marR="63500">
                        <a:lnSpc>
                          <a:spcPts val="4500"/>
                        </a:lnSpc>
                        <a:tabLst>
                          <a:tab pos="533400" algn="l"/>
                          <a:tab pos="990600" algn="l"/>
                          <a:tab pos="1447800" algn="l"/>
                          <a:tab pos="1905000" algn="l"/>
                          <a:tab pos="2362200" algn="l"/>
                          <a:tab pos="2806700" algn="l"/>
                          <a:tab pos="3263900" algn="l"/>
                          <a:tab pos="3721100" algn="l"/>
                          <a:tab pos="4178300" algn="l"/>
                          <a:tab pos="4635500" algn="l"/>
                          <a:tab pos="5092700" algn="l"/>
                          <a:tab pos="5537200" algn="l"/>
                          <a:tab pos="10172700" algn="l"/>
                        </a:tabLst>
                        <a:defRPr sz="1800">
                          <a:solidFill>
                            <a:srgbClr val="000000"/>
                          </a:solidFill>
                        </a:defRPr>
                      </a:pPr>
                      <a:r>
                        <a:rPr b="1" sz="3800">
                          <a:solidFill>
                            <a:srgbClr val="444444"/>
                          </a:solidFill>
                          <a:latin typeface="Lucida Grande"/>
                          <a:ea typeface="Lucida Grande"/>
                          <a:cs typeface="Lucida Grande"/>
                          <a:sym typeface="Lucida Grande"/>
                        </a:rPr>
                        <a:t>Develops companionship</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FFFF">
                            <a:alpha val="10000000"/>
                          </a:srgbClr>
                        </a:gs>
                        <a:gs pos="100000">
                          <a:srgbClr val="58596B">
                            <a:alpha val="3500000"/>
                          </a:srgbClr>
                        </a:gs>
                      </a:gsLst>
                      <a:lin ang="5400000" scaled="0"/>
                    </a:gradFill>
                  </a:tcPr>
                </a:tc>
              </a:tr>
              <a:tr h="1444060">
                <a:tc>
                  <a:txBody>
                    <a:bodyPr/>
                    <a:lstStyle/>
                    <a:p>
                      <a:pPr marL="76200" marR="63500">
                        <a:lnSpc>
                          <a:spcPts val="4500"/>
                        </a:lnSpc>
                        <a:tabLst>
                          <a:tab pos="533400" algn="l"/>
                          <a:tab pos="990600" algn="l"/>
                          <a:tab pos="1447800" algn="l"/>
                          <a:tab pos="1905000" algn="l"/>
                          <a:tab pos="2362200" algn="l"/>
                          <a:tab pos="2806700" algn="l"/>
                          <a:tab pos="3263900" algn="l"/>
                          <a:tab pos="3721100" algn="l"/>
                          <a:tab pos="4178300" algn="l"/>
                          <a:tab pos="4635500" algn="l"/>
                          <a:tab pos="5092700" algn="l"/>
                          <a:tab pos="5537200" algn="l"/>
                          <a:tab pos="10172700" algn="l"/>
                        </a:tabLst>
                        <a:defRPr b="1" sz="3800">
                          <a:solidFill>
                            <a:srgbClr val="444444"/>
                          </a:solidFill>
                          <a:latin typeface="Lucida Grande"/>
                          <a:ea typeface="Lucida Grande"/>
                          <a:cs typeface="Lucida Grande"/>
                          <a:sym typeface="Lucida Grande"/>
                        </a:defRPr>
                      </a:pPr>
                      <a:r>
                        <a:t>Reveals and passes on </a:t>
                      </a:r>
                      <a:r>
                        <a:t>God’s</a:t>
                      </a:r>
                      <a:r>
                        <a:t> truth</a:t>
                      </a:r>
                    </a:p>
                  </a:txBody>
                  <a:tcPr marL="38100" marR="38100" marT="38100" marB="38100" anchor="ctr" anchorCtr="0"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gradFill flip="none" rotWithShape="1">
                      <a:gsLst>
                        <a:gs pos="0">
                          <a:srgbClr val="FFFFFF">
                            <a:alpha val="10000000"/>
                          </a:srgbClr>
                        </a:gs>
                        <a:gs pos="100000">
                          <a:srgbClr val="58596B">
                            <a:alpha val="3500000"/>
                          </a:srgbClr>
                        </a:gs>
                      </a:gsLst>
                      <a:lin ang="5400000" scaled="0"/>
                    </a:gradFill>
                  </a:tcPr>
                </a:tc>
              </a:tr>
            </a:tbl>
          </a:graphicData>
        </a:graphic>
      </p:graphicFrame>
      <p:sp>
        <p:nvSpPr>
          <p:cNvPr id="118" name="神對婚姻的設計"/>
          <p:cNvSpPr/>
          <p:nvPr/>
        </p:nvSpPr>
        <p:spPr>
          <a:xfrm>
            <a:off x="3865168" y="187618"/>
            <a:ext cx="6029860" cy="221162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7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6400">
                <a:solidFill>
                  <a:srgbClr val="000000"/>
                </a:solidFill>
              </a:defRPr>
            </a:lvl1pPr>
          </a:lstStyle>
          <a:p>
            <a:pPr/>
            <a:r>
              <a:t>神對婚姻的設計</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7" grpId="1" fill="hold">
                                  <p:stCondLst>
                                    <p:cond delay="0"/>
                                  </p:stCondLst>
                                  <p:iterate type="el" backwards="0">
                                    <p:tmAbs val="0"/>
                                  </p:iterate>
                                  <p:childTnLst>
                                    <p:set>
                                      <p:cBhvr>
                                        <p:cTn id="6" fill="hold"/>
                                        <p:tgtEl>
                                          <p:spTgt spid="117"/>
                                        </p:tgtEl>
                                        <p:attrNameLst>
                                          <p:attrName>style.visibility</p:attrName>
                                        </p:attrNameLst>
                                      </p:cBhvr>
                                      <p:to>
                                        <p:strVal val="visible"/>
                                      </p:to>
                                    </p:set>
                                    <p:anim calcmode="lin" valueType="num">
                                      <p:cBhvr>
                                        <p:cTn id="7" dur="1750" fill="hold"/>
                                        <p:tgtEl>
                                          <p:spTgt spid="117"/>
                                        </p:tgtEl>
                                        <p:attrNameLst>
                                          <p:attrName>ppt_x</p:attrName>
                                        </p:attrNameLst>
                                      </p:cBhvr>
                                      <p:tavLst>
                                        <p:tav tm="0">
                                          <p:val>
                                            <p:strVal val="#ppt_x"/>
                                          </p:val>
                                        </p:tav>
                                        <p:tav tm="100000">
                                          <p:val>
                                            <p:strVal val="#ppt_x"/>
                                          </p:val>
                                        </p:tav>
                                      </p:tavLst>
                                    </p:anim>
                                    <p:anim calcmode="lin" valueType="num">
                                      <p:cBhvr>
                                        <p:cTn id="8" dur="1750" fill="hold"/>
                                        <p:tgtEl>
                                          <p:spTgt spid="1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7"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2" name="極大的奧祕"/>
          <p:cNvSpPr/>
          <p:nvPr/>
        </p:nvSpPr>
        <p:spPr>
          <a:xfrm>
            <a:off x="5048250" y="171366"/>
            <a:ext cx="4178300" cy="1244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gn="l">
              <a:lnSpc>
                <a:spcPts val="91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b="1" sz="6400">
                <a:solidFill>
                  <a:srgbClr val="000000"/>
                </a:solidFill>
              </a:defRPr>
            </a:lvl1pPr>
          </a:lstStyle>
          <a:p>
            <a:pPr/>
            <a:r>
              <a:t>極大的奧祕</a:t>
            </a:r>
          </a:p>
        </p:txBody>
      </p:sp>
      <p:sp>
        <p:nvSpPr>
          <p:cNvPr id="123" name="Rectangle"/>
          <p:cNvSpPr/>
          <p:nvPr/>
        </p:nvSpPr>
        <p:spPr>
          <a:xfrm>
            <a:off x="1281360" y="-32371"/>
            <a:ext cx="11785601" cy="9922937"/>
          </a:xfrm>
          <a:prstGeom prst="rect">
            <a:avLst/>
          </a:prstGeom>
          <a:gradFill>
            <a:gsLst>
              <a:gs pos="0">
                <a:srgbClr val="FCFC96">
                  <a:alpha val="48880"/>
                </a:srgbClr>
              </a:gs>
              <a:gs pos="100000">
                <a:srgbClr val="C48000">
                  <a:alpha val="48880"/>
                </a:srgbClr>
              </a:gs>
            </a:gsLst>
            <a:lin ang="5400000"/>
          </a:gradFill>
          <a:ln w="25400">
            <a:miter lim="400000"/>
          </a:ln>
        </p:spPr>
        <p:txBody>
          <a:bodyPr lIns="38100" tIns="38100" rIns="38100" bIns="38100" anchor="ct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124" name="Rectangle"/>
          <p:cNvSpPr/>
          <p:nvPr/>
        </p:nvSpPr>
        <p:spPr>
          <a:xfrm>
            <a:off x="1306760" y="5349581"/>
            <a:ext cx="11734801" cy="2286001"/>
          </a:xfrm>
          <a:prstGeom prst="rect">
            <a:avLst/>
          </a:prstGeom>
          <a:solidFill>
            <a:srgbClr val="D3ECFF"/>
          </a:solidFill>
          <a:ln w="50800">
            <a:solidFill>
              <a:srgbClr val="FCF5B0"/>
            </a:solidFill>
            <a:miter lim="400000"/>
          </a:ln>
        </p:spPr>
        <p:txBody>
          <a:bodyPr lIns="38100" tIns="38100" rIns="38100" bIns="38100" anchor="ctr"/>
          <a:lstStyle/>
          <a:p>
            <a:pPr>
              <a:lnSpc>
                <a:spcPts val="4500"/>
              </a:lnSpc>
              <a:tabLst>
                <a:tab pos="355600" algn="l"/>
                <a:tab pos="711200" algn="l"/>
                <a:tab pos="1066800" algn="l"/>
                <a:tab pos="1435100" algn="l"/>
                <a:tab pos="1778000" algn="l"/>
                <a:tab pos="2133600" algn="l"/>
                <a:tab pos="2489200" algn="l"/>
                <a:tab pos="2844800" algn="l"/>
                <a:tab pos="3200400" algn="l"/>
                <a:tab pos="3556000" algn="l"/>
                <a:tab pos="3911600" algn="l"/>
                <a:tab pos="4279900" algn="l"/>
              </a:tabLst>
              <a:defRPr sz="3800">
                <a:solidFill>
                  <a:srgbClr val="444444"/>
                </a:solidFill>
                <a:effectLst>
                  <a:outerShdw sx="100000" sy="100000" kx="0" ky="0" algn="b" rotWithShape="0" blurRad="38100" dist="12700" dir="5400000">
                    <a:srgbClr val="000000">
                      <a:alpha val="50000"/>
                    </a:srgbClr>
                  </a:outerShdw>
                </a:effectLst>
              </a:defRPr>
            </a:pPr>
          </a:p>
        </p:txBody>
      </p:sp>
      <p:sp>
        <p:nvSpPr>
          <p:cNvPr id="125" name="為這個緣故、人要離開父母、與妻子連合、二人成為一體。 這是極大的奧祕、但我是指著基督和教會說的。 (以 弗 所 書 5:31-32)"/>
          <p:cNvSpPr/>
          <p:nvPr/>
        </p:nvSpPr>
        <p:spPr>
          <a:xfrm>
            <a:off x="2241550" y="2101850"/>
            <a:ext cx="9791700" cy="5549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ts val="104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9804400" algn="l"/>
              </a:tabLst>
              <a:defRPr sz="6500">
                <a:solidFill>
                  <a:srgbClr val="000000"/>
                </a:solidFill>
                <a:latin typeface="华文仿宋"/>
                <a:ea typeface="华文仿宋"/>
                <a:cs typeface="华文仿宋"/>
                <a:sym typeface="华文仿宋"/>
              </a:defRPr>
            </a:lvl1pPr>
          </a:lstStyle>
          <a:p>
            <a:pPr/>
            <a:r>
              <a:t>為這個緣故、人要離開父母、與妻子連合、二人成為一體。 這是極大的奧祕、但我是指著基督和教會說的。 (以 弗 所 書 5:31-32)</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9" name="三個婚姻關係的比較"/>
          <p:cNvSpPr/>
          <p:nvPr/>
        </p:nvSpPr>
        <p:spPr>
          <a:xfrm>
            <a:off x="1365619" y="260266"/>
            <a:ext cx="7429501" cy="1168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a:lnSpc>
                <a:spcPts val="7200"/>
              </a:lnSpc>
              <a:spcBef>
                <a:spcPts val="300"/>
              </a:spcBef>
              <a:defRPr sz="6000">
                <a:solidFill>
                  <a:srgbClr val="000000"/>
                </a:solidFill>
              </a:defRPr>
            </a:lvl1pPr>
          </a:lstStyle>
          <a:p>
            <a:pPr/>
            <a:r>
              <a:t>三個婚姻關係的比較</a:t>
            </a:r>
          </a:p>
        </p:txBody>
      </p:sp>
      <p:sp>
        <p:nvSpPr>
          <p:cNvPr id="130" name="1. 耶穌與天父分離…"/>
          <p:cNvSpPr/>
          <p:nvPr/>
        </p:nvSpPr>
        <p:spPr>
          <a:xfrm>
            <a:off x="2088396" y="1949366"/>
            <a:ext cx="9994900" cy="7416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a:lnSpc>
                <a:spcPts val="84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pc="854" sz="7000">
                <a:solidFill>
                  <a:srgbClr val="000000"/>
                </a:solidFill>
                <a:latin typeface="Georgia"/>
                <a:ea typeface="Georgia"/>
                <a:cs typeface="Georgia"/>
                <a:sym typeface="Georgia"/>
              </a:defRPr>
            </a:pPr>
            <a:r>
              <a:t>1. 耶穌與天父分離</a:t>
            </a:r>
          </a:p>
          <a:p>
            <a:pPr algn="l">
              <a:lnSpc>
                <a:spcPts val="8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pc="818" sz="6700">
                <a:solidFill>
                  <a:schemeClr val="accent6">
                    <a:lumOff val="-8741"/>
                  </a:schemeClr>
                </a:solidFill>
                <a:latin typeface="Georgia"/>
                <a:ea typeface="Georgia"/>
                <a:cs typeface="Georgia"/>
                <a:sym typeface="Georgia"/>
              </a:defRPr>
            </a:pPr>
            <a:r>
              <a:t>	(丈夫離開他的父母)</a:t>
            </a:r>
          </a:p>
          <a:p>
            <a:pPr algn="l">
              <a:lnSpc>
                <a:spcPts val="84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pc="854" sz="7000">
                <a:solidFill>
                  <a:srgbClr val="000000"/>
                </a:solidFill>
                <a:latin typeface="Georgia"/>
                <a:ea typeface="Georgia"/>
                <a:cs typeface="Georgia"/>
                <a:sym typeface="Georgia"/>
              </a:defRPr>
            </a:pPr>
            <a:r>
              <a:t>2. 基督與新婦的聯合</a:t>
            </a:r>
          </a:p>
          <a:p>
            <a:pPr algn="l">
              <a:lnSpc>
                <a:spcPts val="8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pc="818" sz="6700">
                <a:solidFill>
                  <a:schemeClr val="accent6">
                    <a:lumOff val="-8741"/>
                  </a:schemeClr>
                </a:solidFill>
                <a:latin typeface="Georgia"/>
                <a:ea typeface="Georgia"/>
                <a:cs typeface="Georgia"/>
                <a:sym typeface="Georgia"/>
              </a:defRPr>
            </a:pPr>
            <a:r>
              <a:t>	(嫁妝)</a:t>
            </a:r>
          </a:p>
          <a:p>
            <a:pPr algn="l">
              <a:lnSpc>
                <a:spcPts val="84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pc="854" sz="7000">
                <a:solidFill>
                  <a:srgbClr val="000000"/>
                </a:solidFill>
                <a:latin typeface="Georgia"/>
                <a:ea typeface="Georgia"/>
                <a:cs typeface="Georgia"/>
                <a:sym typeface="Georgia"/>
              </a:defRPr>
            </a:pPr>
            <a:r>
              <a:t>3. 教會與基督</a:t>
            </a:r>
          </a:p>
          <a:p>
            <a:pPr algn="l">
              <a:lnSpc>
                <a:spcPts val="8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Lst>
              <a:defRPr spc="818" sz="6700">
                <a:solidFill>
                  <a:schemeClr val="accent6">
                    <a:lumOff val="-8741"/>
                  </a:schemeClr>
                </a:solidFill>
                <a:latin typeface="Georgia"/>
                <a:ea typeface="Georgia"/>
                <a:cs typeface="Georgia"/>
                <a:sym typeface="Georgia"/>
              </a:defRPr>
            </a:pPr>
            <a:r>
              <a:t>	(新婦屬良人)</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130">
                                            <p:bg/>
                                          </p:spTgt>
                                        </p:tgtEl>
                                        <p:attrNameLst>
                                          <p:attrName>style.visibility</p:attrName>
                                        </p:attrNameLst>
                                      </p:cBhvr>
                                      <p:to>
                                        <p:strVal val="visible"/>
                                      </p:to>
                                    </p:set>
                                    <p:anim calcmode="lin" valueType="num">
                                      <p:cBhvr>
                                        <p:cTn id="7" dur="1000" fill="hold"/>
                                        <p:tgtEl>
                                          <p:spTgt spid="130">
                                            <p:bg/>
                                          </p:spTgt>
                                        </p:tgtEl>
                                        <p:attrNameLst>
                                          <p:attrName>ppt_x</p:attrName>
                                        </p:attrNameLst>
                                      </p:cBhvr>
                                      <p:tavLst>
                                        <p:tav tm="0">
                                          <p:val>
                                            <p:strVal val="0-#ppt_w/2"/>
                                          </p:val>
                                        </p:tav>
                                        <p:tav tm="100000">
                                          <p:val>
                                            <p:strVal val="#ppt_x"/>
                                          </p:val>
                                        </p:tav>
                                      </p:tavLst>
                                    </p:anim>
                                    <p:anim calcmode="lin" valueType="num">
                                      <p:cBhvr>
                                        <p:cTn id="8" dur="1000" fill="hold"/>
                                        <p:tgtEl>
                                          <p:spTgt spid="130">
                                            <p:bg/>
                                          </p:spTgt>
                                        </p:tgtEl>
                                        <p:attrNameLst>
                                          <p:attrName>ppt_y</p:attrName>
                                        </p:attrNameLst>
                                      </p:cBhvr>
                                      <p:tavLst>
                                        <p:tav tm="0">
                                          <p:val>
                                            <p:strVal val="#ppt_y"/>
                                          </p:val>
                                        </p:tav>
                                        <p:tav tm="100000">
                                          <p:val>
                                            <p:strVal val="#ppt_y"/>
                                          </p:val>
                                        </p:tav>
                                      </p:tavLst>
                                    </p:anim>
                                  </p:childTnLst>
                                </p:cTn>
                              </p:par>
                              <p:par>
                                <p:cTn id="9" presetClass="entr" nodeType="withEffect" presetSubtype="8" presetID="2" grpId="1" fill="hold">
                                  <p:stCondLst>
                                    <p:cond delay="0"/>
                                  </p:stCondLst>
                                  <p:iterate type="el" backwards="0">
                                    <p:tmAbs val="0"/>
                                  </p:iterate>
                                  <p:childTnLst>
                                    <p:set>
                                      <p:cBhvr>
                                        <p:cTn id="10" fill="hold"/>
                                        <p:tgtEl>
                                          <p:spTgt spid="130">
                                            <p:txEl>
                                              <p:pRg st="0" end="0"/>
                                            </p:txEl>
                                          </p:spTgt>
                                        </p:tgtEl>
                                        <p:attrNameLst>
                                          <p:attrName>style.visibility</p:attrName>
                                        </p:attrNameLst>
                                      </p:cBhvr>
                                      <p:to>
                                        <p:strVal val="visible"/>
                                      </p:to>
                                    </p:set>
                                    <p:anim calcmode="lin" valueType="num">
                                      <p:cBhvr>
                                        <p:cTn id="11" dur="1000" fill="hold"/>
                                        <p:tgtEl>
                                          <p:spTgt spid="130">
                                            <p:txEl>
                                              <p:pRg st="0" end="0"/>
                                            </p:txEl>
                                          </p:spTgt>
                                        </p:tgtEl>
                                        <p:attrNameLst>
                                          <p:attrName>ppt_x</p:attrName>
                                        </p:attrNameLst>
                                      </p:cBhvr>
                                      <p:tavLst>
                                        <p:tav tm="0">
                                          <p:val>
                                            <p:strVal val="0-#ppt_w/2"/>
                                          </p:val>
                                        </p:tav>
                                        <p:tav tm="100000">
                                          <p:val>
                                            <p:strVal val="#ppt_x"/>
                                          </p:val>
                                        </p:tav>
                                      </p:tavLst>
                                    </p:anim>
                                    <p:anim calcmode="lin" valueType="num">
                                      <p:cBhvr>
                                        <p:cTn id="12" dur="1000" fill="hold"/>
                                        <p:tgtEl>
                                          <p:spTgt spid="13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8" presetID="2" grpId="1" fill="hold">
                                  <p:stCondLst>
                                    <p:cond delay="0"/>
                                  </p:stCondLst>
                                  <p:iterate type="el" backwards="0">
                                    <p:tmAbs val="0"/>
                                  </p:iterate>
                                  <p:childTnLst>
                                    <p:set>
                                      <p:cBhvr>
                                        <p:cTn id="16" fill="hold"/>
                                        <p:tgtEl>
                                          <p:spTgt spid="130">
                                            <p:txEl>
                                              <p:pRg st="1" end="1"/>
                                            </p:txEl>
                                          </p:spTgt>
                                        </p:tgtEl>
                                        <p:attrNameLst>
                                          <p:attrName>style.visibility</p:attrName>
                                        </p:attrNameLst>
                                      </p:cBhvr>
                                      <p:to>
                                        <p:strVal val="visible"/>
                                      </p:to>
                                    </p:set>
                                    <p:anim calcmode="lin" valueType="num">
                                      <p:cBhvr>
                                        <p:cTn id="17" dur="1000" fill="hold"/>
                                        <p:tgtEl>
                                          <p:spTgt spid="130">
                                            <p:txEl>
                                              <p:pRg st="1" end="1"/>
                                            </p:txEl>
                                          </p:spTgt>
                                        </p:tgtEl>
                                        <p:attrNameLst>
                                          <p:attrName>ppt_x</p:attrName>
                                        </p:attrNameLst>
                                      </p:cBhvr>
                                      <p:tavLst>
                                        <p:tav tm="0">
                                          <p:val>
                                            <p:strVal val="0-#ppt_w/2"/>
                                          </p:val>
                                        </p:tav>
                                        <p:tav tm="100000">
                                          <p:val>
                                            <p:strVal val="#ppt_x"/>
                                          </p:val>
                                        </p:tav>
                                      </p:tavLst>
                                    </p:anim>
                                    <p:anim calcmode="lin" valueType="num">
                                      <p:cBhvr>
                                        <p:cTn id="18" dur="1000" fill="hold"/>
                                        <p:tgtEl>
                                          <p:spTgt spid="13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8" presetID="2" grpId="1" fill="hold">
                                  <p:stCondLst>
                                    <p:cond delay="0"/>
                                  </p:stCondLst>
                                  <p:iterate type="el" backwards="0">
                                    <p:tmAbs val="0"/>
                                  </p:iterate>
                                  <p:childTnLst>
                                    <p:set>
                                      <p:cBhvr>
                                        <p:cTn id="22" fill="hold"/>
                                        <p:tgtEl>
                                          <p:spTgt spid="130">
                                            <p:txEl>
                                              <p:pRg st="2" end="2"/>
                                            </p:txEl>
                                          </p:spTgt>
                                        </p:tgtEl>
                                        <p:attrNameLst>
                                          <p:attrName>style.visibility</p:attrName>
                                        </p:attrNameLst>
                                      </p:cBhvr>
                                      <p:to>
                                        <p:strVal val="visible"/>
                                      </p:to>
                                    </p:set>
                                    <p:anim calcmode="lin" valueType="num">
                                      <p:cBhvr>
                                        <p:cTn id="23" dur="1000" fill="hold"/>
                                        <p:tgtEl>
                                          <p:spTgt spid="130">
                                            <p:txEl>
                                              <p:pRg st="2" end="2"/>
                                            </p:txEl>
                                          </p:spTgt>
                                        </p:tgtEl>
                                        <p:attrNameLst>
                                          <p:attrName>ppt_x</p:attrName>
                                        </p:attrNameLst>
                                      </p:cBhvr>
                                      <p:tavLst>
                                        <p:tav tm="0">
                                          <p:val>
                                            <p:strVal val="0-#ppt_w/2"/>
                                          </p:val>
                                        </p:tav>
                                        <p:tav tm="100000">
                                          <p:val>
                                            <p:strVal val="#ppt_x"/>
                                          </p:val>
                                        </p:tav>
                                      </p:tavLst>
                                    </p:anim>
                                    <p:anim calcmode="lin" valueType="num">
                                      <p:cBhvr>
                                        <p:cTn id="24" dur="1000" fill="hold"/>
                                        <p:tgtEl>
                                          <p:spTgt spid="13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Class="entr" nodeType="clickEffect" presetSubtype="8" presetID="2" grpId="1" fill="hold">
                                  <p:stCondLst>
                                    <p:cond delay="0"/>
                                  </p:stCondLst>
                                  <p:iterate type="el" backwards="0">
                                    <p:tmAbs val="0"/>
                                  </p:iterate>
                                  <p:childTnLst>
                                    <p:set>
                                      <p:cBhvr>
                                        <p:cTn id="28" fill="hold"/>
                                        <p:tgtEl>
                                          <p:spTgt spid="130">
                                            <p:txEl>
                                              <p:pRg st="3" end="3"/>
                                            </p:txEl>
                                          </p:spTgt>
                                        </p:tgtEl>
                                        <p:attrNameLst>
                                          <p:attrName>style.visibility</p:attrName>
                                        </p:attrNameLst>
                                      </p:cBhvr>
                                      <p:to>
                                        <p:strVal val="visible"/>
                                      </p:to>
                                    </p:set>
                                    <p:anim calcmode="lin" valueType="num">
                                      <p:cBhvr>
                                        <p:cTn id="29" dur="1000" fill="hold"/>
                                        <p:tgtEl>
                                          <p:spTgt spid="130">
                                            <p:txEl>
                                              <p:pRg st="3" end="3"/>
                                            </p:txEl>
                                          </p:spTgt>
                                        </p:tgtEl>
                                        <p:attrNameLst>
                                          <p:attrName>ppt_x</p:attrName>
                                        </p:attrNameLst>
                                      </p:cBhvr>
                                      <p:tavLst>
                                        <p:tav tm="0">
                                          <p:val>
                                            <p:strVal val="0-#ppt_w/2"/>
                                          </p:val>
                                        </p:tav>
                                        <p:tav tm="100000">
                                          <p:val>
                                            <p:strVal val="#ppt_x"/>
                                          </p:val>
                                        </p:tav>
                                      </p:tavLst>
                                    </p:anim>
                                    <p:anim calcmode="lin" valueType="num">
                                      <p:cBhvr>
                                        <p:cTn id="30" dur="1000" fill="hold"/>
                                        <p:tgtEl>
                                          <p:spTgt spid="13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Class="entr" nodeType="clickEffect" presetSubtype="8" presetID="2" grpId="1" fill="hold">
                                  <p:stCondLst>
                                    <p:cond delay="0"/>
                                  </p:stCondLst>
                                  <p:iterate type="el" backwards="0">
                                    <p:tmAbs val="0"/>
                                  </p:iterate>
                                  <p:childTnLst>
                                    <p:set>
                                      <p:cBhvr>
                                        <p:cTn id="34" fill="hold"/>
                                        <p:tgtEl>
                                          <p:spTgt spid="130">
                                            <p:txEl>
                                              <p:pRg st="4" end="4"/>
                                            </p:txEl>
                                          </p:spTgt>
                                        </p:tgtEl>
                                        <p:attrNameLst>
                                          <p:attrName>style.visibility</p:attrName>
                                        </p:attrNameLst>
                                      </p:cBhvr>
                                      <p:to>
                                        <p:strVal val="visible"/>
                                      </p:to>
                                    </p:set>
                                    <p:anim calcmode="lin" valueType="num">
                                      <p:cBhvr>
                                        <p:cTn id="35" dur="1000" fill="hold"/>
                                        <p:tgtEl>
                                          <p:spTgt spid="130">
                                            <p:txEl>
                                              <p:pRg st="4" end="4"/>
                                            </p:txEl>
                                          </p:spTgt>
                                        </p:tgtEl>
                                        <p:attrNameLst>
                                          <p:attrName>ppt_x</p:attrName>
                                        </p:attrNameLst>
                                      </p:cBhvr>
                                      <p:tavLst>
                                        <p:tav tm="0">
                                          <p:val>
                                            <p:strVal val="0-#ppt_w/2"/>
                                          </p:val>
                                        </p:tav>
                                        <p:tav tm="100000">
                                          <p:val>
                                            <p:strVal val="#ppt_x"/>
                                          </p:val>
                                        </p:tav>
                                      </p:tavLst>
                                    </p:anim>
                                    <p:anim calcmode="lin" valueType="num">
                                      <p:cBhvr>
                                        <p:cTn id="36" dur="1000" fill="hold"/>
                                        <p:tgtEl>
                                          <p:spTgt spid="13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Class="entr" nodeType="clickEffect" presetSubtype="8" presetID="2" grpId="1" fill="hold">
                                  <p:stCondLst>
                                    <p:cond delay="0"/>
                                  </p:stCondLst>
                                  <p:iterate type="el" backwards="0">
                                    <p:tmAbs val="0"/>
                                  </p:iterate>
                                  <p:childTnLst>
                                    <p:set>
                                      <p:cBhvr>
                                        <p:cTn id="40" fill="hold"/>
                                        <p:tgtEl>
                                          <p:spTgt spid="130">
                                            <p:txEl>
                                              <p:pRg st="5" end="5"/>
                                            </p:txEl>
                                          </p:spTgt>
                                        </p:tgtEl>
                                        <p:attrNameLst>
                                          <p:attrName>style.visibility</p:attrName>
                                        </p:attrNameLst>
                                      </p:cBhvr>
                                      <p:to>
                                        <p:strVal val="visible"/>
                                      </p:to>
                                    </p:set>
                                    <p:anim calcmode="lin" valueType="num">
                                      <p:cBhvr>
                                        <p:cTn id="41" dur="1000" fill="hold"/>
                                        <p:tgtEl>
                                          <p:spTgt spid="130">
                                            <p:txEl>
                                              <p:pRg st="5" end="5"/>
                                            </p:txEl>
                                          </p:spTgt>
                                        </p:tgtEl>
                                        <p:attrNameLst>
                                          <p:attrName>ppt_x</p:attrName>
                                        </p:attrNameLst>
                                      </p:cBhvr>
                                      <p:tavLst>
                                        <p:tav tm="0">
                                          <p:val>
                                            <p:strVal val="0-#ppt_w/2"/>
                                          </p:val>
                                        </p:tav>
                                        <p:tav tm="100000">
                                          <p:val>
                                            <p:strVal val="#ppt_x"/>
                                          </p:val>
                                        </p:tav>
                                      </p:tavLst>
                                    </p:anim>
                                    <p:anim calcmode="lin" valueType="num">
                                      <p:cBhvr>
                                        <p:cTn id="42" dur="1000" fill="hold"/>
                                        <p:tgtEl>
                                          <p:spTgt spid="13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130" grpId="1"/>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4" name="pasted2.pdf" descr="pasted2.pdf"/>
          <p:cNvPicPr>
            <a:picLocks noChangeAspect="1"/>
          </p:cNvPicPr>
          <p:nvPr/>
        </p:nvPicPr>
        <p:blipFill>
          <a:blip r:embed="rId3">
            <a:extLst/>
          </a:blip>
          <a:stretch>
            <a:fillRect/>
          </a:stretch>
        </p:blipFill>
        <p:spPr>
          <a:xfrm>
            <a:off x="1268827" y="468763"/>
            <a:ext cx="11813490" cy="4011207"/>
          </a:xfrm>
          <a:prstGeom prst="rect">
            <a:avLst/>
          </a:prstGeom>
          <a:ln w="12700">
            <a:miter lim="400000"/>
          </a:ln>
        </p:spPr>
      </p:pic>
      <p:grpSp>
        <p:nvGrpSpPr>
          <p:cNvPr id="143" name="Group"/>
          <p:cNvGrpSpPr/>
          <p:nvPr/>
        </p:nvGrpSpPr>
        <p:grpSpPr>
          <a:xfrm>
            <a:off x="3784600" y="1066800"/>
            <a:ext cx="8724900" cy="5676900"/>
            <a:chOff x="-38100" y="0"/>
            <a:chExt cx="8724900" cy="5676900"/>
          </a:xfrm>
        </p:grpSpPr>
        <p:grpSp>
          <p:nvGrpSpPr>
            <p:cNvPr id="138" name="Group"/>
            <p:cNvGrpSpPr/>
            <p:nvPr/>
          </p:nvGrpSpPr>
          <p:grpSpPr>
            <a:xfrm>
              <a:off x="3695700" y="0"/>
              <a:ext cx="4981343" cy="3041902"/>
              <a:chOff x="0" y="0"/>
              <a:chExt cx="4981342" cy="3041901"/>
            </a:xfrm>
          </p:grpSpPr>
          <p:pic>
            <p:nvPicPr>
              <p:cNvPr id="135" name="Circlegd.gif" descr="Circlegd.gif"/>
              <p:cNvPicPr>
                <a:picLocks noChangeAspect="1"/>
              </p:cNvPicPr>
              <p:nvPr/>
            </p:nvPicPr>
            <p:blipFill>
              <a:blip r:embed="rId4">
                <a:extLst/>
              </a:blip>
              <a:stretch>
                <a:fillRect/>
              </a:stretch>
            </p:blipFill>
            <p:spPr>
              <a:xfrm>
                <a:off x="114300" y="0"/>
                <a:ext cx="4867043" cy="3041902"/>
              </a:xfrm>
              <a:prstGeom prst="rect">
                <a:avLst/>
              </a:prstGeom>
              <a:ln w="12700" cap="flat">
                <a:noFill/>
                <a:miter lim="400000"/>
              </a:ln>
              <a:effectLst/>
            </p:spPr>
          </p:pic>
          <p:pic>
            <p:nvPicPr>
              <p:cNvPr id="136" name="pasted3.pdf" descr="pasted3.pdf"/>
              <p:cNvPicPr>
                <a:picLocks noChangeAspect="1"/>
              </p:cNvPicPr>
              <p:nvPr/>
            </p:nvPicPr>
            <p:blipFill>
              <a:blip r:embed="rId5">
                <a:extLst/>
              </a:blip>
              <a:stretch>
                <a:fillRect/>
              </a:stretch>
            </p:blipFill>
            <p:spPr>
              <a:xfrm>
                <a:off x="2260600" y="165100"/>
                <a:ext cx="1790700" cy="2686050"/>
              </a:xfrm>
              <a:prstGeom prst="rect">
                <a:avLst/>
              </a:prstGeom>
              <a:ln w="12700" cap="flat">
                <a:noFill/>
                <a:miter lim="400000"/>
              </a:ln>
              <a:effectLst/>
            </p:spPr>
          </p:pic>
          <p:pic>
            <p:nvPicPr>
              <p:cNvPr id="137" name="pasted4.pdf" descr="pasted4.pdf"/>
              <p:cNvPicPr>
                <a:picLocks noChangeAspect="1"/>
              </p:cNvPicPr>
              <p:nvPr/>
            </p:nvPicPr>
            <p:blipFill>
              <a:blip r:embed="rId6">
                <a:extLst/>
              </a:blip>
              <a:stretch>
                <a:fillRect/>
              </a:stretch>
            </p:blipFill>
            <p:spPr>
              <a:xfrm>
                <a:off x="0" y="1130300"/>
                <a:ext cx="3137410" cy="809122"/>
              </a:xfrm>
              <a:prstGeom prst="rect">
                <a:avLst/>
              </a:prstGeom>
              <a:ln w="12700" cap="flat">
                <a:noFill/>
                <a:miter lim="400000"/>
              </a:ln>
              <a:effectLst/>
            </p:spPr>
          </p:pic>
        </p:grpSp>
        <p:pic>
          <p:nvPicPr>
            <p:cNvPr id="139" name="pasted8.pdf" descr="pasted8.pdf"/>
            <p:cNvPicPr>
              <a:picLocks noChangeAspect="1"/>
            </p:cNvPicPr>
            <p:nvPr/>
          </p:nvPicPr>
          <p:blipFill>
            <a:blip r:embed="rId7">
              <a:extLst/>
            </a:blip>
            <a:stretch>
              <a:fillRect/>
            </a:stretch>
          </p:blipFill>
          <p:spPr>
            <a:xfrm>
              <a:off x="3581400" y="1092200"/>
              <a:ext cx="837184" cy="837184"/>
            </a:xfrm>
            <a:prstGeom prst="rect">
              <a:avLst/>
            </a:prstGeom>
            <a:ln w="12700" cap="flat">
              <a:noFill/>
              <a:miter lim="400000"/>
            </a:ln>
            <a:effectLst/>
          </p:spPr>
        </p:pic>
        <p:grpSp>
          <p:nvGrpSpPr>
            <p:cNvPr id="142" name="Group"/>
            <p:cNvGrpSpPr/>
            <p:nvPr/>
          </p:nvGrpSpPr>
          <p:grpSpPr>
            <a:xfrm>
              <a:off x="-38100" y="4368800"/>
              <a:ext cx="8724900" cy="1308100"/>
              <a:chOff x="-38100" y="0"/>
              <a:chExt cx="8724900" cy="1308100"/>
            </a:xfrm>
          </p:grpSpPr>
          <p:sp>
            <p:nvSpPr>
              <p:cNvPr id="140" name="無條件的愛"/>
              <p:cNvSpPr txBox="1"/>
              <p:nvPr/>
            </p:nvSpPr>
            <p:spPr>
              <a:xfrm>
                <a:off x="977900" y="0"/>
                <a:ext cx="7708900" cy="1308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lnSpc>
                    <a:spcPts val="10700"/>
                  </a:lnSpc>
                  <a:tabLst>
                    <a:tab pos="7721600" algn="l"/>
                  </a:tabLst>
                  <a:defRPr spc="939" sz="6800">
                    <a:solidFill>
                      <a:srgbClr val="0A3C5B"/>
                    </a:solidFill>
                    <a:latin typeface="Mona Lisa Solid ITC TT"/>
                    <a:ea typeface="Mona Lisa Solid ITC TT"/>
                    <a:cs typeface="Mona Lisa Solid ITC TT"/>
                    <a:sym typeface="Mona Lisa Solid ITC TT"/>
                  </a:defRPr>
                </a:lvl1pPr>
              </a:lstStyle>
              <a:p>
                <a:pPr/>
                <a:r>
                  <a:t>無條件的愛</a:t>
                </a:r>
              </a:p>
            </p:txBody>
          </p:sp>
          <p:pic>
            <p:nvPicPr>
              <p:cNvPr id="141" name="pasted8.pdf" descr="pasted8.pdf"/>
              <p:cNvPicPr>
                <a:picLocks noChangeAspect="1"/>
              </p:cNvPicPr>
              <p:nvPr/>
            </p:nvPicPr>
            <p:blipFill>
              <a:blip r:embed="rId8">
                <a:extLst/>
              </a:blip>
              <a:stretch>
                <a:fillRect/>
              </a:stretch>
            </p:blipFill>
            <p:spPr>
              <a:xfrm>
                <a:off x="-38100" y="228600"/>
                <a:ext cx="837184" cy="837184"/>
              </a:xfrm>
              <a:prstGeom prst="rect">
                <a:avLst/>
              </a:prstGeom>
              <a:ln w="12700" cap="flat">
                <a:noFill/>
                <a:miter lim="400000"/>
              </a:ln>
              <a:effectLst/>
            </p:spPr>
          </p:pic>
        </p:grpSp>
      </p:grpSp>
      <p:grpSp>
        <p:nvGrpSpPr>
          <p:cNvPr id="148" name="Group"/>
          <p:cNvGrpSpPr/>
          <p:nvPr/>
        </p:nvGrpSpPr>
        <p:grpSpPr>
          <a:xfrm>
            <a:off x="3733799" y="1066800"/>
            <a:ext cx="6141627" cy="8483600"/>
            <a:chOff x="0" y="0"/>
            <a:chExt cx="6141625" cy="8483600"/>
          </a:xfrm>
        </p:grpSpPr>
        <p:pic>
          <p:nvPicPr>
            <p:cNvPr id="144" name="pasted7.pdf" descr="pasted7.pdf"/>
            <p:cNvPicPr>
              <a:picLocks noChangeAspect="1"/>
            </p:cNvPicPr>
            <p:nvPr/>
          </p:nvPicPr>
          <p:blipFill>
            <a:blip r:embed="rId9">
              <a:extLst/>
            </a:blip>
            <a:stretch>
              <a:fillRect/>
            </a:stretch>
          </p:blipFill>
          <p:spPr>
            <a:xfrm>
              <a:off x="5168900" y="0"/>
              <a:ext cx="820929" cy="820929"/>
            </a:xfrm>
            <a:prstGeom prst="rect">
              <a:avLst/>
            </a:prstGeom>
            <a:ln w="12700" cap="flat">
              <a:noFill/>
              <a:miter lim="400000"/>
            </a:ln>
            <a:effectLst/>
          </p:spPr>
        </p:pic>
        <p:grpSp>
          <p:nvGrpSpPr>
            <p:cNvPr id="147" name="Group"/>
            <p:cNvGrpSpPr/>
            <p:nvPr/>
          </p:nvGrpSpPr>
          <p:grpSpPr>
            <a:xfrm>
              <a:off x="0" y="7175500"/>
              <a:ext cx="6141626" cy="1308100"/>
              <a:chOff x="0" y="0"/>
              <a:chExt cx="6141625" cy="1308100"/>
            </a:xfrm>
          </p:grpSpPr>
          <p:pic>
            <p:nvPicPr>
              <p:cNvPr id="145" name="pasted7.pdf" descr="pasted7.pdf"/>
              <p:cNvPicPr>
                <a:picLocks noChangeAspect="1"/>
              </p:cNvPicPr>
              <p:nvPr/>
            </p:nvPicPr>
            <p:blipFill>
              <a:blip r:embed="rId10">
                <a:extLst/>
              </a:blip>
              <a:stretch>
                <a:fillRect/>
              </a:stretch>
            </p:blipFill>
            <p:spPr>
              <a:xfrm>
                <a:off x="0" y="304800"/>
                <a:ext cx="820929" cy="820929"/>
              </a:xfrm>
              <a:prstGeom prst="rect">
                <a:avLst/>
              </a:prstGeom>
              <a:ln w="12700" cap="flat">
                <a:noFill/>
                <a:miter lim="400000"/>
              </a:ln>
              <a:effectLst/>
            </p:spPr>
          </p:pic>
          <p:sp>
            <p:nvSpPr>
              <p:cNvPr id="146" name="永遠的合一"/>
              <p:cNvSpPr txBox="1"/>
              <p:nvPr/>
            </p:nvSpPr>
            <p:spPr>
              <a:xfrm>
                <a:off x="1117600" y="0"/>
                <a:ext cx="5024026" cy="1308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algn="just">
                  <a:lnSpc>
                    <a:spcPts val="10700"/>
                  </a:lnSpc>
                  <a:tabLst/>
                  <a:defRPr spc="931" sz="6800">
                    <a:solidFill>
                      <a:srgbClr val="0A3C5B"/>
                    </a:solidFill>
                    <a:latin typeface="Mona Lisa Solid ITC TT"/>
                    <a:ea typeface="Mona Lisa Solid ITC TT"/>
                    <a:cs typeface="Mona Lisa Solid ITC TT"/>
                    <a:sym typeface="Mona Lisa Solid ITC TT"/>
                  </a:defRPr>
                </a:lvl1pPr>
              </a:lstStyle>
              <a:p>
                <a:pPr/>
                <a:r>
                  <a:t>永遠的合一</a:t>
                </a:r>
              </a:p>
            </p:txBody>
          </p:sp>
        </p:grpSp>
      </p:grpSp>
      <p:grpSp>
        <p:nvGrpSpPr>
          <p:cNvPr id="153" name="Group"/>
          <p:cNvGrpSpPr/>
          <p:nvPr/>
        </p:nvGrpSpPr>
        <p:grpSpPr>
          <a:xfrm>
            <a:off x="3771900" y="2146300"/>
            <a:ext cx="7670801" cy="6121400"/>
            <a:chOff x="0" y="0"/>
            <a:chExt cx="7670800" cy="6121400"/>
          </a:xfrm>
        </p:grpSpPr>
        <p:pic>
          <p:nvPicPr>
            <p:cNvPr id="149" name="pasted6.pdf" descr="pasted6.pdf"/>
            <p:cNvPicPr>
              <a:picLocks noChangeAspect="1"/>
            </p:cNvPicPr>
            <p:nvPr/>
          </p:nvPicPr>
          <p:blipFill>
            <a:blip r:embed="rId11">
              <a:extLst/>
            </a:blip>
            <a:stretch>
              <a:fillRect/>
            </a:stretch>
          </p:blipFill>
          <p:spPr>
            <a:xfrm>
              <a:off x="6896100" y="0"/>
              <a:ext cx="774701" cy="774701"/>
            </a:xfrm>
            <a:prstGeom prst="rect">
              <a:avLst/>
            </a:prstGeom>
            <a:ln w="12700" cap="flat">
              <a:noFill/>
              <a:miter lim="400000"/>
            </a:ln>
            <a:effectLst/>
          </p:spPr>
        </p:pic>
        <p:grpSp>
          <p:nvGrpSpPr>
            <p:cNvPr id="152" name="Group"/>
            <p:cNvGrpSpPr/>
            <p:nvPr/>
          </p:nvGrpSpPr>
          <p:grpSpPr>
            <a:xfrm>
              <a:off x="0" y="4813300"/>
              <a:ext cx="6120225" cy="1308100"/>
              <a:chOff x="0" y="0"/>
              <a:chExt cx="6120224" cy="1308100"/>
            </a:xfrm>
          </p:grpSpPr>
          <p:pic>
            <p:nvPicPr>
              <p:cNvPr id="150" name="pasted6.pdf" descr="pasted6.pdf"/>
              <p:cNvPicPr>
                <a:picLocks noChangeAspect="1"/>
              </p:cNvPicPr>
              <p:nvPr/>
            </p:nvPicPr>
            <p:blipFill>
              <a:blip r:embed="rId12">
                <a:extLst/>
              </a:blip>
              <a:stretch>
                <a:fillRect/>
              </a:stretch>
            </p:blipFill>
            <p:spPr>
              <a:xfrm>
                <a:off x="0" y="292100"/>
                <a:ext cx="774701" cy="774701"/>
              </a:xfrm>
              <a:prstGeom prst="rect">
                <a:avLst/>
              </a:prstGeom>
              <a:ln w="12700" cap="flat">
                <a:noFill/>
                <a:miter lim="400000"/>
              </a:ln>
              <a:effectLst/>
            </p:spPr>
          </p:pic>
          <p:sp>
            <p:nvSpPr>
              <p:cNvPr id="151" name="謙卑的順服"/>
              <p:cNvSpPr txBox="1"/>
              <p:nvPr/>
            </p:nvSpPr>
            <p:spPr>
              <a:xfrm>
                <a:off x="1092200" y="0"/>
                <a:ext cx="5028025" cy="1308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algn="just">
                  <a:lnSpc>
                    <a:spcPts val="10700"/>
                  </a:lnSpc>
                  <a:tabLst/>
                  <a:defRPr spc="938" sz="6800">
                    <a:solidFill>
                      <a:srgbClr val="0A3C5B"/>
                    </a:solidFill>
                    <a:latin typeface="Mona Lisa Solid ITC TT"/>
                    <a:ea typeface="Mona Lisa Solid ITC TT"/>
                    <a:cs typeface="Mona Lisa Solid ITC TT"/>
                    <a:sym typeface="Mona Lisa Solid ITC TT"/>
                  </a:defRPr>
                </a:lvl1pPr>
              </a:lstStyle>
              <a:p>
                <a:pPr/>
                <a:r>
                  <a:t>謙卑的順服</a:t>
                </a:r>
              </a:p>
            </p:txBody>
          </p:sp>
        </p:grpSp>
      </p:grpSp>
      <p:sp>
        <p:nvSpPr>
          <p:cNvPr id="154" name="美滿婚姻…"/>
          <p:cNvSpPr/>
          <p:nvPr/>
        </p:nvSpPr>
        <p:spPr>
          <a:xfrm>
            <a:off x="1564144" y="577598"/>
            <a:ext cx="6578601" cy="4064001"/>
          </a:xfrm>
          <a:prstGeom prst="rect">
            <a:avLst/>
          </a:prstGeom>
          <a:ln w="12700">
            <a:miter lim="400000"/>
          </a:ln>
          <a:effectLst>
            <a:outerShdw sx="100000" sy="100000" kx="0" ky="0" algn="b" rotWithShape="0" blurRad="50800" dist="0" dir="2700000">
              <a:srgbClr val="000000">
                <a:alpha val="75000"/>
              </a:srgbClr>
            </a:outerShdw>
          </a:effectLst>
          <a:extLst>
            <a:ext uri="{C572A759-6A51-4108-AA02-DFA0A04FC94B}">
              <ma14:wrappingTextBoxFlag xmlns:ma14="http://schemas.microsoft.com/office/mac/drawingml/2011/main" val="1"/>
            </a:ext>
          </a:extLst>
        </p:spPr>
        <p:txBody>
          <a:bodyPr lIns="50800" tIns="50800" rIns="50800" bIns="50800">
            <a:spAutoFit/>
          </a:bodyPr>
          <a:lstStyle/>
          <a:p>
            <a:pPr algn="l">
              <a:lnSpc>
                <a:spcPts val="122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6616700" algn="l"/>
              </a:tabLst>
              <a:defRPr sz="8000">
                <a:solidFill>
                  <a:srgbClr val="000000"/>
                </a:solidFill>
                <a:latin typeface="AppleMyungjo"/>
                <a:ea typeface="AppleMyungjo"/>
                <a:cs typeface="AppleMyungjo"/>
                <a:sym typeface="AppleMyungjo"/>
              </a:defRPr>
            </a:pPr>
            <a:r>
              <a:t>美滿婚姻</a:t>
            </a:r>
          </a:p>
          <a:p>
            <a:pPr algn="l">
              <a:lnSpc>
                <a:spcPts val="96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6616700" algn="l"/>
              </a:tabLst>
              <a:defRPr sz="8000">
                <a:solidFill>
                  <a:srgbClr val="000000"/>
                </a:solidFill>
                <a:latin typeface="AppleMyungjo"/>
                <a:ea typeface="AppleMyungjo"/>
                <a:cs typeface="AppleMyungjo"/>
                <a:sym typeface="AppleMyungjo"/>
              </a:defRPr>
            </a:pPr>
            <a:r>
              <a:t>	之三個</a:t>
            </a:r>
          </a:p>
          <a:p>
            <a:pPr algn="l">
              <a:lnSpc>
                <a:spcPts val="11000"/>
              </a:lnSpc>
              <a:tabLst>
                <a:tab pos="457200" algn="l"/>
                <a:tab pos="914400" algn="l"/>
                <a:tab pos="1371600" algn="l"/>
                <a:tab pos="1816100" algn="l"/>
                <a:tab pos="2273300" algn="l"/>
                <a:tab pos="2730500" algn="l"/>
                <a:tab pos="3187700" algn="l"/>
                <a:tab pos="3644900" algn="l"/>
                <a:tab pos="4102100" algn="l"/>
                <a:tab pos="4546600" algn="l"/>
                <a:tab pos="5003800" algn="l"/>
                <a:tab pos="5461000" algn="l"/>
                <a:tab pos="6616700" algn="l"/>
              </a:tabLst>
              <a:defRPr sz="8000">
                <a:solidFill>
                  <a:srgbClr val="000000"/>
                </a:solidFill>
                <a:latin typeface="AppleMyungjo"/>
                <a:ea typeface="AppleMyungjo"/>
                <a:cs typeface="AppleMyungjo"/>
                <a:sym typeface="AppleMyungjo"/>
              </a:defRPr>
            </a:pPr>
            <a:r>
              <a:t>		生命的原則</a:t>
            </a:r>
          </a:p>
        </p:txBody>
      </p:sp>
    </p:spTree>
  </p:cSld>
  <p:clrMapOvr>
    <a:masterClrMapping/>
  </p:clrMapOvr>
  <mc:AlternateContent xmlns:mc="http://schemas.openxmlformats.org/markup-compatibility/2006">
    <mc:Choice xmlns:p14="http://schemas.microsoft.com/office/powerpoint/2010/main" Requires="p14">
      <p:transition spd="slow" advClick="1" p14:dur="2500">
        <p:fade thruBlk="1"/>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143"/>
                                        </p:tgtEl>
                                        <p:attrNameLst>
                                          <p:attrName>style.visibility</p:attrName>
                                        </p:attrNameLst>
                                      </p:cBhvr>
                                      <p:to>
                                        <p:strVal val="visible"/>
                                      </p:to>
                                    </p:set>
                                    <p:anim calcmode="lin" valueType="num">
                                      <p:cBhvr>
                                        <p:cTn id="7" dur="1000" fill="hold"/>
                                        <p:tgtEl>
                                          <p:spTgt spid="143"/>
                                        </p:tgtEl>
                                        <p:attrNameLst>
                                          <p:attrName>ppt_x</p:attrName>
                                        </p:attrNameLst>
                                      </p:cBhvr>
                                      <p:tavLst>
                                        <p:tav tm="0">
                                          <p:val>
                                            <p:strVal val="0-#ppt_w/2"/>
                                          </p:val>
                                        </p:tav>
                                        <p:tav tm="100000">
                                          <p:val>
                                            <p:strVal val="#ppt_x"/>
                                          </p:val>
                                        </p:tav>
                                      </p:tavLst>
                                    </p:anim>
                                    <p:anim calcmode="lin" valueType="num">
                                      <p:cBhvr>
                                        <p:cTn id="8" dur="1000" fill="hold"/>
                                        <p:tgtEl>
                                          <p:spTgt spid="1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8" presetID="2" grpId="2" fill="hold">
                                  <p:stCondLst>
                                    <p:cond delay="0"/>
                                  </p:stCondLst>
                                  <p:iterate type="el" backwards="0">
                                    <p:tmAbs val="0"/>
                                  </p:iterate>
                                  <p:childTnLst>
                                    <p:set>
                                      <p:cBhvr>
                                        <p:cTn id="12" fill="hold"/>
                                        <p:tgtEl>
                                          <p:spTgt spid="153"/>
                                        </p:tgtEl>
                                        <p:attrNameLst>
                                          <p:attrName>style.visibility</p:attrName>
                                        </p:attrNameLst>
                                      </p:cBhvr>
                                      <p:to>
                                        <p:strVal val="visible"/>
                                      </p:to>
                                    </p:set>
                                    <p:anim calcmode="lin" valueType="num">
                                      <p:cBhvr>
                                        <p:cTn id="13" dur="1000" fill="hold"/>
                                        <p:tgtEl>
                                          <p:spTgt spid="153"/>
                                        </p:tgtEl>
                                        <p:attrNameLst>
                                          <p:attrName>ppt_x</p:attrName>
                                        </p:attrNameLst>
                                      </p:cBhvr>
                                      <p:tavLst>
                                        <p:tav tm="0">
                                          <p:val>
                                            <p:strVal val="0-#ppt_w/2"/>
                                          </p:val>
                                        </p:tav>
                                        <p:tav tm="100000">
                                          <p:val>
                                            <p:strVal val="#ppt_x"/>
                                          </p:val>
                                        </p:tav>
                                      </p:tavLst>
                                    </p:anim>
                                    <p:anim calcmode="lin" valueType="num">
                                      <p:cBhvr>
                                        <p:cTn id="14" dur="1000" fill="hold"/>
                                        <p:tgtEl>
                                          <p:spTgt spid="15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8" presetID="2" grpId="3" fill="hold">
                                  <p:stCondLst>
                                    <p:cond delay="0"/>
                                  </p:stCondLst>
                                  <p:iterate type="el" backwards="0">
                                    <p:tmAbs val="0"/>
                                  </p:iterate>
                                  <p:childTnLst>
                                    <p:set>
                                      <p:cBhvr>
                                        <p:cTn id="18" fill="hold"/>
                                        <p:tgtEl>
                                          <p:spTgt spid="148"/>
                                        </p:tgtEl>
                                        <p:attrNameLst>
                                          <p:attrName>style.visibility</p:attrName>
                                        </p:attrNameLst>
                                      </p:cBhvr>
                                      <p:to>
                                        <p:strVal val="visible"/>
                                      </p:to>
                                    </p:set>
                                    <p:anim calcmode="lin" valueType="num">
                                      <p:cBhvr>
                                        <p:cTn id="19" dur="1000" fill="hold"/>
                                        <p:tgtEl>
                                          <p:spTgt spid="148"/>
                                        </p:tgtEl>
                                        <p:attrNameLst>
                                          <p:attrName>ppt_x</p:attrName>
                                        </p:attrNameLst>
                                      </p:cBhvr>
                                      <p:tavLst>
                                        <p:tav tm="0">
                                          <p:val>
                                            <p:strVal val="0-#ppt_w/2"/>
                                          </p:val>
                                        </p:tav>
                                        <p:tav tm="100000">
                                          <p:val>
                                            <p:strVal val="#ppt_x"/>
                                          </p:val>
                                        </p:tav>
                                      </p:tavLst>
                                    </p:anim>
                                    <p:anim calcmode="lin" valueType="num">
                                      <p:cBhvr>
                                        <p:cTn id="20" dur="1000" fill="hold"/>
                                        <p:tgtEl>
                                          <p:spTgt spid="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3" grpId="2"/>
      <p:bldP build="whole" bldLvl="1" animBg="1" rev="0" advAuto="0" spid="148" grpId="3"/>
      <p:bldP build="whole" bldLvl="1" animBg="1" rev="0" advAuto="0" spid="143" grpId="1"/>
    </p:bldLst>
  </p:timing>
</p:sld>
</file>

<file path=ppt/theme/_rels/theme1.xml.rels><?xml version="1.0" encoding="UTF-8"?>
<Relationships xmlns="http://schemas.openxmlformats.org/package/2006/relationships"><Relationship Id="rId1" Type="http://schemas.openxmlformats.org/officeDocument/2006/relationships/image" Target="../media/image2.jpeg"/></Relationships>

</file>

<file path=ppt/theme/_rels/theme2.xml.rels><?xml version="1.0" encoding="UTF-8"?>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xmlns:r="http://schemas.openxmlformats.org/officeDocument/2006/relationships" name="White">
  <a:themeElements>
    <a:clrScheme name="White">
      <a:dk1>
        <a:srgbClr val="FFFFFF"/>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38100" dir="2700000">
              <a:srgbClr val="000000">
                <a:alpha val="75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25400" cap="flat">
          <a:noFill/>
          <a:miter lim="400000"/>
        </a:ln>
        <a:effectLst/>
        <a:sp3d/>
      </a:spPr>
      <a:bodyPr rot="0" spcFirstLastPara="1" vertOverflow="overflow" horzOverflow="overflow" vert="horz" wrap="square" lIns="38100" tIns="38100" rIns="38100" bIns="38100" numCol="1" spcCol="38100" rtlCol="0" anchor="ctr" upright="0">
        <a:spAutoFit/>
      </a:bodyPr>
      <a:lstStyle>
        <a:defPPr marL="0" marR="0" indent="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444444"/>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38100" dir="2700000">
              <a:srgbClr val="000000">
                <a:alpha val="75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25400" cap="flat">
          <a:noFill/>
          <a:miter lim="400000"/>
        </a:ln>
        <a:effectLst/>
        <a:sp3d/>
      </a:spPr>
      <a:bodyPr rot="0" spcFirstLastPara="1" vertOverflow="overflow" horzOverflow="overflow" vert="horz" wrap="square" lIns="38100" tIns="38100" rIns="38100" bIns="38100" numCol="1" spcCol="38100" rtlCol="0" anchor="ctr" upright="0">
        <a:spAutoFit/>
      </a:bodyPr>
      <a:lstStyle>
        <a:defPPr marL="0" marR="0" indent="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444444"/>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ts val="4000"/>
          </a:lnSpc>
          <a:spcBef>
            <a:spcPts val="0"/>
          </a:spcBef>
          <a:spcAft>
            <a:spcPts val="0"/>
          </a:spcAft>
          <a:buClrTx/>
          <a:buSzTx/>
          <a:buFontTx/>
          <a:buNone/>
          <a:tabLst>
            <a:tab pos="1219200" algn="l"/>
          </a:tabLst>
          <a:defRPr b="0" baseline="0" cap="none" i="0" spc="0" strike="noStrike" sz="3400" u="none" kumimoji="0" normalizeH="0">
            <a:ln>
              <a:noFill/>
            </a:ln>
            <a:solidFill>
              <a:srgbClr val="FFFFFF"/>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