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media/image2.jpeg" ContentType="image/jpeg"/>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3.jpeg" ContentType="image/jpe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1pPr>
    <a:lvl2pPr marL="0" marR="0" indent="3429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2pPr>
    <a:lvl3pPr marL="0" marR="0" indent="6858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3pPr>
    <a:lvl4pPr marL="0" marR="0" indent="10287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4pPr>
    <a:lvl5pPr marL="0" marR="0" indent="13716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5pPr>
    <a:lvl6pPr marL="0" marR="0" indent="17145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6pPr>
    <a:lvl7pPr marL="0" marR="0" indent="20574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7pPr>
    <a:lvl8pPr marL="0" marR="0" indent="24003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8pPr>
    <a:lvl9pPr marL="0" marR="0" indent="274320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Col>
    <a:la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lastRow>
    <a:firstRow>
      <a:tcTxStyle b="off" i="off">
        <a:fontRef idx="minor">
          <a:srgbClr val="483F36"/>
        </a:fontRef>
        <a:srgbClr val="483F36"/>
      </a:tcTxStyle>
      <a:tcStyle>
        <a:tcBdr>
          <a:left>
            <a:ln w="12700" cap="flat">
              <a:solidFill>
                <a:srgbClr val="824828"/>
              </a:solidFill>
              <a:prstDash val="solid"/>
              <a:miter lim="400000"/>
            </a:ln>
          </a:left>
          <a:right>
            <a:ln w="12700" cap="flat">
              <a:solidFill>
                <a:srgbClr val="824828"/>
              </a:solidFill>
              <a:prstDash val="solid"/>
              <a:miter lim="400000"/>
            </a:ln>
          </a:right>
          <a:top>
            <a:ln w="12700" cap="flat">
              <a:solidFill>
                <a:srgbClr val="824828"/>
              </a:solidFill>
              <a:prstDash val="solid"/>
              <a:miter lim="400000"/>
            </a:ln>
          </a:top>
          <a:bottom>
            <a:ln w="12700" cap="flat">
              <a:solidFill>
                <a:srgbClr val="824828"/>
              </a:solidFill>
              <a:prstDash val="solid"/>
              <a:miter lim="400000"/>
            </a:ln>
          </a:bottom>
          <a:insideH>
            <a:ln w="12700" cap="flat">
              <a:solidFill>
                <a:srgbClr val="824828"/>
              </a:solidFill>
              <a:prstDash val="solid"/>
              <a:miter lim="400000"/>
            </a:ln>
          </a:insideH>
          <a:insideV>
            <a:ln w="12700" cap="flat">
              <a:solidFill>
                <a:srgbClr val="824828"/>
              </a:solidFill>
              <a:prstDash val="solid"/>
              <a:miter lim="400000"/>
            </a:ln>
          </a:insideV>
        </a:tcBdr>
        <a:fill>
          <a:noFill/>
        </a:fill>
      </a:tcStyle>
    </a:firstRow>
  </a:tblStyle>
  <a:tblStyle styleId="{D51ADE6A-740E-44AE-83CC-AE7238B6C88D}"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4A9BC294-FFE2-49D5-8D69-9E1BD2C41BD5}" styleName="">
    <a:tblBg/>
    <a:wholeTb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Col>
    <a:la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lastRow>
    <a:firstRow>
      <a:tcTxStyle b="off" i="off">
        <a:fontRef idx="minor">
          <a:srgbClr val="444444"/>
        </a:fontRef>
        <a:srgbClr val="444444"/>
      </a:tcTxStyle>
      <a:tcStyle>
        <a:tcBdr>
          <a:left>
            <a:ln w="25400" cap="flat">
              <a:solidFill>
                <a:srgbClr val="444444"/>
              </a:solidFill>
              <a:prstDash val="solid"/>
              <a:miter lim="400000"/>
            </a:ln>
          </a:left>
          <a:right>
            <a:ln w="25400" cap="flat">
              <a:solidFill>
                <a:srgbClr val="444444"/>
              </a:solidFill>
              <a:prstDash val="solid"/>
              <a:miter lim="400000"/>
            </a:ln>
          </a:right>
          <a:top>
            <a:ln w="25400" cap="flat">
              <a:solidFill>
                <a:srgbClr val="444444"/>
              </a:solidFill>
              <a:prstDash val="solid"/>
              <a:miter lim="400000"/>
            </a:ln>
          </a:top>
          <a:bottom>
            <a:ln w="25400" cap="flat">
              <a:solidFill>
                <a:srgbClr val="444444"/>
              </a:solidFill>
              <a:prstDash val="solid"/>
              <a:miter lim="400000"/>
            </a:ln>
          </a:bottom>
          <a:insideH>
            <a:ln w="25400" cap="flat">
              <a:solidFill>
                <a:srgbClr val="444444"/>
              </a:solidFill>
              <a:prstDash val="solid"/>
              <a:miter lim="400000"/>
            </a:ln>
          </a:insideH>
          <a:insideV>
            <a:ln w="25400" cap="flat">
              <a:solidFill>
                <a:srgbClr val="444444"/>
              </a:solidFill>
              <a:prstDash val="solid"/>
              <a:miter lim="400000"/>
            </a:ln>
          </a:insideV>
        </a:tcBdr>
        <a:fill>
          <a:noFill/>
        </a:fill>
      </a:tcStyle>
    </a:firstRow>
  </a:tblStyle>
  <a:tblStyle styleId="{CF821DB8-F4EB-4A41-A1BA-3FCAFE7338EE}" styleName="">
    <a:tblBg/>
    <a:wholeTbl>
      <a:tcTxStyle b="def" i="def">
        <a:font>
          <a:latin typeface="Helvetica Neue Light"/>
          <a:ea typeface="Helvetica Neue Light"/>
          <a:cs typeface="Helvetica Neue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Neue Light"/>
          <a:ea typeface="Helvetica Neue Light"/>
          <a:cs typeface="Helvetica Neue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Neue Light"/>
          <a:ea typeface="Helvetica Neue Light"/>
          <a:cs typeface="Helvetica Neue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def" i="de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81" name="Shape 81"/>
          <p:cNvSpPr/>
          <p:nvPr>
            <p:ph type="sldImg"/>
          </p:nvPr>
        </p:nvSpPr>
        <p:spPr>
          <a:xfrm>
            <a:off x="1143000" y="685800"/>
            <a:ext cx="4572000" cy="3429000"/>
          </a:xfrm>
          <a:prstGeom prst="rect">
            <a:avLst/>
          </a:prstGeom>
        </p:spPr>
        <p:txBody>
          <a:bodyPr/>
          <a:lstStyle/>
          <a:p>
            <a:pPr/>
          </a:p>
        </p:txBody>
      </p:sp>
      <p:sp>
        <p:nvSpPr>
          <p:cNvPr id="82" name="Shape 8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584200" latinLnBrk="0">
      <a:defRPr sz="1600">
        <a:latin typeface="+mn-lt"/>
        <a:ea typeface="+mn-ea"/>
        <a:cs typeface="+mn-cs"/>
        <a:sym typeface="Helvetica Neue"/>
      </a:defRPr>
    </a:lvl1pPr>
    <a:lvl2pPr indent="228600" defTabSz="584200" latinLnBrk="0">
      <a:defRPr sz="1600">
        <a:latin typeface="+mn-lt"/>
        <a:ea typeface="+mn-ea"/>
        <a:cs typeface="+mn-cs"/>
        <a:sym typeface="Helvetica Neue"/>
      </a:defRPr>
    </a:lvl2pPr>
    <a:lvl3pPr indent="457200" defTabSz="584200" latinLnBrk="0">
      <a:defRPr sz="1600">
        <a:latin typeface="+mn-lt"/>
        <a:ea typeface="+mn-ea"/>
        <a:cs typeface="+mn-cs"/>
        <a:sym typeface="Helvetica Neue"/>
      </a:defRPr>
    </a:lvl3pPr>
    <a:lvl4pPr indent="685800" defTabSz="584200" latinLnBrk="0">
      <a:defRPr sz="1600">
        <a:latin typeface="+mn-lt"/>
        <a:ea typeface="+mn-ea"/>
        <a:cs typeface="+mn-cs"/>
        <a:sym typeface="Helvetica Neue"/>
      </a:defRPr>
    </a:lvl4pPr>
    <a:lvl5pPr indent="914400" defTabSz="584200" latinLnBrk="0">
      <a:defRPr sz="1600">
        <a:latin typeface="+mn-lt"/>
        <a:ea typeface="+mn-ea"/>
        <a:cs typeface="+mn-cs"/>
        <a:sym typeface="Helvetica Neue"/>
      </a:defRPr>
    </a:lvl5pPr>
    <a:lvl6pPr indent="1143000" defTabSz="584200" latinLnBrk="0">
      <a:defRPr sz="1600">
        <a:latin typeface="+mn-lt"/>
        <a:ea typeface="+mn-ea"/>
        <a:cs typeface="+mn-cs"/>
        <a:sym typeface="Helvetica Neue"/>
      </a:defRPr>
    </a:lvl6pPr>
    <a:lvl7pPr indent="1371600" defTabSz="584200" latinLnBrk="0">
      <a:defRPr sz="1600">
        <a:latin typeface="+mn-lt"/>
        <a:ea typeface="+mn-ea"/>
        <a:cs typeface="+mn-cs"/>
        <a:sym typeface="Helvetica Neue"/>
      </a:defRPr>
    </a:lvl7pPr>
    <a:lvl8pPr indent="1600200" defTabSz="584200" latinLnBrk="0">
      <a:defRPr sz="1600">
        <a:latin typeface="+mn-lt"/>
        <a:ea typeface="+mn-ea"/>
        <a:cs typeface="+mn-cs"/>
        <a:sym typeface="Helvetica Neue"/>
      </a:defRPr>
    </a:lvl8pPr>
    <a:lvl9pPr indent="1828800" defTabSz="584200" latinLnBrk="0">
      <a:defRPr sz="1600">
        <a:latin typeface="+mn-lt"/>
        <a:ea typeface="+mn-ea"/>
        <a:cs typeface="+mn-cs"/>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2" name="Shape 92"/>
          <p:cNvSpPr/>
          <p:nvPr>
            <p:ph type="sldImg"/>
          </p:nvPr>
        </p:nvSpPr>
        <p:spPr>
          <a:prstGeom prst="rect">
            <a:avLst/>
          </a:prstGeom>
        </p:spPr>
        <p:txBody>
          <a:bodyPr/>
          <a:lstStyle/>
          <a:p>
            <a:pPr/>
          </a:p>
        </p:txBody>
      </p:sp>
      <p:sp>
        <p:nvSpPr>
          <p:cNvPr id="93" name="Shape 93"/>
          <p:cNvSpPr/>
          <p:nvPr>
            <p:ph type="body" sz="quarter" idx="1"/>
          </p:nvPr>
        </p:nvSpPr>
        <p:spPr>
          <a:prstGeom prst="rect">
            <a:avLst/>
          </a:prstGeom>
        </p:spPr>
        <p:txBody>
          <a:bodyPr/>
          <a:lstStyle/>
          <a:p>
            <a:pPr algn="just">
              <a:lnSpc>
                <a:spcPts val="1400"/>
              </a:lnSpc>
              <a:defRPr sz="1200">
                <a:latin typeface="Times New Roman"/>
                <a:ea typeface="Times New Roman"/>
                <a:cs typeface="Times New Roman"/>
                <a:sym typeface="Times New Roman"/>
              </a:defRPr>
            </a:pPr>
            <a:r>
              <a:t>Building a Great Marriage</a:t>
            </a:r>
          </a:p>
          <a:p>
            <a:pPr algn="just">
              <a:lnSpc>
                <a:spcPts val="1400"/>
              </a:lnSpc>
              <a:defRPr sz="1200">
                <a:latin typeface="Times New Roman"/>
                <a:ea typeface="Times New Roman"/>
                <a:cs typeface="Times New Roman"/>
                <a:sym typeface="Times New Roman"/>
              </a:defRPr>
            </a:pPr>
          </a:p>
          <a:p>
            <a:pPr>
              <a:lnSpc>
                <a:spcPts val="1900"/>
              </a:lnSpc>
              <a:defRPr b="1"/>
            </a:pPr>
            <a:r>
              <a:t>Cultivating Intimacy in Marriage: Session #8</a:t>
            </a:r>
          </a:p>
          <a:p>
            <a:pPr algn="just">
              <a:lnSpc>
                <a:spcPts val="1200"/>
              </a:lnSpc>
              <a:defRPr b="1" sz="1000"/>
            </a:pPr>
          </a:p>
          <a:p>
            <a:pPr>
              <a:lnSpc>
                <a:spcPts val="1200"/>
              </a:lnSpc>
              <a:defRPr b="1" sz="1000"/>
            </a:pPr>
          </a:p>
          <a:p>
            <a:pPr>
              <a:lnSpc>
                <a:spcPts val="1200"/>
              </a:lnSpc>
              <a:defRPr b="1" sz="1000"/>
            </a:pPr>
            <a:r>
              <a:t>Purpose: To understand marital intimacy, how to become more intimate and the purpose for marital intimacy.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3" name="Shape 113"/>
          <p:cNvSpPr/>
          <p:nvPr>
            <p:ph type="sldImg"/>
          </p:nvPr>
        </p:nvSpPr>
        <p:spPr>
          <a:prstGeom prst="rect">
            <a:avLst/>
          </a:prstGeom>
        </p:spPr>
        <p:txBody>
          <a:bodyPr/>
          <a:lstStyle/>
          <a:p>
            <a:pPr/>
          </a:p>
        </p:txBody>
      </p:sp>
      <p:sp>
        <p:nvSpPr>
          <p:cNvPr id="114" name="Shape 114"/>
          <p:cNvSpPr/>
          <p:nvPr>
            <p:ph type="body" sz="quarter" idx="1"/>
          </p:nvPr>
        </p:nvSpPr>
        <p:spPr>
          <a:prstGeom prst="rect">
            <a:avLst/>
          </a:prstGeom>
        </p:spPr>
        <p:txBody>
          <a:bodyPr/>
          <a:lstStyle/>
          <a:p>
            <a:pPr/>
            <a:r>
              <a:t>Faith</a:t>
            </a:r>
          </a:p>
          <a:p>
            <a:pPr/>
            <a:r>
              <a:t>神對婚姻的看法 Keep God’s design clearly in focus</a:t>
            </a:r>
          </a:p>
          <a:p>
            <a:pPr/>
            <a:r>
              <a:t>(Sessions 1-4)</a:t>
            </a:r>
          </a:p>
          <a:p>
            <a:pPr/>
            <a:r>
              <a:t>Forgiveness: 從婚姻的挫折中恢復</a:t>
            </a:r>
          </a:p>
          <a:p>
            <a:pPr/>
            <a:r>
              <a:t>Forgive one another in love</a:t>
            </a:r>
          </a:p>
          <a:p>
            <a:pPr/>
            <a:r>
              <a:t>(Sessions 5-7)</a:t>
            </a:r>
          </a:p>
          <a:p>
            <a:pPr/>
            <a:r>
              <a:t>Friendship</a:t>
            </a:r>
          </a:p>
          <a:p>
            <a:pPr/>
            <a:r>
              <a:t>獲得一個好的婚姻 Obtain a great marriage </a:t>
            </a:r>
          </a:p>
          <a:p>
            <a:pPr/>
            <a:r>
              <a:t>(Sessions 8-10) Develop a deep and enriching relationship</a:t>
            </a:r>
          </a:p>
          <a:p>
            <a:pPr/>
            <a:r>
              <a:t>But now abide faith, hope, love, these three; but the greatest of these is love. (1 Cor 13:13)</a:t>
            </a:r>
          </a:p>
          <a:p>
            <a:pPr marL="282222" indent="-282222">
              <a:buSzPct val="100000"/>
              <a:buAutoNum type="arabicParenBoth" startAt="1"/>
            </a:pPr>
            <a:r>
              <a:t>Faith in God’s institution of marriage — it just works</a:t>
            </a:r>
          </a:p>
          <a:p>
            <a:pPr marL="282222" indent="-282222">
              <a:buSzPct val="100000"/>
              <a:buAutoNum type="arabicParenBoth" startAt="1"/>
            </a:pPr>
            <a:r>
              <a:t>Hope in our own marriage</a:t>
            </a:r>
          </a:p>
          <a:p>
            <a:pPr marL="282222" indent="-282222">
              <a:buSzPct val="100000"/>
              <a:buAutoNum type="arabicParenBoth" startAt="1"/>
            </a:pPr>
            <a:r>
              <a:t>Love bringing deep and enriching lives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9" name="Shape 119"/>
          <p:cNvSpPr/>
          <p:nvPr>
            <p:ph type="sldImg"/>
          </p:nvPr>
        </p:nvSpPr>
        <p:spPr>
          <a:prstGeom prst="rect">
            <a:avLst/>
          </a:prstGeom>
        </p:spPr>
        <p:txBody>
          <a:bodyPr/>
          <a:lstStyle/>
          <a:p>
            <a:pPr/>
          </a:p>
        </p:txBody>
      </p:sp>
      <p:sp>
        <p:nvSpPr>
          <p:cNvPr id="120" name="Shape 120"/>
          <p:cNvSpPr/>
          <p:nvPr>
            <p:ph type="body" sz="quarter" idx="1"/>
          </p:nvPr>
        </p:nvSpPr>
        <p:spPr>
          <a:prstGeom prst="rect">
            <a:avLst/>
          </a:prstGeom>
        </p:spPr>
        <p:txBody>
          <a:bodyPr/>
          <a:lstStyle/>
          <a:p>
            <a:pPr>
              <a:lnSpc>
                <a:spcPts val="1300"/>
              </a:lnSpc>
              <a:defRPr sz="1100"/>
            </a:pPr>
            <a:r>
              <a:t>Summary</a:t>
            </a:r>
          </a:p>
          <a:p>
            <a:pPr>
              <a:lnSpc>
                <a:spcPts val="1300"/>
              </a:lnSpc>
              <a:defRPr sz="1100"/>
            </a:pPr>
          </a:p>
          <a:p>
            <a:pPr>
              <a:lnSpc>
                <a:spcPts val="1300"/>
              </a:lnSpc>
              <a:defRPr sz="1100"/>
            </a:pPr>
            <a:r>
              <a:t>We will need to live by faith to reach that great marriage. We need to rigorously live by God’s standards rather</a:t>
            </a:r>
          </a:p>
          <a:p>
            <a:pPr>
              <a:lnSpc>
                <a:spcPts val="1300"/>
              </a:lnSpc>
              <a:defRPr sz="1100"/>
            </a:pPr>
            <a:r>
              <a:t>than our feelings. But step by step, as our hearts are unfolded, the beauty of marriage blossoms.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8" name="Shape 128"/>
          <p:cNvSpPr/>
          <p:nvPr>
            <p:ph type="sldImg"/>
          </p:nvPr>
        </p:nvSpPr>
        <p:spPr>
          <a:prstGeom prst="rect">
            <a:avLst/>
          </a:prstGeom>
        </p:spPr>
        <p:txBody>
          <a:bodyPr/>
          <a:lstStyle/>
          <a:p>
            <a:pPr/>
          </a:p>
        </p:txBody>
      </p:sp>
      <p:sp>
        <p:nvSpPr>
          <p:cNvPr id="129" name="Shape 129"/>
          <p:cNvSpPr/>
          <p:nvPr>
            <p:ph type="body" sz="quarter" idx="1"/>
          </p:nvPr>
        </p:nvSpPr>
        <p:spPr>
          <a:prstGeom prst="rect">
            <a:avLst/>
          </a:prstGeom>
        </p:spPr>
        <p:txBody>
          <a:bodyPr/>
          <a:lstStyle/>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p>
          <a:p>
            <a:pPr>
              <a:lnSpc>
                <a:spcPts val="1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000"/>
            </a:pPr>
            <a:r>
              <a:t>Great marriages depend on our confidence in God’s ‘never failing love.’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8" name="Shape 178"/>
          <p:cNvSpPr/>
          <p:nvPr>
            <p:ph type="sldImg"/>
          </p:nvPr>
        </p:nvSpPr>
        <p:spPr>
          <a:prstGeom prst="rect">
            <a:avLst/>
          </a:prstGeom>
        </p:spPr>
        <p:txBody>
          <a:bodyPr/>
          <a:lstStyle/>
          <a:p>
            <a:pPr/>
          </a:p>
        </p:txBody>
      </p:sp>
      <p:sp>
        <p:nvSpPr>
          <p:cNvPr id="179" name="Shape 179"/>
          <p:cNvSpPr/>
          <p:nvPr>
            <p:ph type="body" sz="quarter" idx="1"/>
          </p:nvPr>
        </p:nvSpPr>
        <p:spPr>
          <a:prstGeom prst="rect">
            <a:avLst/>
          </a:prstGeom>
        </p:spPr>
        <p:txBody>
          <a:bodyPr/>
          <a:lstStyle/>
          <a:p>
            <a:pPr>
              <a:spcBef>
                <a:spcPts val="500"/>
              </a:spcBef>
              <a:defRPr sz="1100"/>
            </a:pPr>
            <a:r>
              <a:t>Love is patient, love is kind, </a:t>
            </a:r>
          </a:p>
          <a:p>
            <a:pPr>
              <a:spcBef>
                <a:spcPts val="500"/>
              </a:spcBef>
              <a:defRPr sz="1100"/>
            </a:pPr>
            <a:r>
              <a:t>and is not jealous; </a:t>
            </a:r>
          </a:p>
          <a:p>
            <a:pPr>
              <a:spcBef>
                <a:spcPts val="500"/>
              </a:spcBef>
              <a:defRPr sz="1100"/>
            </a:pPr>
            <a:r>
              <a:t>love does not brag and is not arrogant, </a:t>
            </a:r>
          </a:p>
          <a:p>
            <a:pPr>
              <a:spcBef>
                <a:spcPts val="500"/>
              </a:spcBef>
              <a:defRPr sz="1100"/>
            </a:pPr>
            <a:r>
              <a:t>does not act unbecomingly; it does not seek its own, </a:t>
            </a:r>
          </a:p>
          <a:p>
            <a:pPr>
              <a:spcBef>
                <a:spcPts val="500"/>
              </a:spcBef>
              <a:defRPr sz="1100"/>
            </a:pPr>
            <a:r>
              <a:t>is not provoked, does not take into account a wrong suffered, </a:t>
            </a:r>
          </a:p>
          <a:p>
            <a:pPr>
              <a:spcBef>
                <a:spcPts val="500"/>
              </a:spcBef>
              <a:defRPr sz="1100"/>
            </a:pPr>
            <a:r>
              <a:t>does not rejoice in unrighteousness, but rejoices with the truth; </a:t>
            </a:r>
          </a:p>
          <a:p>
            <a:pPr>
              <a:spcBef>
                <a:spcPts val="500"/>
              </a:spcBef>
              <a:defRPr sz="1100"/>
            </a:pPr>
            <a:r>
              <a:t>bears all things, believes all things, hopes all things, endures all things.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7" name="Shape 187"/>
          <p:cNvSpPr/>
          <p:nvPr>
            <p:ph type="sldImg"/>
          </p:nvPr>
        </p:nvSpPr>
        <p:spPr>
          <a:prstGeom prst="rect">
            <a:avLst/>
          </a:prstGeom>
        </p:spPr>
        <p:txBody>
          <a:bodyPr/>
          <a:lstStyle/>
          <a:p>
            <a:pPr/>
          </a:p>
        </p:txBody>
      </p:sp>
      <p:sp>
        <p:nvSpPr>
          <p:cNvPr id="188" name="Shape 188"/>
          <p:cNvSpPr/>
          <p:nvPr>
            <p:ph type="body" sz="quarter" idx="1"/>
          </p:nvPr>
        </p:nvSpPr>
        <p:spPr>
          <a:prstGeom prst="rect">
            <a:avLst/>
          </a:prstGeom>
        </p:spPr>
        <p:txBody>
          <a:bodyPr/>
          <a:lstStyle/>
          <a:p>
            <a:pPr algn="just">
              <a:lnSpc>
                <a:spcPts val="1300"/>
              </a:lnSpc>
              <a:defRPr sz="1100">
                <a:latin typeface="Times New Roman"/>
                <a:ea typeface="Times New Roman"/>
                <a:cs typeface="Times New Roman"/>
                <a:sym typeface="Times New Roman"/>
              </a:defRPr>
            </a:pPr>
            <a:endParaRPr sz="1400"/>
          </a:p>
          <a:p>
            <a:pPr marL="186689" algn="just">
              <a:lnSpc>
                <a:spcPts val="1300"/>
              </a:lnSpc>
              <a:spcBef>
                <a:spcPts val="600"/>
              </a:spcBef>
              <a:defRPr b="1" sz="1100"/>
            </a:pPr>
            <a:r>
              <a:t>(3) The test of love </a:t>
            </a:r>
          </a:p>
          <a:p>
            <a:pPr algn="just">
              <a:lnSpc>
                <a:spcPts val="1300"/>
              </a:lnSpc>
              <a:defRPr sz="1100">
                <a:latin typeface="Times New Roman"/>
                <a:ea typeface="Times New Roman"/>
                <a:cs typeface="Times New Roman"/>
                <a:sym typeface="Times New Roman"/>
              </a:defRPr>
            </a:pPr>
            <a:r>
              <a:t>Marriage becomes an excellent testing ground that reveals the sincerity and depth of love. Day after day, night after night, husbands are given opportunities to love their wives. The marriage creates an intense context within which the grade of love can rapidly grow. We have many opportunities to simply love our wives. On the other hand, hatred can rapidly increase if we are not purposeful in our love. If we turn back from our responsibility to love, then we will turn to fulfilling our desires. As we lessen our attention to loving our wives, we become more attracted toward other women. </a:t>
            </a:r>
          </a:p>
          <a:p>
            <a:pPr algn="just">
              <a:lnSpc>
                <a:spcPts val="1300"/>
              </a:lnSpc>
              <a:defRPr sz="1100">
                <a:latin typeface="Times New Roman"/>
                <a:ea typeface="Times New Roman"/>
                <a:cs typeface="Times New Roman"/>
                <a:sym typeface="Times New Roman"/>
              </a:defRPr>
            </a:pPr>
          </a:p>
          <a:p>
            <a:pPr marL="186689" algn="just">
              <a:lnSpc>
                <a:spcPts val="1300"/>
              </a:lnSpc>
              <a:spcBef>
                <a:spcPts val="600"/>
              </a:spcBef>
              <a:defRPr b="1" sz="1100"/>
            </a:pPr>
            <a:r>
              <a:t>(4) The Source of Love </a:t>
            </a:r>
          </a:p>
          <a:p>
            <a:pPr algn="just">
              <a:lnSpc>
                <a:spcPts val="1300"/>
              </a:lnSpc>
              <a:defRPr sz="1100">
                <a:latin typeface="Times New Roman"/>
                <a:ea typeface="Times New Roman"/>
                <a:cs typeface="Times New Roman"/>
                <a:sym typeface="Times New Roman"/>
              </a:defRPr>
            </a:pPr>
            <a:r>
              <a:t>We don't naturally possess this kind of love. Self-love interferes with other-love. Imitations of love can and should be developed from surrounding conditions such as good parental examples. Without Christ, we cannot love unconditionally. When a person becomes a Christian, God's love is implanted in their lives. As God's child the husband is able to draw upon the strength and example of God to help him love his wife as Christ loved the church. This divine love is so essential to Christian living that God says if we do not have love, then we are not of Him. </a:t>
            </a:r>
          </a:p>
          <a:p>
            <a:pPr algn="r">
              <a:lnSpc>
                <a:spcPts val="1300"/>
              </a:lnSpc>
              <a:defRPr sz="1100">
                <a:solidFill>
                  <a:srgbClr val="AB1F79"/>
                </a:solidFill>
              </a:defRPr>
            </a:pPr>
            <a:r>
              <a:t>"Beloved, let us love one another, </a:t>
            </a:r>
            <a:br/>
            <a:r>
              <a:t>for love is from God; and </a:t>
            </a:r>
            <a:br/>
            <a:r>
              <a:t>everyone who loves is </a:t>
            </a:r>
            <a:br/>
            <a:r>
              <a:t>born of God and knows God." </a:t>
            </a:r>
            <a:br/>
            <a:r>
              <a:t>(1 John 4:7)</a:t>
            </a:r>
            <a:endParaRPr sz="1400">
              <a:solidFill>
                <a:srgbClr val="000000"/>
              </a:solidFill>
              <a:latin typeface="Times New Roman"/>
              <a:ea typeface="Times New Roman"/>
              <a:cs typeface="Times New Roman"/>
              <a:sym typeface="Times New Roman"/>
            </a:endParaRPr>
          </a:p>
          <a:p>
            <a:pPr marL="186689" algn="just">
              <a:lnSpc>
                <a:spcPts val="1300"/>
              </a:lnSpc>
              <a:defRPr i="1" sz="1100">
                <a:solidFill>
                  <a:srgbClr val="941100"/>
                </a:solidFill>
              </a:defRPr>
            </a:pPr>
            <a:r>
              <a:t>"If someone says, "I love God," and hates his brother, he is a liar; for the one who does not love his brother whom he has seen, cannot love God whom he has not seen. And this commandment we have from Him, that the one who loves God should love his brother also." (1 John 4:20-21)</a:t>
            </a:r>
          </a:p>
          <a:p>
            <a:pPr marL="186689" algn="just">
              <a:lnSpc>
                <a:spcPts val="1300"/>
              </a:lnSpc>
              <a:spcBef>
                <a:spcPts val="600"/>
              </a:spcBef>
              <a:defRPr b="1" sz="1100"/>
            </a:pPr>
            <a:r>
              <a:t>(5) Forgiveness &amp; love </a:t>
            </a:r>
          </a:p>
          <a:p>
            <a:pPr algn="just">
              <a:lnSpc>
                <a:spcPts val="1300"/>
              </a:lnSpc>
              <a:defRPr sz="1100">
                <a:latin typeface="Times New Roman"/>
                <a:ea typeface="Times New Roman"/>
                <a:cs typeface="Times New Roman"/>
                <a:sym typeface="Times New Roman"/>
              </a:defRPr>
            </a:pPr>
            <a:r>
              <a:t>Love means we forgive. We, of course, cannot grant our wives God's forgiveness. Only God can do that. When a person does wrong to another, he becomes a moral debtor. He has held back what good and right action was owed. As long as the debt stands between them, the relationship will incur all sorts of mistrust. But if we forgive, then we are releasing the moral debt that person owes us. We can continue on in growing trust in our relationships. We must choose not to take revenge but instead to treat the other with kindness. </a:t>
            </a:r>
          </a:p>
          <a:p>
            <a:pPr algn="ctr">
              <a:lnSpc>
                <a:spcPts val="1600"/>
              </a:lnSpc>
              <a:defRPr sz="1400">
                <a:solidFill>
                  <a:srgbClr val="407979"/>
                </a:solidFill>
                <a:latin typeface="Times New Roman"/>
                <a:ea typeface="Times New Roman"/>
                <a:cs typeface="Times New Roman"/>
                <a:sym typeface="Times New Roman"/>
              </a:defRPr>
            </a:pPr>
            <a:r>
              <a:t>We forgive as Christ forgave;</a:t>
            </a:r>
            <a:endParaRPr>
              <a:solidFill>
                <a:srgbClr val="000000"/>
              </a:solidFill>
            </a:endParaRPr>
          </a:p>
          <a:p>
            <a:pPr algn="ctr">
              <a:lnSpc>
                <a:spcPts val="1600"/>
              </a:lnSpc>
              <a:defRPr sz="1400">
                <a:solidFill>
                  <a:srgbClr val="407979"/>
                </a:solidFill>
                <a:latin typeface="Times New Roman"/>
                <a:ea typeface="Times New Roman"/>
                <a:cs typeface="Times New Roman"/>
                <a:sym typeface="Times New Roman"/>
              </a:defRPr>
            </a:pPr>
            <a:r>
              <a:t>we accept as Christ accepted;</a:t>
            </a:r>
            <a:endParaRPr>
              <a:solidFill>
                <a:srgbClr val="000000"/>
              </a:solidFill>
            </a:endParaRPr>
          </a:p>
          <a:p>
            <a:pPr algn="ctr">
              <a:lnSpc>
                <a:spcPts val="1600"/>
              </a:lnSpc>
              <a:defRPr sz="1400">
                <a:solidFill>
                  <a:srgbClr val="407979"/>
                </a:solidFill>
                <a:latin typeface="Times New Roman"/>
                <a:ea typeface="Times New Roman"/>
                <a:cs typeface="Times New Roman"/>
                <a:sym typeface="Times New Roman"/>
              </a:defRPr>
            </a:pPr>
            <a:r>
              <a:t>We hope as Christ hoped.</a:t>
            </a:r>
            <a:endParaRPr>
              <a:solidFill>
                <a:srgbClr val="000000"/>
              </a:solidFill>
            </a:endParaRPr>
          </a:p>
          <a:p>
            <a:pPr marL="186689" algn="just">
              <a:lnSpc>
                <a:spcPts val="1300"/>
              </a:lnSpc>
              <a:spcBef>
                <a:spcPts val="600"/>
              </a:spcBef>
              <a:defRPr b="1" sz="1100"/>
            </a:pPr>
            <a:r>
              <a:t>(6) Patience and love </a:t>
            </a:r>
          </a:p>
          <a:p>
            <a:pPr algn="just">
              <a:lnSpc>
                <a:spcPts val="1300"/>
              </a:lnSpc>
              <a:defRPr sz="1100">
                <a:latin typeface="Times New Roman"/>
                <a:ea typeface="Times New Roman"/>
                <a:cs typeface="Times New Roman"/>
                <a:sym typeface="Times New Roman"/>
              </a:defRPr>
            </a:pPr>
            <a:r>
              <a:t>Love typically requires that we put aside our own preferences for the sake of another. How true this is in marriage. In the end the issue is the same. We pay close attention to what she or he likes. This means we wait patiently. It might mean we don't even get the attention that we would like. We should gently communicate our needs to the one we love, </a:t>
            </a:r>
            <a:r>
              <a:rPr b="1">
                <a:solidFill>
                  <a:srgbClr val="407979"/>
                </a:solidFill>
                <a:latin typeface="+mn-lt"/>
                <a:ea typeface="+mn-ea"/>
                <a:cs typeface="+mn-cs"/>
                <a:sym typeface="Helvetica Neue"/>
              </a:rPr>
              <a:t>but we cannot make demands</a:t>
            </a:r>
            <a:r>
              <a:t>. </a:t>
            </a:r>
          </a:p>
          <a:p>
            <a:pPr algn="just">
              <a:lnSpc>
                <a:spcPts val="1300"/>
              </a:lnSpc>
              <a:defRPr sz="1100">
                <a:latin typeface="Times New Roman"/>
                <a:ea typeface="Times New Roman"/>
                <a:cs typeface="Times New Roman"/>
                <a:sym typeface="Times New Roman"/>
              </a:defRPr>
            </a:pPr>
            <a:r>
              <a:t>Our primary reason for being here is to love. If I can please my best friend, then I am happy indeed. Lust stains the very path it creates because it is focused on self. When selfish there is no sensitivity except sensitivity to oneself! When our minds are working to satisfying our own desires, we are figuring a way to get more! We are not thinking about how to give more. </a:t>
            </a:r>
          </a:p>
          <a:p>
            <a:pPr algn="just">
              <a:lnSpc>
                <a:spcPts val="1300"/>
              </a:lnSpc>
              <a:defRPr sz="1100">
                <a:latin typeface="Times New Roman"/>
                <a:ea typeface="Times New Roman"/>
                <a:cs typeface="Times New Roman"/>
                <a:sym typeface="Times New Roman"/>
              </a:defRPr>
            </a:p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2" name="Shape 192"/>
          <p:cNvSpPr/>
          <p:nvPr>
            <p:ph type="sldImg"/>
          </p:nvPr>
        </p:nvSpPr>
        <p:spPr>
          <a:prstGeom prst="rect">
            <a:avLst/>
          </a:prstGeom>
        </p:spPr>
        <p:txBody>
          <a:bodyPr/>
          <a:lstStyle/>
          <a:p>
            <a:pPr/>
          </a:p>
        </p:txBody>
      </p:sp>
      <p:sp>
        <p:nvSpPr>
          <p:cNvPr id="193" name="Shape 193"/>
          <p:cNvSpPr/>
          <p:nvPr>
            <p:ph type="body" sz="quarter" idx="1"/>
          </p:nvPr>
        </p:nvSpPr>
        <p:spPr>
          <a:prstGeom prst="rect">
            <a:avLst/>
          </a:prstGeom>
        </p:spPr>
        <p:txBody>
          <a:bodyPr/>
          <a:lstStyle/>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solidFill>
                  <a:srgbClr val="011993"/>
                </a:solidFill>
              </a:defRPr>
            </a:pP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solidFill>
                  <a:srgbClr val="011993"/>
                </a:solidFill>
              </a:defRPr>
            </a:pPr>
            <a:r>
              <a:t>Love</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solidFill>
                  <a:srgbClr val="011993"/>
                </a:solidFill>
              </a:defRPr>
            </a:pPr>
            <a:r>
              <a:t>is</a:t>
            </a:r>
          </a:p>
          <a:p>
            <a:pPr>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solidFill>
                  <a:srgbClr val="011993"/>
                </a:solidFill>
              </a:defRPr>
            </a:pPr>
            <a:r>
              <a:t>patient</a:t>
            </a: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pPr>
          </a:p>
          <a:p>
            <a:pPr>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pPr>
            <a:r>
              <a:t>Do I express a forbearing spirit that enables me to listen to and care for my spouse?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5" name="Shape 265"/>
          <p:cNvSpPr/>
          <p:nvPr>
            <p:ph type="sldImg"/>
          </p:nvPr>
        </p:nvSpPr>
        <p:spPr>
          <a:prstGeom prst="rect">
            <a:avLst/>
          </a:prstGeom>
        </p:spPr>
        <p:txBody>
          <a:bodyPr/>
          <a:lstStyle/>
          <a:p>
            <a:pPr/>
          </a:p>
        </p:txBody>
      </p:sp>
      <p:sp>
        <p:nvSpPr>
          <p:cNvPr id="266" name="Shape 266"/>
          <p:cNvSpPr/>
          <p:nvPr>
            <p:ph type="body" sz="quarter" idx="1"/>
          </p:nvPr>
        </p:nvSpPr>
        <p:spPr>
          <a:prstGeom prst="rect">
            <a:avLst/>
          </a:prstGeom>
        </p:spPr>
        <p:txBody>
          <a:bodyPr/>
          <a:lstStyle/>
          <a:p>
            <a:pPr algn="just">
              <a:lnSpc>
                <a:spcPts val="1200"/>
              </a:lnSpc>
              <a:spcBef>
                <a:spcPts val="1200"/>
              </a:spcBef>
              <a:defRPr sz="1000">
                <a:solidFill>
                  <a:srgbClr val="0E0E0D"/>
                </a:solidFill>
              </a:defRPr>
            </a:pPr>
            <a:r>
              <a:t>Take Home Project</a:t>
            </a:r>
          </a:p>
          <a:p>
            <a:pPr>
              <a:lnSpc>
                <a:spcPts val="1200"/>
              </a:lnSpc>
              <a:defRPr sz="1000">
                <a:solidFill>
                  <a:srgbClr val="0E0E0D"/>
                </a:solidFill>
              </a:defRPr>
            </a:pPr>
            <a:r>
              <a:t>Go over the intimacy quiz results with your spouse if possible.</a:t>
            </a:r>
          </a:p>
          <a:p>
            <a:pPr>
              <a:lnSpc>
                <a:spcPts val="1200"/>
              </a:lnSpc>
              <a:defRPr sz="1000">
                <a:solidFill>
                  <a:srgbClr val="0E0E0D"/>
                </a:solidFill>
              </a:defRPr>
            </a:pPr>
            <a:r>
              <a:t>Make two decisions that will help you cultivate your marriage?</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gif"/><Relationship Id="rId4" Type="http://schemas.openxmlformats.org/officeDocument/2006/relationships/hyperlink" Target="http://www.foundationsforfreedom.net" TargetMode="Externa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copy 1">
    <p:spTree>
      <p:nvGrpSpPr>
        <p:cNvPr id="1" name=""/>
        <p:cNvGrpSpPr/>
        <p:nvPr/>
      </p:nvGrpSpPr>
      <p:grpSpPr>
        <a:xfrm>
          <a:off x="0" y="0"/>
          <a:ext cx="0" cy="0"/>
          <a:chOff x="0" y="0"/>
          <a:chExt cx="0" cy="0"/>
        </a:xfrm>
      </p:grpSpPr>
      <p:pic>
        <p:nvPicPr>
          <p:cNvPr id="15" name="BGM_Leaf.png" descr="BGM_Leaf.png"/>
          <p:cNvPicPr>
            <a:picLocks noChangeAspect="1"/>
          </p:cNvPicPr>
          <p:nvPr/>
        </p:nvPicPr>
        <p:blipFill>
          <a:blip r:embed="rId2">
            <a:extLst/>
          </a:blip>
          <a:srcRect l="3791" t="0" r="7973" b="0"/>
          <a:stretch>
            <a:fillRect/>
          </a:stretch>
        </p:blipFill>
        <p:spPr>
          <a:xfrm>
            <a:off x="0" y="-1511300"/>
            <a:ext cx="13004800" cy="11054077"/>
          </a:xfrm>
          <a:prstGeom prst="rect">
            <a:avLst/>
          </a:prstGeom>
          <a:ln w="12700">
            <a:miter lim="400000"/>
          </a:ln>
        </p:spPr>
      </p:pic>
      <p:sp>
        <p:nvSpPr>
          <p:cNvPr id="16" name="Paul J. Bucknell"/>
          <p:cNvSpPr txBox="1"/>
          <p:nvPr/>
        </p:nvSpPr>
        <p:spPr>
          <a:xfrm>
            <a:off x="7121265" y="4572000"/>
            <a:ext cx="5092701" cy="67692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Times New Roman"/>
                <a:ea typeface="Times New Roman"/>
                <a:cs typeface="Times New Roman"/>
                <a:sym typeface="Times New Roman"/>
              </a:defRPr>
            </a:lvl1pPr>
          </a:lstStyle>
          <a:p>
            <a:pPr/>
            <a:r>
              <a:t>Paul J. Bucknell</a:t>
            </a:r>
          </a:p>
        </p:txBody>
      </p:sp>
      <p:sp>
        <p:nvSpPr>
          <p:cNvPr id="17" name="Line"/>
          <p:cNvSpPr/>
          <p:nvPr/>
        </p:nvSpPr>
        <p:spPr>
          <a:xfrm>
            <a:off x="0" y="8305800"/>
            <a:ext cx="13004800"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defRPr>
            </a:pPr>
          </a:p>
        </p:txBody>
      </p:sp>
      <p:sp>
        <p:nvSpPr>
          <p:cNvPr id="18" name="Building A Great Marriage"/>
          <p:cNvSpPr txBox="1"/>
          <p:nvPr/>
        </p:nvSpPr>
        <p:spPr>
          <a:xfrm>
            <a:off x="3908814" y="3175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19"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1">
    <p:spTree>
      <p:nvGrpSpPr>
        <p:cNvPr id="1" name=""/>
        <p:cNvGrpSpPr/>
        <p:nvPr/>
      </p:nvGrpSpPr>
      <p:grpSpPr>
        <a:xfrm>
          <a:off x="0" y="0"/>
          <a:ext cx="0" cy="0"/>
          <a:chOff x="0" y="0"/>
          <a:chExt cx="0" cy="0"/>
        </a:xfrm>
      </p:grpSpPr>
      <p:pic>
        <p:nvPicPr>
          <p:cNvPr id="26" name="BGM_Leaf.png" descr="BGM_Leaf.png"/>
          <p:cNvPicPr>
            <a:picLocks noChangeAspect="1"/>
          </p:cNvPicPr>
          <p:nvPr/>
        </p:nvPicPr>
        <p:blipFill>
          <a:blip r:embed="rId2">
            <a:extLst/>
          </a:blip>
          <a:stretch>
            <a:fillRect/>
          </a:stretch>
        </p:blipFill>
        <p:spPr>
          <a:xfrm>
            <a:off x="0" y="-1511300"/>
            <a:ext cx="13004800" cy="9753600"/>
          </a:xfrm>
          <a:prstGeom prst="rect">
            <a:avLst/>
          </a:prstGeom>
          <a:ln w="12700">
            <a:miter lim="400000"/>
          </a:ln>
        </p:spPr>
      </p:pic>
      <p:sp>
        <p:nvSpPr>
          <p:cNvPr id="27" name="Paul J. Bucknell"/>
          <p:cNvSpPr txBox="1"/>
          <p:nvPr/>
        </p:nvSpPr>
        <p:spPr>
          <a:xfrm>
            <a:off x="6400800" y="3873500"/>
            <a:ext cx="5092700" cy="67692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Times New Roman"/>
                <a:ea typeface="Times New Roman"/>
                <a:cs typeface="Times New Roman"/>
                <a:sym typeface="Times New Roman"/>
              </a:defRPr>
            </a:lvl1pPr>
          </a:lstStyle>
          <a:p>
            <a:pPr/>
            <a:r>
              <a:t>Paul J. Bucknell</a:t>
            </a:r>
          </a:p>
        </p:txBody>
      </p:sp>
      <p:pic>
        <p:nvPicPr>
          <p:cNvPr id="28" name="logo.gif" descr="logo.gif"/>
          <p:cNvPicPr>
            <a:picLocks noChangeAspect="1"/>
          </p:cNvPicPr>
          <p:nvPr/>
        </p:nvPicPr>
        <p:blipFill>
          <a:blip r:embed="rId3">
            <a:extLst/>
          </a:blip>
          <a:srcRect l="3136" t="0" r="3367" b="5491"/>
          <a:stretch>
            <a:fillRect/>
          </a:stretch>
        </p:blipFill>
        <p:spPr>
          <a:xfrm>
            <a:off x="1447846" y="8458200"/>
            <a:ext cx="1219112" cy="1219158"/>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7"/>
                </a:cubicBezTo>
                <a:cubicBezTo>
                  <a:pt x="-961" y="7038"/>
                  <a:pt x="-961" y="13557"/>
                  <a:pt x="2882" y="17578"/>
                </a:cubicBezTo>
                <a:cubicBezTo>
                  <a:pt x="6725" y="21600"/>
                  <a:pt x="12953" y="21600"/>
                  <a:pt x="16796" y="17578"/>
                </a:cubicBezTo>
                <a:cubicBezTo>
                  <a:pt x="20639" y="13557"/>
                  <a:pt x="20639" y="7038"/>
                  <a:pt x="16796" y="3017"/>
                </a:cubicBezTo>
                <a:cubicBezTo>
                  <a:pt x="14875" y="1006"/>
                  <a:pt x="12357" y="0"/>
                  <a:pt x="9839" y="0"/>
                </a:cubicBezTo>
                <a:close/>
              </a:path>
            </a:pathLst>
          </a:custGeom>
          <a:ln w="12700">
            <a:miter lim="400000"/>
          </a:ln>
        </p:spPr>
      </p:pic>
      <p:sp>
        <p:nvSpPr>
          <p:cNvPr id="29" name="Biblical Foundations for Freedom"/>
          <p:cNvSpPr txBox="1"/>
          <p:nvPr/>
        </p:nvSpPr>
        <p:spPr>
          <a:xfrm>
            <a:off x="2540000" y="8445500"/>
            <a:ext cx="9690100" cy="685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z="3000">
                <a:solidFill>
                  <a:srgbClr val="000000"/>
                </a:solidFill>
              </a:defRPr>
            </a:lvl1pPr>
          </a:lstStyle>
          <a:p>
            <a:pPr/>
            <a:r>
              <a:t>Biblical Foundations for Freedom</a:t>
            </a:r>
          </a:p>
        </p:txBody>
      </p:sp>
      <p:sp>
        <p:nvSpPr>
          <p:cNvPr id="30" name="www.foundationsforfreedom.net"/>
          <p:cNvSpPr txBox="1"/>
          <p:nvPr/>
        </p:nvSpPr>
        <p:spPr>
          <a:xfrm>
            <a:off x="2908300" y="9067800"/>
            <a:ext cx="8928100" cy="584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570" sz="3000">
                <a:solidFill>
                  <a:srgbClr val="000000"/>
                </a:solidFill>
                <a:hlinkClick r:id="rId4" invalidUrl="" action="" tgtFrame="" tooltip="" history="1" highlightClick="0" endSnd="0"/>
              </a:defRPr>
            </a:lvl1pPr>
          </a:lstStyle>
          <a:p>
            <a:pPr/>
            <a:r>
              <a:rPr>
                <a:hlinkClick r:id="rId4" invalidUrl="" action="" tgtFrame="" tooltip="" history="1" highlightClick="0" endSnd="0"/>
              </a:rPr>
              <a:t>www.foundationsforfreedom.net</a:t>
            </a:r>
          </a:p>
        </p:txBody>
      </p:sp>
      <p:sp>
        <p:nvSpPr>
          <p:cNvPr id="31" name="Line"/>
          <p:cNvSpPr/>
          <p:nvPr/>
        </p:nvSpPr>
        <p:spPr>
          <a:xfrm>
            <a:off x="-558800" y="8305800"/>
            <a:ext cx="14094385" cy="0"/>
          </a:xfrm>
          <a:prstGeom prst="line">
            <a:avLst/>
          </a:prstGeom>
          <a:ln w="25400">
            <a:solidFill>
              <a:srgbClr val="E3BA45"/>
            </a:solidFill>
            <a:miter lim="400000"/>
          </a:ln>
          <a:effectLst>
            <a:outerShdw sx="100000" sy="100000" kx="0" ky="0" algn="b" rotWithShape="0" blurRad="50800" dist="38100" dir="2700000">
              <a:srgbClr val="000000">
                <a:alpha val="75000"/>
              </a:srgbClr>
            </a:outerShdw>
          </a:effectLst>
        </p:spPr>
        <p:txBody>
          <a:bodyPr lIns="0" tIns="0" rIns="0" bIns="0"/>
          <a:lstStyle/>
          <a:p>
            <a:pPr algn="l" defTabSz="457200">
              <a:lnSpc>
                <a:spcPct val="100000"/>
              </a:lnSpc>
              <a:tabLst/>
              <a:defRPr sz="1200">
                <a:solidFill>
                  <a:srgbClr val="000000"/>
                </a:solidFill>
              </a:defRPr>
            </a:pPr>
          </a:p>
        </p:txBody>
      </p:sp>
      <p:sp>
        <p:nvSpPr>
          <p:cNvPr id="32" name="Building A Great Marriage"/>
          <p:cNvSpPr txBox="1"/>
          <p:nvPr/>
        </p:nvSpPr>
        <p:spPr>
          <a:xfrm>
            <a:off x="3858548" y="50800"/>
            <a:ext cx="9232901" cy="3556000"/>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17" sz="10600">
                <a:solidFill>
                  <a:srgbClr val="AC2E2F"/>
                </a:solidFill>
                <a:latin typeface="Brush Script MT"/>
                <a:ea typeface="Brush Script MT"/>
                <a:cs typeface="Brush Script MT"/>
                <a:sym typeface="Brush Script MT"/>
              </a:defRPr>
            </a:pPr>
            <a:r>
              <a:t>Building A Great </a:t>
            </a:r>
            <a:r>
              <a:rPr spc="360" sz="12000"/>
              <a:t>Marriage</a:t>
            </a:r>
          </a:p>
        </p:txBody>
      </p:sp>
      <p:sp>
        <p:nvSpPr>
          <p:cNvPr id="33"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copy 4">
    <p:spTree>
      <p:nvGrpSpPr>
        <p:cNvPr id="1" name=""/>
        <p:cNvGrpSpPr/>
        <p:nvPr/>
      </p:nvGrpSpPr>
      <p:grpSpPr>
        <a:xfrm>
          <a:off x="0" y="0"/>
          <a:ext cx="0" cy="0"/>
          <a:chOff x="0" y="0"/>
          <a:chExt cx="0" cy="0"/>
        </a:xfrm>
      </p:grpSpPr>
      <p:sp>
        <p:nvSpPr>
          <p:cNvPr id="40" name="Title Text"/>
          <p:cNvSpPr txBox="1"/>
          <p:nvPr>
            <p:ph type="title"/>
          </p:nvPr>
        </p:nvSpPr>
        <p:spPr>
          <a:prstGeom prst="rect">
            <a:avLst/>
          </a:prstGeom>
        </p:spPr>
        <p:txBody>
          <a:bodyPr/>
          <a:lstStyle/>
          <a:p>
            <a:pPr/>
            <a:r>
              <a:t>Title Text</a:t>
            </a:r>
          </a:p>
        </p:txBody>
      </p:sp>
      <p:sp>
        <p:nvSpPr>
          <p:cNvPr id="4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copy 2">
    <p:spTree>
      <p:nvGrpSpPr>
        <p:cNvPr id="1" name=""/>
        <p:cNvGrpSpPr/>
        <p:nvPr/>
      </p:nvGrpSpPr>
      <p:grpSpPr>
        <a:xfrm>
          <a:off x="0" y="0"/>
          <a:ext cx="0" cy="0"/>
          <a:chOff x="0" y="0"/>
          <a:chExt cx="0" cy="0"/>
        </a:xfrm>
      </p:grpSpPr>
      <p:sp>
        <p:nvSpPr>
          <p:cNvPr id="49" name="Slide Number"/>
          <p:cNvSpPr txBox="1"/>
          <p:nvPr>
            <p:ph type="sldNum" sz="quarter" idx="2"/>
          </p:nvPr>
        </p:nvSpPr>
        <p:spPr>
          <a:prstGeom prst="rect">
            <a:avLst/>
          </a:prstGeom>
          <a:effectLst>
            <a:outerShdw sx="100000" sy="100000" kx="0" ky="0" algn="b" rotWithShape="0" blurRad="50800" dist="38100" dir="2220000">
              <a:srgbClr val="000000">
                <a:alpha val="75000"/>
              </a:srgbClr>
            </a:outerShdw>
          </a:effectLst>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8 cht">
    <p:spTree>
      <p:nvGrpSpPr>
        <p:cNvPr id="1" name=""/>
        <p:cNvGrpSpPr/>
        <p:nvPr/>
      </p:nvGrpSpPr>
      <p:grpSpPr>
        <a:xfrm>
          <a:off x="0" y="0"/>
          <a:ext cx="0" cy="0"/>
          <a:chOff x="0" y="0"/>
          <a:chExt cx="0" cy="0"/>
        </a:xfrm>
      </p:grpSpPr>
      <p:pic>
        <p:nvPicPr>
          <p:cNvPr id="56" name="Bar1.jpg" descr="Bar1.jpg"/>
          <p:cNvPicPr>
            <a:picLocks noChangeAspect="1"/>
          </p:cNvPicPr>
          <p:nvPr/>
        </p:nvPicPr>
        <p:blipFill>
          <a:blip r:embed="rId2">
            <a:extLst/>
          </a:blip>
          <a:stretch>
            <a:fillRect/>
          </a:stretch>
        </p:blipFill>
        <p:spPr>
          <a:xfrm rot="16200000">
            <a:off x="-5464537" y="3962315"/>
            <a:ext cx="12187898" cy="1284225"/>
          </a:xfrm>
          <a:prstGeom prst="rect">
            <a:avLst/>
          </a:prstGeom>
          <a:ln w="12700">
            <a:miter lim="400000"/>
          </a:ln>
        </p:spPr>
      </p:pic>
      <p:sp>
        <p:nvSpPr>
          <p:cNvPr id="57" name="培育婚姻中的親蜜關係"/>
          <p:cNvSpPr/>
          <p:nvPr/>
        </p:nvSpPr>
        <p:spPr>
          <a:xfrm>
            <a:off x="605963" y="-649141"/>
            <a:ext cx="549308" cy="9922937"/>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latin typeface="Times New Roman"/>
                <a:ea typeface="Times New Roman"/>
                <a:cs typeface="Times New Roman"/>
                <a:sym typeface="Times New Roman"/>
              </a:defRPr>
            </a:lvl1pPr>
          </a:lstStyle>
          <a:p>
            <a:pPr/>
            <a:r>
              <a:t>培育婚姻中的親蜜關係</a:t>
            </a:r>
          </a:p>
        </p:txBody>
      </p:sp>
      <p:sp>
        <p:nvSpPr>
          <p:cNvPr id="58" name="第八課"/>
          <p:cNvSpPr/>
          <p:nvPr/>
        </p:nvSpPr>
        <p:spPr>
          <a:xfrm>
            <a:off x="354758" y="7514941"/>
            <a:ext cx="549308" cy="2163533"/>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80" sz="3600">
                <a:effectLst>
                  <a:outerShdw sx="100000" sy="100000" kx="0" ky="0" algn="b" rotWithShape="0" blurRad="12700" dist="12700" dir="3480000">
                    <a:srgbClr val="000000">
                      <a:alpha val="70000"/>
                    </a:srgbClr>
                  </a:outerShdw>
                </a:effectLst>
                <a:latin typeface="Times New Roman"/>
                <a:ea typeface="Times New Roman"/>
                <a:cs typeface="Times New Roman"/>
                <a:sym typeface="Times New Roman"/>
              </a:defRPr>
            </a:lvl1pPr>
          </a:lstStyle>
          <a:p>
            <a:pPr/>
            <a:r>
              <a:t>第八課</a:t>
            </a:r>
          </a:p>
        </p:txBody>
      </p:sp>
      <p:sp>
        <p:nvSpPr>
          <p:cNvPr id="59" name="建立一個美滿婚姻"/>
          <p:cNvSpPr/>
          <p:nvPr/>
        </p:nvSpPr>
        <p:spPr>
          <a:xfrm>
            <a:off x="45211" y="391609"/>
            <a:ext cx="549309" cy="5421308"/>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pc="150" sz="3000">
                <a:solidFill>
                  <a:srgbClr val="FFC42A"/>
                </a:solidFill>
                <a:latin typeface="Times New Roman"/>
                <a:ea typeface="Times New Roman"/>
                <a:cs typeface="Times New Roman"/>
                <a:sym typeface="Times New Roman"/>
              </a:defRPr>
            </a:lvl1pPr>
          </a:lstStyle>
          <a:p>
            <a:pPr/>
            <a:r>
              <a:t>建立一個美滿婚姻</a:t>
            </a:r>
          </a:p>
        </p:txBody>
      </p:sp>
      <p:sp>
        <p:nvSpPr>
          <p:cNvPr id="60" name="Title Text"/>
          <p:cNvSpPr txBox="1"/>
          <p:nvPr>
            <p:ph type="title"/>
          </p:nvPr>
        </p:nvSpPr>
        <p:spPr>
          <a:xfrm>
            <a:off x="1409700" y="12700"/>
            <a:ext cx="8166100" cy="1333500"/>
          </a:xfrm>
          <a:prstGeom prst="rect">
            <a:avLst/>
          </a:prstGeom>
        </p:spPr>
        <p:txBody>
          <a:bodyPr/>
          <a:lstStyle>
            <a:lvl1pPr>
              <a:lnSpc>
                <a:spcPts val="6700"/>
              </a:lnSpc>
              <a:defRPr sz="5600">
                <a:latin typeface="Times New Roman"/>
                <a:ea typeface="Times New Roman"/>
                <a:cs typeface="Times New Roman"/>
                <a:sym typeface="Times New Roman"/>
              </a:defRPr>
            </a:lvl1pPr>
          </a:lstStyle>
          <a:p>
            <a:pPr/>
            <a:r>
              <a:t>Title Text</a:t>
            </a:r>
          </a:p>
        </p:txBody>
      </p:sp>
      <p:sp>
        <p:nvSpPr>
          <p:cNvPr id="61" name="Body Level One…"/>
          <p:cNvSpPr txBox="1"/>
          <p:nvPr>
            <p:ph type="body" idx="1"/>
          </p:nvPr>
        </p:nvSpPr>
        <p:spPr>
          <a:prstGeom prst="rect">
            <a:avLst/>
          </a:prstGeom>
        </p:spPr>
        <p:txBody>
          <a:bodyPr/>
          <a:lstStyle>
            <a:lvl1pPr>
              <a:lnSpc>
                <a:spcPts val="4000"/>
              </a:lnSpc>
              <a:defRPr sz="3400">
                <a:latin typeface="Times New Roman"/>
                <a:ea typeface="Times New Roman"/>
                <a:cs typeface="Times New Roman"/>
                <a:sym typeface="Times New Roman"/>
              </a:defRPr>
            </a:lvl1pPr>
            <a:lvl2pPr>
              <a:lnSpc>
                <a:spcPts val="4000"/>
              </a:lnSpc>
              <a:defRPr sz="3400">
                <a:latin typeface="Times New Roman"/>
                <a:ea typeface="Times New Roman"/>
                <a:cs typeface="Times New Roman"/>
                <a:sym typeface="Times New Roman"/>
              </a:defRPr>
            </a:lvl2pPr>
            <a:lvl3pPr>
              <a:lnSpc>
                <a:spcPts val="4000"/>
              </a:lnSpc>
              <a:defRPr sz="3400">
                <a:latin typeface="Times New Roman"/>
                <a:ea typeface="Times New Roman"/>
                <a:cs typeface="Times New Roman"/>
                <a:sym typeface="Times New Roman"/>
              </a:defRPr>
            </a:lvl3pPr>
            <a:lvl4pPr>
              <a:lnSpc>
                <a:spcPts val="4000"/>
              </a:lnSpc>
              <a:defRPr sz="3400">
                <a:latin typeface="Times New Roman"/>
                <a:ea typeface="Times New Roman"/>
                <a:cs typeface="Times New Roman"/>
                <a:sym typeface="Times New Roman"/>
              </a:defRPr>
            </a:lvl4pPr>
            <a:lvl5pPr>
              <a:lnSpc>
                <a:spcPts val="4000"/>
              </a:lnSpc>
              <a:defRPr sz="3400">
                <a:latin typeface="Times New Roman"/>
                <a:ea typeface="Times New Roman"/>
                <a:cs typeface="Times New Roman"/>
                <a:sym typeface="Times New Roman"/>
              </a:defRPr>
            </a:lvl5pPr>
          </a:lstStyle>
          <a:p>
            <a:pPr/>
            <a:r>
              <a:t>Body Level One</a:t>
            </a:r>
          </a:p>
          <a:p>
            <a:pPr lvl="1"/>
            <a:r>
              <a:t>Body Level Two</a:t>
            </a:r>
          </a:p>
          <a:p>
            <a:pPr lvl="2"/>
            <a:r>
              <a:t>Body Level Three</a:t>
            </a:r>
          </a:p>
          <a:p>
            <a:pPr lvl="3"/>
            <a:r>
              <a:t>Body Level Four</a:t>
            </a:r>
          </a:p>
          <a:p>
            <a:pPr lvl="4"/>
            <a:r>
              <a:t>Body Level Five</a:t>
            </a:r>
          </a:p>
        </p:txBody>
      </p:sp>
      <p:sp>
        <p:nvSpPr>
          <p:cNvPr id="62" name="Slide Number"/>
          <p:cNvSpPr txBox="1"/>
          <p:nvPr>
            <p:ph type="sldNum" sz="quarter" idx="2"/>
          </p:nvPr>
        </p:nvSpPr>
        <p:spPr>
          <a:xfrm>
            <a:off x="12303635" y="9238295"/>
            <a:ext cx="342901" cy="357510"/>
          </a:xfrm>
          <a:prstGeom prst="rect">
            <a:avLst/>
          </a:prstGeom>
        </p:spPr>
        <p:txBody>
          <a:bodyPr/>
          <a:lstStyle>
            <a:lvl1pPr>
              <a:lnSpc>
                <a:spcPts val="2400"/>
              </a:lnSpc>
              <a:defRPr sz="2000">
                <a:latin typeface="Times New Roman"/>
                <a:ea typeface="Times New Roman"/>
                <a:cs typeface="Times New Roman"/>
                <a:sym typeface="Times New Roma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Bullets copy 4">
    <p:spTree>
      <p:nvGrpSpPr>
        <p:cNvPr id="1" name=""/>
        <p:cNvGrpSpPr/>
        <p:nvPr/>
      </p:nvGrpSpPr>
      <p:grpSpPr>
        <a:xfrm>
          <a:off x="0" y="0"/>
          <a:ext cx="0" cy="0"/>
          <a:chOff x="0" y="0"/>
          <a:chExt cx="0" cy="0"/>
        </a:xfrm>
      </p:grpSpPr>
      <p:pic>
        <p:nvPicPr>
          <p:cNvPr id="69" name="Bar1.jpg" descr="Bar1.jpg"/>
          <p:cNvPicPr>
            <a:picLocks noChangeAspect="1"/>
          </p:cNvPicPr>
          <p:nvPr/>
        </p:nvPicPr>
        <p:blipFill>
          <a:blip r:embed="rId2">
            <a:extLst/>
          </a:blip>
          <a:srcRect l="11046" t="0" r="7726" b="0"/>
          <a:stretch>
            <a:fillRect/>
          </a:stretch>
        </p:blipFill>
        <p:spPr>
          <a:xfrm rot="16200000">
            <a:off x="-4320533" y="4284318"/>
            <a:ext cx="9899890" cy="1284225"/>
          </a:xfrm>
          <a:prstGeom prst="rect">
            <a:avLst/>
          </a:prstGeom>
          <a:ln w="12700">
            <a:miter lim="400000"/>
          </a:ln>
        </p:spPr>
      </p:pic>
      <p:sp>
        <p:nvSpPr>
          <p:cNvPr id="70" name="Love  Never  Fails"/>
          <p:cNvSpPr/>
          <p:nvPr/>
        </p:nvSpPr>
        <p:spPr>
          <a:xfrm>
            <a:off x="-101600" y="89407"/>
            <a:ext cx="1371600" cy="18415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50" sz="3000">
                <a:latin typeface="Brush Script MT"/>
                <a:ea typeface="Brush Script MT"/>
                <a:cs typeface="Brush Script MT"/>
                <a:sym typeface="Brush Script MT"/>
              </a:defRPr>
            </a:pPr>
            <a:r>
              <a:t>Love </a:t>
            </a:r>
            <a:br/>
            <a:r>
              <a:t>Never</a:t>
            </a:r>
            <a:br/>
            <a:r>
              <a:t> Fails</a:t>
            </a:r>
          </a:p>
        </p:txBody>
      </p:sp>
      <p:sp>
        <p:nvSpPr>
          <p:cNvPr id="71" name="Session 10"/>
          <p:cNvSpPr/>
          <p:nvPr/>
        </p:nvSpPr>
        <p:spPr>
          <a:xfrm>
            <a:off x="154432" y="8770111"/>
            <a:ext cx="914401" cy="8636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20" sz="2400">
                <a:latin typeface="Brush Script MT"/>
                <a:ea typeface="Brush Script MT"/>
                <a:cs typeface="Brush Script MT"/>
                <a:sym typeface="Brush Script MT"/>
              </a:defRPr>
            </a:lvl1pPr>
          </a:lstStyle>
          <a:p>
            <a:pPr/>
            <a:r>
              <a:t>Session 10</a:t>
            </a:r>
          </a:p>
        </p:txBody>
      </p:sp>
      <p:sp>
        <p:nvSpPr>
          <p:cNvPr id="72" name="Building A Great  Marriage"/>
          <p:cNvSpPr/>
          <p:nvPr/>
        </p:nvSpPr>
        <p:spPr>
          <a:xfrm>
            <a:off x="40640" y="6461759"/>
            <a:ext cx="1168401" cy="15748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20" sz="2400">
                <a:latin typeface="Brush Script MT"/>
                <a:ea typeface="Brush Script MT"/>
                <a:cs typeface="Brush Script MT"/>
                <a:sym typeface="Brush Script MT"/>
              </a:defRPr>
            </a:pPr>
            <a:r>
              <a:t>Building</a:t>
            </a:r>
            <a:br/>
            <a:r>
              <a:t>A</a:t>
            </a:r>
            <a:br/>
            <a:r>
              <a:t>Great </a:t>
            </a:r>
            <a:br/>
            <a:r>
              <a:t>Marriage</a:t>
            </a:r>
          </a:p>
        </p:txBody>
      </p:sp>
      <p:sp>
        <p:nvSpPr>
          <p:cNvPr id="73" name="Title Text"/>
          <p:cNvSpPr txBox="1"/>
          <p:nvPr>
            <p:ph type="title"/>
          </p:nvPr>
        </p:nvSpPr>
        <p:spPr>
          <a:xfrm>
            <a:off x="1409700" y="12700"/>
            <a:ext cx="8166100" cy="1219200"/>
          </a:xfrm>
          <a:prstGeom prst="rect">
            <a:avLst/>
          </a:prstGeom>
        </p:spPr>
        <p:txBody>
          <a:bodyPr/>
          <a:lstStyle>
            <a:lvl1pPr>
              <a:lnSpc>
                <a:spcPts val="6800"/>
              </a:lnSpc>
              <a:defRPr b="0" sz="5700">
                <a:latin typeface="+mn-lt"/>
                <a:ea typeface="+mn-ea"/>
                <a:cs typeface="+mn-cs"/>
                <a:sym typeface="Helvetica Neue"/>
              </a:defRPr>
            </a:lvl1pPr>
          </a:lstStyle>
          <a:p>
            <a:pPr/>
            <a:r>
              <a:t>Title Text</a:t>
            </a:r>
          </a:p>
        </p:txBody>
      </p:sp>
      <p:sp>
        <p:nvSpPr>
          <p:cNvPr id="74"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Bar1.jpg" descr="Bar1.jpg"/>
          <p:cNvPicPr>
            <a:picLocks noChangeAspect="1"/>
          </p:cNvPicPr>
          <p:nvPr/>
        </p:nvPicPr>
        <p:blipFill>
          <a:blip r:embed="rId2">
            <a:extLst/>
          </a:blip>
          <a:srcRect l="11531" t="0" r="7707" b="0"/>
          <a:stretch>
            <a:fillRect/>
          </a:stretch>
        </p:blipFill>
        <p:spPr>
          <a:xfrm rot="16200000">
            <a:off x="-4292118" y="4253620"/>
            <a:ext cx="9843060" cy="1284226"/>
          </a:xfrm>
          <a:prstGeom prst="rect">
            <a:avLst/>
          </a:prstGeom>
          <a:ln w="12700">
            <a:miter lim="400000"/>
          </a:ln>
        </p:spPr>
      </p:pic>
      <p:sp>
        <p:nvSpPr>
          <p:cNvPr id="3" name="Cultivate Intimacy  in  Marriage"/>
          <p:cNvSpPr/>
          <p:nvPr/>
        </p:nvSpPr>
        <p:spPr>
          <a:xfrm>
            <a:off x="-50800" y="89407"/>
            <a:ext cx="1371600" cy="18415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Cultivate Intimacy </a:t>
            </a:r>
            <a:br/>
            <a:r>
              <a:t>in </a:t>
            </a:r>
            <a:br/>
            <a:r>
              <a:t>Marriage</a:t>
            </a:r>
          </a:p>
        </p:txBody>
      </p:sp>
      <p:sp>
        <p:nvSpPr>
          <p:cNvPr id="4" name="Session 8"/>
          <p:cNvSpPr/>
          <p:nvPr/>
        </p:nvSpPr>
        <p:spPr>
          <a:xfrm>
            <a:off x="154432" y="8770111"/>
            <a:ext cx="914401" cy="8636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lvl1pPr>
          </a:lstStyle>
          <a:p>
            <a:pPr/>
            <a:r>
              <a:t>Session 8</a:t>
            </a:r>
          </a:p>
        </p:txBody>
      </p:sp>
      <p:sp>
        <p:nvSpPr>
          <p:cNvPr id="5" name="Building A Great  Marriage"/>
          <p:cNvSpPr/>
          <p:nvPr/>
        </p:nvSpPr>
        <p:spPr>
          <a:xfrm>
            <a:off x="40640" y="6461759"/>
            <a:ext cx="1168401" cy="1574801"/>
          </a:xfrm>
          <a:prstGeom prst="rect">
            <a:avLst/>
          </a:prstGeom>
          <a:ln w="25400">
            <a:miter lim="400000"/>
          </a:ln>
          <a:effectLst>
            <a:outerShdw sx="100000" sy="100000" kx="0" ky="0" algn="b" rotWithShape="0" blurRad="101600" dist="63500" dir="3840000">
              <a:srgbClr val="080808">
                <a:alpha val="75000"/>
              </a:srgbClr>
            </a:outerShdw>
          </a:effectLst>
          <a:extLst>
            <a:ext uri="{C572A759-6A51-4108-AA02-DFA0A04FC94B}">
              <ma14:wrappingTextBoxFlag xmlns:ma14="http://schemas.microsoft.com/office/mac/drawingml/2011/main" val="1"/>
            </a:ext>
          </a:extLst>
        </p:spPr>
        <p:txBody>
          <a:bodyPr lIns="0" tIns="0" rIns="0" bIns="0" anchor="ctr"/>
          <a:lstStyle/>
          <a:p>
            <a: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110" sz="2200">
                <a:latin typeface="Brush Script MT"/>
                <a:ea typeface="Brush Script MT"/>
                <a:cs typeface="Brush Script MT"/>
                <a:sym typeface="Brush Script MT"/>
              </a:defRPr>
            </a:pPr>
            <a:r>
              <a:t>Building</a:t>
            </a:r>
            <a:br/>
            <a:r>
              <a:t>A</a:t>
            </a:r>
            <a:br/>
            <a:r>
              <a:t>Great </a:t>
            </a:r>
            <a:br/>
            <a:r>
              <a:t>Marriage</a:t>
            </a:r>
          </a:p>
        </p:txBody>
      </p:sp>
      <p:sp>
        <p:nvSpPr>
          <p:cNvPr id="6" name="Title Text"/>
          <p:cNvSpPr txBox="1"/>
          <p:nvPr>
            <p:ph type="title"/>
          </p:nvPr>
        </p:nvSpPr>
        <p:spPr>
          <a:xfrm>
            <a:off x="1409700" y="12700"/>
            <a:ext cx="7886700" cy="1016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r>
              <a:t>Title Text</a:t>
            </a:r>
          </a:p>
        </p:txBody>
      </p:sp>
      <p:sp>
        <p:nvSpPr>
          <p:cNvPr id="7" name="Body Level One…"/>
          <p:cNvSpPr txBox="1"/>
          <p:nvPr>
            <p:ph type="body" idx="1"/>
          </p:nvPr>
        </p:nvSpPr>
        <p:spPr>
          <a:xfrm>
            <a:off x="1612900" y="1854200"/>
            <a:ext cx="10160000" cy="6032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2pPr>
              <a:tabLst>
                <a:tab pos="1143000" algn="l"/>
              </a:tabLst>
            </a:lvl2pPr>
            <a:lvl3pPr>
              <a:tabLst>
                <a:tab pos="1536700" algn="l"/>
              </a:tabLst>
            </a:lvl3pPr>
            <a:lvl4pPr>
              <a:tabLst>
                <a:tab pos="1943100" algn="l"/>
              </a:tabLst>
            </a:lvl4pPr>
            <a:lvl5pPr>
              <a:tabLst>
                <a:tab pos="2349500" algn="l"/>
              </a:tabLst>
            </a:lvl5p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12275289" y="9205061"/>
            <a:ext cx="399594" cy="411278"/>
          </a:xfrm>
          <a:prstGeom prst="rect">
            <a:avLst/>
          </a:prstGeom>
          <a:ln w="12700">
            <a:miter lim="400000"/>
          </a:ln>
        </p:spPr>
        <p:txBody>
          <a:bodyPr wrap="none" lIns="38100" tIns="38100" rIns="38100" bIns="38100" anchor="ctr">
            <a:spAutoFit/>
          </a:bodyPr>
          <a:lstStyle>
            <a:lvl1pPr>
              <a:lnSpc>
                <a:spcPts val="2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2200">
                <a:solidFill>
                  <a:srgbClr val="444444"/>
                </a:solidFil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Lst>
  <p:transition xmlns:p14="http://schemas.microsoft.com/office/powerpoint/2010/main" spd="med" advClick="1"/>
  <p:txStyles>
    <p:titleStyle>
      <a:lvl1pPr marL="0" marR="0" indent="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1pPr>
      <a:lvl2pPr marL="0" marR="0" indent="2286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2pPr>
      <a:lvl3pPr marL="0" marR="0" indent="4572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3pPr>
      <a:lvl4pPr marL="0" marR="0" indent="6858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4pPr>
      <a:lvl5pPr marL="0" marR="0" indent="9144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5pPr>
      <a:lvl6pPr marL="0" marR="0" indent="11430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6pPr>
      <a:lvl7pPr marL="0" marR="0" indent="13716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7pPr>
      <a:lvl8pPr marL="0" marR="0" indent="16002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8pPr>
      <a:lvl9pPr marL="0" marR="0" indent="1828800" algn="l" defTabSz="584200" rtl="0" latinLnBrk="0">
        <a:lnSpc>
          <a:spcPts val="6000"/>
        </a:lnSpc>
        <a:spcBef>
          <a:spcPts val="300"/>
        </a:spcBef>
        <a:spcAft>
          <a:spcPts val="0"/>
        </a:spcAft>
        <a:buClrTx/>
        <a:buSzTx/>
        <a:buFontTx/>
        <a:buNone/>
        <a:tabLst>
          <a:tab pos="1219200" algn="l"/>
        </a:tabLst>
        <a:defRPr b="1" baseline="0" cap="none" i="0" spc="0" strike="noStrike" sz="5000" u="none">
          <a:ln>
            <a:noFill/>
          </a:ln>
          <a:solidFill>
            <a:srgbClr val="000000"/>
          </a:solidFill>
          <a:uFillTx/>
          <a:latin typeface="+mj-lt"/>
          <a:ea typeface="+mj-ea"/>
          <a:cs typeface="+mj-cs"/>
          <a:sym typeface="Georgia"/>
        </a:defRPr>
      </a:lvl9pPr>
    </p:titleStyle>
    <p:bodyStyle>
      <a:lvl1pPr marL="312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1pPr>
      <a:lvl2pPr marL="617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2pPr>
      <a:lvl3pPr marL="922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3pPr>
      <a:lvl4pPr marL="12399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4pPr>
      <a:lvl5pPr marL="15574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5pPr>
      <a:lvl6pPr marL="19130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6pPr>
      <a:lvl7pPr marL="22686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7pPr>
      <a:lvl8pPr marL="26242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8pPr>
      <a:lvl9pPr marL="2979865" marR="0" indent="-312865" algn="l" defTabSz="584200" rtl="0" latinLnBrk="0">
        <a:lnSpc>
          <a:spcPts val="4500"/>
        </a:lnSpc>
        <a:spcBef>
          <a:spcPts val="3700"/>
        </a:spcBef>
        <a:spcAft>
          <a:spcPts val="0"/>
        </a:spcAft>
        <a:buClr>
          <a:srgbClr val="39575F"/>
        </a:buClr>
        <a:buSzPct val="75000"/>
        <a:buFontTx/>
        <a:buChar char="•"/>
        <a:tabLst>
          <a:tab pos="749300" algn="l"/>
        </a:tabLst>
        <a:defRPr b="0" baseline="0" cap="none" i="0" spc="0" strike="noStrike" sz="3800" u="none">
          <a:ln>
            <a:noFill/>
          </a:ln>
          <a:solidFill>
            <a:srgbClr val="444444"/>
          </a:solidFill>
          <a:uFillTx/>
          <a:latin typeface="+mn-lt"/>
          <a:ea typeface="+mn-ea"/>
          <a:cs typeface="+mn-cs"/>
          <a:sym typeface="Helvetica Neue"/>
        </a:defRPr>
      </a:lvl9pPr>
    </p:bodyStyle>
    <p:otherStyle>
      <a:lvl1pPr marL="0" marR="0" indent="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1pPr>
      <a:lvl2pPr marL="0" marR="0" indent="228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2pPr>
      <a:lvl3pPr marL="0" marR="0" indent="457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3pPr>
      <a:lvl4pPr marL="0" marR="0" indent="685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4pPr>
      <a:lvl5pPr marL="0" marR="0" indent="9144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5pPr>
      <a:lvl6pPr marL="0" marR="0" indent="11430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6pPr>
      <a:lvl7pPr marL="0" marR="0" indent="13716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7pPr>
      <a:lvl8pPr marL="0" marR="0" indent="16002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8pPr>
      <a:lvl9pPr marL="0" marR="0" indent="1828800" algn="ctr" defTabSz="584200" latinLnBrk="0">
        <a:lnSpc>
          <a:spcPts val="2600"/>
        </a:lnSpc>
        <a:spcBef>
          <a:spcPts val="0"/>
        </a:spcBef>
        <a:spcAft>
          <a:spcPts val="0"/>
        </a:spcAft>
        <a:buClrTx/>
        <a:buSzTx/>
        <a:buFontTx/>
        <a:buNone/>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0" baseline="0" cap="none" i="0" spc="0" strike="noStrike" sz="2200" u="none">
          <a:ln>
            <a:noFill/>
          </a:ln>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www.foundationsforfreedom.net" TargetMode="External"/><Relationship Id="rId5" Type="http://schemas.openxmlformats.org/officeDocument/2006/relationships/image" Target="../media/image1.gif"/></Relationships>

</file>

<file path=ppt/slides/_rels/slide1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s>

</file>

<file path=ppt/slides/_rels/slide1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2.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gif"/><Relationship Id="rId3" Type="http://schemas.openxmlformats.org/officeDocument/2006/relationships/image" Target="../media/image3.gif"/><Relationship Id="rId4" Type="http://schemas.openxmlformats.org/officeDocument/2006/relationships/image" Target="../media/image4.gif"/></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84" name="BGM_Leaf.png" descr="BGM_Leaf.png"/>
          <p:cNvPicPr>
            <a:picLocks noChangeAspect="1"/>
          </p:cNvPicPr>
          <p:nvPr/>
        </p:nvPicPr>
        <p:blipFill>
          <a:blip r:embed="rId3">
            <a:extLst/>
          </a:blip>
          <a:srcRect l="3791" t="0" r="7973" b="0"/>
          <a:stretch>
            <a:fillRect/>
          </a:stretch>
        </p:blipFill>
        <p:spPr>
          <a:xfrm>
            <a:off x="-32522" y="601293"/>
            <a:ext cx="13427075" cy="11413009"/>
          </a:xfrm>
          <a:prstGeom prst="rect">
            <a:avLst/>
          </a:prstGeom>
          <a:ln w="12700">
            <a:miter lim="400000"/>
          </a:ln>
        </p:spPr>
      </p:pic>
      <p:sp>
        <p:nvSpPr>
          <p:cNvPr id="85" name="聖經實用的真理"/>
          <p:cNvSpPr txBox="1"/>
          <p:nvPr/>
        </p:nvSpPr>
        <p:spPr>
          <a:xfrm>
            <a:off x="2527300" y="8267700"/>
            <a:ext cx="9690100" cy="88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5200"/>
              </a:lnSpc>
              <a:tabLst>
                <a:tab pos="1270000" algn="l"/>
                <a:tab pos="8953500" algn="l"/>
              </a:tabLst>
              <a:defRPr sz="4400">
                <a:solidFill>
                  <a:srgbClr val="000000"/>
                </a:solidFill>
                <a:latin typeface="+mj-lt"/>
                <a:ea typeface="+mj-ea"/>
                <a:cs typeface="+mj-cs"/>
                <a:sym typeface="Georgia"/>
              </a:defRPr>
            </a:lvl1pPr>
          </a:lstStyle>
          <a:p>
            <a:pPr/>
            <a:r>
              <a:t>聖經實用的真理</a:t>
            </a:r>
          </a:p>
        </p:txBody>
      </p:sp>
      <p:sp>
        <p:nvSpPr>
          <p:cNvPr id="86" name="www.foundationsforfreedom.net"/>
          <p:cNvSpPr txBox="1"/>
          <p:nvPr/>
        </p:nvSpPr>
        <p:spPr>
          <a:xfrm>
            <a:off x="2908300" y="9144000"/>
            <a:ext cx="8928100" cy="558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ts val="3600"/>
              </a:lnSpc>
              <a:tabLst>
                <a:tab pos="1270000" algn="l"/>
                <a:tab pos="8953500" algn="l"/>
              </a:tabLst>
              <a:defRPr spc="449" sz="3000">
                <a:solidFill>
                  <a:srgbClr val="000000"/>
                </a:solidFill>
                <a:latin typeface="+mj-lt"/>
                <a:ea typeface="+mj-ea"/>
                <a:cs typeface="+mj-cs"/>
                <a:sym typeface="Georgia"/>
                <a:hlinkClick r:id="rId4" invalidUrl="" action="" tgtFrame="" tooltip="" history="1" highlightClick="0" endSnd="0"/>
              </a:defRPr>
            </a:lvl1pPr>
          </a:lstStyle>
          <a:p>
            <a:pPr/>
            <a:r>
              <a:rPr>
                <a:hlinkClick r:id="rId4" invalidUrl="" action="" tgtFrame="" tooltip="" history="1" highlightClick="0" endSnd="0"/>
              </a:rPr>
              <a:t>www.foundationsforfreedom.net</a:t>
            </a:r>
          </a:p>
        </p:txBody>
      </p:sp>
      <p:pic>
        <p:nvPicPr>
          <p:cNvPr id="87" name="logo.gif" descr="logo.gif"/>
          <p:cNvPicPr>
            <a:picLocks noChangeAspect="1"/>
          </p:cNvPicPr>
          <p:nvPr/>
        </p:nvPicPr>
        <p:blipFill>
          <a:blip r:embed="rId5">
            <a:extLst/>
          </a:blip>
          <a:srcRect l="3143" t="0" r="3374" b="5498"/>
          <a:stretch>
            <a:fillRect/>
          </a:stretch>
        </p:blipFill>
        <p:spPr>
          <a:xfrm>
            <a:off x="11429665" y="8226855"/>
            <a:ext cx="1410595" cy="1410745"/>
          </a:xfrm>
          <a:custGeom>
            <a:avLst/>
            <a:gdLst/>
            <a:ahLst/>
            <a:cxnLst>
              <a:cxn ang="0">
                <a:pos x="wd2" y="hd2"/>
              </a:cxn>
              <a:cxn ang="5400000">
                <a:pos x="wd2" y="hd2"/>
              </a:cxn>
              <a:cxn ang="10800000">
                <a:pos x="wd2" y="hd2"/>
              </a:cxn>
              <a:cxn ang="16200000">
                <a:pos x="wd2" y="hd2"/>
              </a:cxn>
            </a:cxnLst>
            <a:rect l="0" t="0" r="r" b="b"/>
            <a:pathLst>
              <a:path w="19678" h="20595" fill="norm" stroke="1" extrusionOk="0">
                <a:moveTo>
                  <a:pt x="9842" y="0"/>
                </a:moveTo>
                <a:cubicBezTo>
                  <a:pt x="7323" y="0"/>
                  <a:pt x="4804" y="1008"/>
                  <a:pt x="2882" y="3019"/>
                </a:cubicBezTo>
                <a:cubicBezTo>
                  <a:pt x="-961" y="7040"/>
                  <a:pt x="-961" y="13556"/>
                  <a:pt x="2882" y="17578"/>
                </a:cubicBezTo>
                <a:cubicBezTo>
                  <a:pt x="6726" y="21600"/>
                  <a:pt x="12952" y="21600"/>
                  <a:pt x="16796" y="17578"/>
                </a:cubicBezTo>
                <a:cubicBezTo>
                  <a:pt x="20639" y="13556"/>
                  <a:pt x="20639" y="7040"/>
                  <a:pt x="16796" y="3019"/>
                </a:cubicBezTo>
                <a:cubicBezTo>
                  <a:pt x="14874" y="1008"/>
                  <a:pt x="12360" y="0"/>
                  <a:pt x="9842" y="0"/>
                </a:cubicBezTo>
                <a:close/>
              </a:path>
            </a:pathLst>
          </a:custGeom>
          <a:ln w="12700">
            <a:miter lim="400000"/>
          </a:ln>
        </p:spPr>
      </p:pic>
      <p:sp>
        <p:nvSpPr>
          <p:cNvPr id="88" name="第10課"/>
          <p:cNvSpPr txBox="1"/>
          <p:nvPr/>
        </p:nvSpPr>
        <p:spPr>
          <a:xfrm>
            <a:off x="5762600" y="4239803"/>
            <a:ext cx="6858001" cy="11684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mj-lt"/>
                <a:ea typeface="+mj-ea"/>
                <a:cs typeface="+mj-cs"/>
                <a:sym typeface="Georgia"/>
              </a:defRPr>
            </a:lvl1pPr>
          </a:lstStyle>
          <a:p>
            <a:pPr/>
            <a:r>
              <a:t>第10課</a:t>
            </a:r>
          </a:p>
        </p:txBody>
      </p:sp>
      <p:sp>
        <p:nvSpPr>
          <p:cNvPr id="89" name="Love Never Fails"/>
          <p:cNvSpPr txBox="1"/>
          <p:nvPr/>
        </p:nvSpPr>
        <p:spPr>
          <a:xfrm>
            <a:off x="2788488" y="2406346"/>
            <a:ext cx="12420601" cy="965201"/>
          </a:xfrm>
          <a:prstGeom prst="rect">
            <a:avLst/>
          </a:prstGeom>
          <a:ln w="12700">
            <a:miter lim="400000"/>
          </a:ln>
          <a:effectLst>
            <a:outerShdw sx="100000" sy="100000" kx="0" ky="0" algn="b" rotWithShape="0" blurRad="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ts val="7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6000">
                <a:solidFill>
                  <a:srgbClr val="AC332B"/>
                </a:solidFill>
                <a:effectLst>
                  <a:outerShdw sx="100000" sy="100000" kx="0" ky="0" algn="b" rotWithShape="0" blurRad="25400" dist="12700" dir="502630">
                    <a:srgbClr val="000000">
                      <a:alpha val="70000"/>
                    </a:srgbClr>
                  </a:outerShdw>
                </a:effectLst>
                <a:latin typeface="+mj-lt"/>
                <a:ea typeface="+mj-ea"/>
                <a:cs typeface="+mj-cs"/>
                <a:sym typeface="Georgia"/>
              </a:defRPr>
            </a:lvl1pPr>
          </a:lstStyle>
          <a:p>
            <a:pPr/>
            <a:r>
              <a:t>Love Never Fails</a:t>
            </a:r>
          </a:p>
        </p:txBody>
      </p:sp>
      <p:sp>
        <p:nvSpPr>
          <p:cNvPr id="90" name="包恩富牧師 Paul J. Bucknell"/>
          <p:cNvSpPr txBox="1"/>
          <p:nvPr/>
        </p:nvSpPr>
        <p:spPr>
          <a:xfrm>
            <a:off x="7121265" y="6495051"/>
            <a:ext cx="5092701" cy="15494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5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000">
                <a:solidFill>
                  <a:srgbClr val="E2B83D"/>
                </a:solidFill>
                <a:latin typeface="Times New Roman"/>
                <a:ea typeface="Times New Roman"/>
                <a:cs typeface="Times New Roman"/>
                <a:sym typeface="Times New Roman"/>
              </a:defRPr>
            </a:pPr>
            <a:r>
              <a:rPr sz="4800"/>
              <a:t>包恩富牧師</a:t>
            </a:r>
            <a:br/>
            <a:r>
              <a:t>Paul J. Bucknell</a:t>
            </a:r>
          </a:p>
        </p:txBody>
      </p:sp>
      <p:sp>
        <p:nvSpPr>
          <p:cNvPr id="91" name="建立一個美滿婚姻"/>
          <p:cNvSpPr txBox="1"/>
          <p:nvPr/>
        </p:nvSpPr>
        <p:spPr>
          <a:xfrm>
            <a:off x="-103745" y="152928"/>
            <a:ext cx="13212290" cy="2057401"/>
          </a:xfrm>
          <a:prstGeom prst="rect">
            <a:avLst/>
          </a:prstGeom>
          <a:ln w="12700">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lvl1pPr>
              <a:lnSpc>
                <a:spcPct val="9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330" sz="11000">
                <a:solidFill>
                  <a:srgbClr val="AC2E2F"/>
                </a:solidFill>
                <a:latin typeface="Brush Script MT"/>
                <a:ea typeface="Brush Script MT"/>
                <a:cs typeface="Brush Script MT"/>
                <a:sym typeface="Brush Script MT"/>
              </a:defRPr>
            </a:lvl1pPr>
          </a:lstStyle>
          <a:p>
            <a:pPr/>
            <a:r>
              <a:t>建立一個美滿婚姻</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5" name="Triangle"/>
          <p:cNvSpPr/>
          <p:nvPr/>
        </p:nvSpPr>
        <p:spPr>
          <a:xfrm>
            <a:off x="1384300" y="-165100"/>
            <a:ext cx="12941300" cy="9817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FFFF">
              <a:alpha val="81954"/>
            </a:srgbClr>
          </a:soli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76" name="Love - 1 Corinthians 13"/>
          <p:cNvSpPr txBox="1"/>
          <p:nvPr>
            <p:ph type="title"/>
          </p:nvPr>
        </p:nvSpPr>
        <p:spPr>
          <a:prstGeom prst="rect">
            <a:avLst/>
          </a:prstGeom>
        </p:spPr>
        <p:txBody>
          <a:bodyPr/>
          <a:lstStyle>
            <a:lvl1pPr>
              <a:defRPr b="1"/>
            </a:lvl1pPr>
          </a:lstStyle>
          <a:p>
            <a:pPr/>
            <a:r>
              <a:t>Love - 1 Corinthians 13</a:t>
            </a:r>
          </a:p>
        </p:txBody>
      </p:sp>
      <p:sp>
        <p:nvSpPr>
          <p:cNvPr id="177" name="Love is patient, love is kind,…"/>
          <p:cNvSpPr txBox="1"/>
          <p:nvPr/>
        </p:nvSpPr>
        <p:spPr>
          <a:xfrm>
            <a:off x="1346200" y="753598"/>
            <a:ext cx="11099800" cy="8750301"/>
          </a:xfrm>
          <a:prstGeom prst="rect">
            <a:avLst/>
          </a:prstGeom>
          <a:ln w="12700">
            <a:miter lim="400000"/>
          </a:ln>
          <a:effectLst>
            <a:outerShdw sx="100000" sy="100000" kx="0" ky="0" algn="b" rotWithShape="0" blurRad="25400" dist="12700" dir="2700000">
              <a:srgbClr val="000000">
                <a:alpha val="75000"/>
              </a:srgbClr>
            </a:outerShdw>
          </a:effectLst>
          <a:extLst>
            <a:ext uri="{C572A759-6A51-4108-AA02-DFA0A04FC94B}">
              <ma14:wrappingTextBoxFlag xmlns:ma14="http://schemas.microsoft.com/office/mac/drawingml/2011/main" val="1"/>
            </a:ext>
          </a:extLst>
        </p:spPr>
        <p:txBody>
          <a:bodyPr lIns="50800" tIns="50800" rIns="50800" bIns="50800">
            <a:spAutoFit/>
          </a:bodyPr>
          <a:lstStyle/>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002C84"/>
                </a:solidFill>
              </a:defRPr>
            </a:pP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002C84"/>
                </a:solidFill>
              </a:defRPr>
            </a:pPr>
            <a:r>
              <a:t>Love is patient, love is kind</a:t>
            </a:r>
            <a:r>
              <a:rPr>
                <a:solidFill>
                  <a:srgbClr val="B33E56"/>
                </a:solidFill>
              </a:rPr>
              <a:t>, </a:t>
            </a:r>
            <a:endParaRPr>
              <a:solidFill>
                <a:srgbClr val="B33E56"/>
              </a:solidFill>
            </a:endParaRP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B33E56"/>
                </a:solidFill>
              </a:defRPr>
            </a:pPr>
            <a:r>
              <a:t>and is not jealous;</a:t>
            </a: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B33E56"/>
                </a:solidFill>
              </a:defRPr>
            </a:pPr>
            <a:r>
              <a:t>love does not brag and is not arrogant,</a:t>
            </a: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B33E56"/>
                </a:solidFill>
              </a:defRPr>
            </a:pPr>
            <a:r>
              <a:t>does not act unbecomingly; </a:t>
            </a: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B33E56"/>
                </a:solidFill>
              </a:defRPr>
            </a:pPr>
            <a:r>
              <a:t>it does not seek its own,</a:t>
            </a: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B33E56"/>
                </a:solidFill>
              </a:defRPr>
            </a:pPr>
            <a:r>
              <a:t>is not provoked, </a:t>
            </a: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B33E56"/>
                </a:solidFill>
              </a:defRPr>
            </a:pPr>
            <a:r>
              <a:t>does not take into account a wrong suffered,</a:t>
            </a: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B33E56"/>
                </a:solidFill>
              </a:defRPr>
            </a:pPr>
            <a:r>
              <a:t>does not rejoice in unrighteousness, </a:t>
            </a: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111584"/>
                </a:solidFill>
              </a:defRPr>
            </a:pPr>
            <a:r>
              <a:t>but rejoices with the truth;</a:t>
            </a: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111584"/>
                </a:solidFill>
              </a:defRPr>
            </a:pPr>
            <a:r>
              <a:t>bears all things, believes all things, hopes all things, endures all things.</a:t>
            </a:r>
          </a:p>
          <a:p>
            <a:pPr>
              <a:lnSpc>
                <a:spcPts val="4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85700" algn="l"/>
              </a:tabLst>
              <a:defRPr b="1" sz="3600">
                <a:solidFill>
                  <a:srgbClr val="111584"/>
                </a:solidFill>
              </a:defRPr>
            </a:pPr>
            <a:r>
              <a:t>Love never fails;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2" grpId="1" fill="hold">
                                  <p:stCondLst>
                                    <p:cond delay="0"/>
                                  </p:stCondLst>
                                  <p:iterate type="el" backwards="0">
                                    <p:tmAbs val="0"/>
                                  </p:iterate>
                                  <p:childTnLst>
                                    <p:set>
                                      <p:cBhvr>
                                        <p:cTn id="6" fill="hold"/>
                                        <p:tgtEl>
                                          <p:spTgt spid="177"/>
                                        </p:tgtEl>
                                        <p:attrNameLst>
                                          <p:attrName>style.visibility</p:attrName>
                                        </p:attrNameLst>
                                      </p:cBhvr>
                                      <p:to>
                                        <p:strVal val="visible"/>
                                      </p:to>
                                    </p:set>
                                    <p:animEffect filter="wipe(up)" transition="in">
                                      <p:cBhvr>
                                        <p:cTn id="7" dur="4000"/>
                                        <p:tgtEl>
                                          <p:spTgt spid="1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7"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1" name="The Test of Love"/>
          <p:cNvSpPr txBox="1"/>
          <p:nvPr>
            <p:ph type="title"/>
          </p:nvPr>
        </p:nvSpPr>
        <p:spPr>
          <a:xfrm>
            <a:off x="1397000" y="-88900"/>
            <a:ext cx="11544300" cy="1333500"/>
          </a:xfrm>
          <a:prstGeom prst="rect">
            <a:avLst/>
          </a:prstGeom>
        </p:spPr>
        <p:txBody>
          <a:bodyPr/>
          <a:lstStyle>
            <a:lvl1pPr>
              <a:defRPr b="1"/>
            </a:lvl1pPr>
          </a:lstStyle>
          <a:p>
            <a:pPr/>
            <a:r>
              <a:t>The Test of Love</a:t>
            </a:r>
          </a:p>
        </p:txBody>
      </p:sp>
      <p:sp>
        <p:nvSpPr>
          <p:cNvPr id="182" name="Intense context…"/>
          <p:cNvSpPr txBox="1"/>
          <p:nvPr/>
        </p:nvSpPr>
        <p:spPr>
          <a:xfrm>
            <a:off x="5384800" y="4229100"/>
            <a:ext cx="7962900" cy="506267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ts val="6600"/>
              </a:lnSpc>
              <a:buClr>
                <a:srgbClr val="9B1925"/>
              </a:buClr>
              <a:buSzPct val="125000"/>
              <a:buChar char="•"/>
              <a:tabLst>
                <a:tab pos="7061200" algn="l"/>
              </a:tabLst>
              <a:defRPr b="1" sz="4600">
                <a:solidFill>
                  <a:srgbClr val="000000"/>
                </a:solidFill>
              </a:defRPr>
            </a:pPr>
            <a:r>
              <a:t>Intense context</a:t>
            </a:r>
          </a:p>
          <a:p>
            <a:pPr algn="just">
              <a:lnSpc>
                <a:spcPts val="6600"/>
              </a:lnSpc>
              <a:buClr>
                <a:srgbClr val="9B1925"/>
              </a:buClr>
              <a:buSzPct val="125000"/>
              <a:buChar char="•"/>
              <a:tabLst>
                <a:tab pos="7061200" algn="l"/>
              </a:tabLst>
              <a:defRPr b="1" sz="4600">
                <a:solidFill>
                  <a:srgbClr val="000000"/>
                </a:solidFill>
              </a:defRPr>
            </a:pPr>
            <a:r>
              <a:t>Lots of opportunity</a:t>
            </a:r>
          </a:p>
          <a:p>
            <a:pPr algn="just">
              <a:lnSpc>
                <a:spcPts val="6600"/>
              </a:lnSpc>
              <a:buClr>
                <a:srgbClr val="9B1925"/>
              </a:buClr>
              <a:buSzPct val="125000"/>
              <a:buChar char="•"/>
              <a:tabLst>
                <a:tab pos="7061200" algn="l"/>
              </a:tabLst>
              <a:defRPr b="1" sz="4600">
                <a:solidFill>
                  <a:srgbClr val="000000"/>
                </a:solidFill>
              </a:defRPr>
            </a:pPr>
            <a:r>
              <a:t>Pressures increase speed</a:t>
            </a:r>
          </a:p>
          <a:p>
            <a:pPr algn="just">
              <a:lnSpc>
                <a:spcPts val="6600"/>
              </a:lnSpc>
              <a:buClr>
                <a:srgbClr val="9B1925"/>
              </a:buClr>
              <a:buSzPct val="125000"/>
              <a:buChar char="•"/>
              <a:tabLst>
                <a:tab pos="7061200" algn="l"/>
              </a:tabLst>
              <a:defRPr b="1" sz="4600">
                <a:solidFill>
                  <a:srgbClr val="000000"/>
                </a:solidFill>
              </a:defRPr>
            </a:pPr>
            <a:r>
              <a:t>Rapid change:</a:t>
            </a:r>
          </a:p>
          <a:p>
            <a:pPr lvl="2" marL="685800" indent="0" algn="just">
              <a:lnSpc>
                <a:spcPts val="6600"/>
              </a:lnSpc>
              <a:buClr>
                <a:srgbClr val="9B1925"/>
              </a:buClr>
              <a:buSzPct val="125000"/>
              <a:buFont typeface="Helvetica Neue"/>
              <a:buChar char="‣"/>
              <a:tabLst>
                <a:tab pos="7061200" algn="l"/>
              </a:tabLst>
              <a:defRPr b="1" sz="4600">
                <a:solidFill>
                  <a:srgbClr val="000000"/>
                </a:solidFill>
              </a:defRPr>
            </a:pPr>
            <a:r>
              <a:t>Grow a lot</a:t>
            </a:r>
          </a:p>
          <a:p>
            <a:pPr lvl="2" marL="685800" indent="0" algn="just">
              <a:lnSpc>
                <a:spcPts val="6600"/>
              </a:lnSpc>
              <a:buClr>
                <a:srgbClr val="9B1925"/>
              </a:buClr>
              <a:buSzPct val="125000"/>
              <a:buFont typeface="Helvetica Neue"/>
              <a:buChar char="‣"/>
              <a:tabLst>
                <a:tab pos="7061200" algn="l"/>
              </a:tabLst>
              <a:defRPr b="1" sz="4600">
                <a:solidFill>
                  <a:srgbClr val="000000"/>
                </a:solidFill>
              </a:defRPr>
            </a:pPr>
            <a:r>
              <a:t>Get sour quickly</a:t>
            </a:r>
          </a:p>
        </p:txBody>
      </p:sp>
      <p:pic>
        <p:nvPicPr>
          <p:cNvPr id="183" name="pasted9.pdf" descr="pasted9.pdf"/>
          <p:cNvPicPr>
            <a:picLocks noChangeAspect="1"/>
          </p:cNvPicPr>
          <p:nvPr/>
        </p:nvPicPr>
        <p:blipFill>
          <a:blip r:embed="rId3">
            <a:extLst/>
          </a:blip>
          <a:stretch>
            <a:fillRect/>
          </a:stretch>
        </p:blipFill>
        <p:spPr>
          <a:xfrm>
            <a:off x="990600" y="2717800"/>
            <a:ext cx="4474105" cy="4521200"/>
          </a:xfrm>
          <a:prstGeom prst="rect">
            <a:avLst/>
          </a:prstGeom>
          <a:ln w="12700">
            <a:miter lim="400000"/>
          </a:ln>
        </p:spPr>
      </p:pic>
      <p:grpSp>
        <p:nvGrpSpPr>
          <p:cNvPr id="186" name="Group"/>
          <p:cNvGrpSpPr/>
          <p:nvPr/>
        </p:nvGrpSpPr>
        <p:grpSpPr>
          <a:xfrm>
            <a:off x="5461000" y="1574800"/>
            <a:ext cx="6859016" cy="2336800"/>
            <a:chOff x="0" y="0"/>
            <a:chExt cx="6859015" cy="2336800"/>
          </a:xfrm>
        </p:grpSpPr>
        <p:sp>
          <p:nvSpPr>
            <p:cNvPr id="184" name="Oval"/>
            <p:cNvSpPr/>
            <p:nvPr/>
          </p:nvSpPr>
          <p:spPr>
            <a:xfrm>
              <a:off x="0" y="0"/>
              <a:ext cx="6654800" cy="2336800"/>
            </a:xfrm>
            <a:prstGeom prst="ellipse">
              <a:avLst/>
            </a:prstGeom>
            <a:solidFill>
              <a:srgbClr val="FCFC96"/>
            </a:solid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85" name="Marriage reveals the kind of love we have."/>
            <p:cNvSpPr txBox="1"/>
            <p:nvPr/>
          </p:nvSpPr>
          <p:spPr>
            <a:xfrm>
              <a:off x="509015" y="495300"/>
              <a:ext cx="6350001" cy="1507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5500"/>
                </a:lnSpc>
                <a:tabLst>
                  <a:tab pos="5562600" algn="l"/>
                </a:tabLst>
                <a:defRPr b="1" sz="4600">
                  <a:solidFill>
                    <a:srgbClr val="000000"/>
                  </a:solidFill>
                </a:defRPr>
              </a:lvl1pPr>
            </a:lstStyle>
            <a:p>
              <a:pPr/>
              <a:r>
                <a:t>Marriage reveals the kind of love we have. </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0" presetID="19" grpId="1" fill="hold">
                                  <p:stCondLst>
                                    <p:cond delay="0"/>
                                  </p:stCondLst>
                                  <p:iterate type="el" backwards="0">
                                    <p:tmAbs val="0"/>
                                  </p:iterate>
                                  <p:childTnLst>
                                    <p:set>
                                      <p:cBhvr>
                                        <p:cTn id="6" fill="hold"/>
                                        <p:tgtEl>
                                          <p:spTgt spid="186"/>
                                        </p:tgtEl>
                                        <p:attrNameLst>
                                          <p:attrName>style.visibility</p:attrName>
                                        </p:attrNameLst>
                                      </p:cBhvr>
                                      <p:to>
                                        <p:strVal val="visible"/>
                                      </p:to>
                                    </p:set>
                                    <p:anim calcmode="lin" valueType="num">
                                      <p:cBhvr>
                                        <p:cTn id="7" dur="2250" fill="hold"/>
                                        <p:tgtEl>
                                          <p:spTgt spid="186"/>
                                        </p:tgtEl>
                                        <p:attrNameLst>
                                          <p:attrName>ppt_w</p:attrName>
                                        </p:attrNameLst>
                                      </p:cBhvr>
                                      <p:tavLst>
                                        <p:tav tm="0" fmla="#ppt_w*sin(2.5*pi*$)">
                                          <p:val>
                                            <p:fltVal val="0"/>
                                          </p:val>
                                        </p:tav>
                                        <p:tav tm="100000">
                                          <p:val>
                                            <p:fltVal val="1"/>
                                          </p:val>
                                        </p:tav>
                                      </p:tavLst>
                                    </p:anim>
                                    <p:anim calcmode="lin" valueType="num">
                                      <p:cBhvr>
                                        <p:cTn id="8" dur="2250" fill="hold"/>
                                        <p:tgtEl>
                                          <p:spTgt spid="186"/>
                                        </p:tgtEl>
                                        <p:attrNameLst>
                                          <p:attrName>ppt_h</p:attrName>
                                        </p:attrNameLst>
                                      </p:cBhvr>
                                      <p:tavLst>
                                        <p:tav tm="0">
                                          <p:val>
                                            <p:strVal val="#ppt_h"/>
                                          </p:val>
                                        </p:tav>
                                        <p:tav tm="100000">
                                          <p:val>
                                            <p:strVal val="#ppt_h"/>
                                          </p:val>
                                        </p:tav>
                                      </p:tavLst>
                                    </p:anim>
                                  </p:childTnLst>
                                </p:cTn>
                              </p:par>
                            </p:childTnLst>
                          </p:cTn>
                        </p:par>
                        <p:par>
                          <p:cTn id="9" fill="hold">
                            <p:stCondLst>
                              <p:cond delay="2250"/>
                            </p:stCondLst>
                            <p:childTnLst>
                              <p:par>
                                <p:cTn id="10" presetClass="entr" nodeType="afterEffect" presetSubtype="8" presetID="22" grpId="2" fill="hold">
                                  <p:stCondLst>
                                    <p:cond delay="100"/>
                                  </p:stCondLst>
                                  <p:iterate type="el" backwards="0">
                                    <p:tmAbs val="0"/>
                                  </p:iterate>
                                  <p:childTnLst>
                                    <p:set>
                                      <p:cBhvr>
                                        <p:cTn id="11" fill="hold"/>
                                        <p:tgtEl>
                                          <p:spTgt spid="182">
                                            <p:bg/>
                                          </p:spTgt>
                                        </p:tgtEl>
                                        <p:attrNameLst>
                                          <p:attrName>style.visibility</p:attrName>
                                        </p:attrNameLst>
                                      </p:cBhvr>
                                      <p:to>
                                        <p:strVal val="visible"/>
                                      </p:to>
                                    </p:set>
                                    <p:animEffect filter="wipe(left)" transition="in">
                                      <p:cBhvr>
                                        <p:cTn id="12" dur="1500"/>
                                        <p:tgtEl>
                                          <p:spTgt spid="182">
                                            <p:bg/>
                                          </p:spTgt>
                                        </p:tgtEl>
                                      </p:cBhvr>
                                    </p:animEffect>
                                  </p:childTnLst>
                                </p:cTn>
                              </p:par>
                              <p:par>
                                <p:cTn id="13" presetClass="entr" nodeType="withEffect" presetSubtype="8" presetID="22" grpId="2" fill="hold">
                                  <p:stCondLst>
                                    <p:cond delay="100"/>
                                  </p:stCondLst>
                                  <p:iterate type="el" backwards="0">
                                    <p:tmAbs val="0"/>
                                  </p:iterate>
                                  <p:childTnLst>
                                    <p:set>
                                      <p:cBhvr>
                                        <p:cTn id="14" fill="hold"/>
                                        <p:tgtEl>
                                          <p:spTgt spid="182">
                                            <p:txEl>
                                              <p:pRg st="0" end="0"/>
                                            </p:txEl>
                                          </p:spTgt>
                                        </p:tgtEl>
                                        <p:attrNameLst>
                                          <p:attrName>style.visibility</p:attrName>
                                        </p:attrNameLst>
                                      </p:cBhvr>
                                      <p:to>
                                        <p:strVal val="visible"/>
                                      </p:to>
                                    </p:set>
                                    <p:animEffect filter="wipe(left)" transition="in">
                                      <p:cBhvr>
                                        <p:cTn id="15" dur="1500"/>
                                        <p:tgtEl>
                                          <p:spTgt spid="182">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2" fill="hold">
                                  <p:stCondLst>
                                    <p:cond delay="0"/>
                                  </p:stCondLst>
                                  <p:iterate type="el" backwards="0">
                                    <p:tmAbs val="0"/>
                                  </p:iterate>
                                  <p:childTnLst>
                                    <p:set>
                                      <p:cBhvr>
                                        <p:cTn id="19" fill="hold"/>
                                        <p:tgtEl>
                                          <p:spTgt spid="182">
                                            <p:txEl>
                                              <p:pRg st="1" end="1"/>
                                            </p:txEl>
                                          </p:spTgt>
                                        </p:tgtEl>
                                        <p:attrNameLst>
                                          <p:attrName>style.visibility</p:attrName>
                                        </p:attrNameLst>
                                      </p:cBhvr>
                                      <p:to>
                                        <p:strVal val="visible"/>
                                      </p:to>
                                    </p:set>
                                    <p:animEffect filter="wipe(left)" transition="in">
                                      <p:cBhvr>
                                        <p:cTn id="20" dur="1500"/>
                                        <p:tgtEl>
                                          <p:spTgt spid="182">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2" fill="hold">
                                  <p:stCondLst>
                                    <p:cond delay="0"/>
                                  </p:stCondLst>
                                  <p:iterate type="el" backwards="0">
                                    <p:tmAbs val="0"/>
                                  </p:iterate>
                                  <p:childTnLst>
                                    <p:set>
                                      <p:cBhvr>
                                        <p:cTn id="24" fill="hold"/>
                                        <p:tgtEl>
                                          <p:spTgt spid="182">
                                            <p:txEl>
                                              <p:pRg st="2" end="2"/>
                                            </p:txEl>
                                          </p:spTgt>
                                        </p:tgtEl>
                                        <p:attrNameLst>
                                          <p:attrName>style.visibility</p:attrName>
                                        </p:attrNameLst>
                                      </p:cBhvr>
                                      <p:to>
                                        <p:strVal val="visible"/>
                                      </p:to>
                                    </p:set>
                                    <p:animEffect filter="wipe(left)" transition="in">
                                      <p:cBhvr>
                                        <p:cTn id="25" dur="1500"/>
                                        <p:tgtEl>
                                          <p:spTgt spid="182">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2" grpId="2" fill="hold">
                                  <p:stCondLst>
                                    <p:cond delay="0"/>
                                  </p:stCondLst>
                                  <p:iterate type="el" backwards="0">
                                    <p:tmAbs val="0"/>
                                  </p:iterate>
                                  <p:childTnLst>
                                    <p:set>
                                      <p:cBhvr>
                                        <p:cTn id="29" fill="hold"/>
                                        <p:tgtEl>
                                          <p:spTgt spid="182">
                                            <p:txEl>
                                              <p:pRg st="3" end="3"/>
                                            </p:txEl>
                                          </p:spTgt>
                                        </p:tgtEl>
                                        <p:attrNameLst>
                                          <p:attrName>style.visibility</p:attrName>
                                        </p:attrNameLst>
                                      </p:cBhvr>
                                      <p:to>
                                        <p:strVal val="visible"/>
                                      </p:to>
                                    </p:set>
                                    <p:animEffect filter="wipe(left)" transition="in">
                                      <p:cBhvr>
                                        <p:cTn id="30" dur="1500"/>
                                        <p:tgtEl>
                                          <p:spTgt spid="18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8" presetID="22" grpId="2" fill="hold">
                                  <p:stCondLst>
                                    <p:cond delay="0"/>
                                  </p:stCondLst>
                                  <p:iterate type="el" backwards="0">
                                    <p:tmAbs val="0"/>
                                  </p:iterate>
                                  <p:childTnLst>
                                    <p:set>
                                      <p:cBhvr>
                                        <p:cTn id="34" fill="hold"/>
                                        <p:tgtEl>
                                          <p:spTgt spid="182">
                                            <p:txEl>
                                              <p:pRg st="4" end="4"/>
                                            </p:txEl>
                                          </p:spTgt>
                                        </p:tgtEl>
                                        <p:attrNameLst>
                                          <p:attrName>style.visibility</p:attrName>
                                        </p:attrNameLst>
                                      </p:cBhvr>
                                      <p:to>
                                        <p:strVal val="visible"/>
                                      </p:to>
                                    </p:set>
                                    <p:animEffect filter="wipe(left)" transition="in">
                                      <p:cBhvr>
                                        <p:cTn id="35" dur="1500"/>
                                        <p:tgtEl>
                                          <p:spTgt spid="182">
                                            <p:txEl>
                                              <p:pRg st="4" end="4"/>
                                            </p:txEl>
                                          </p:spTgt>
                                        </p:tgtEl>
                                      </p:cBhvr>
                                    </p:animEffect>
                                  </p:childTnLst>
                                </p:cTn>
                              </p:par>
                            </p:childTnLst>
                          </p:cTn>
                        </p:par>
                        <p:par>
                          <p:cTn id="36" fill="hold">
                            <p:stCondLst>
                              <p:cond delay="1500"/>
                            </p:stCondLst>
                            <p:childTnLst>
                              <p:par>
                                <p:cTn id="37" presetClass="entr" nodeType="afterEffect" presetSubtype="8" presetID="22" grpId="2" fill="hold">
                                  <p:stCondLst>
                                    <p:cond delay="0"/>
                                  </p:stCondLst>
                                  <p:iterate type="el" backwards="0">
                                    <p:tmAbs val="0"/>
                                  </p:iterate>
                                  <p:childTnLst>
                                    <p:set>
                                      <p:cBhvr>
                                        <p:cTn id="38" fill="hold"/>
                                        <p:tgtEl>
                                          <p:spTgt spid="182">
                                            <p:txEl>
                                              <p:pRg st="5" end="5"/>
                                            </p:txEl>
                                          </p:spTgt>
                                        </p:tgtEl>
                                        <p:attrNameLst>
                                          <p:attrName>style.visibility</p:attrName>
                                        </p:attrNameLst>
                                      </p:cBhvr>
                                      <p:to>
                                        <p:strVal val="visible"/>
                                      </p:to>
                                    </p:set>
                                    <p:animEffect filter="wipe(left)" transition="in">
                                      <p:cBhvr>
                                        <p:cTn id="39" dur="1500"/>
                                        <p:tgtEl>
                                          <p:spTgt spid="182">
                                            <p:txEl>
                                              <p:pRg st="5" end="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82" grpId="2"/>
      <p:bldP build="whole" bldLvl="1" animBg="1" rev="0" advAuto="0" spid="186" grpId="1"/>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0" name="A Description of Love"/>
          <p:cNvSpPr txBox="1"/>
          <p:nvPr>
            <p:ph type="title"/>
          </p:nvPr>
        </p:nvSpPr>
        <p:spPr>
          <a:xfrm>
            <a:off x="1498600" y="-127000"/>
            <a:ext cx="11442700" cy="1333500"/>
          </a:xfrm>
          <a:prstGeom prst="rect">
            <a:avLst/>
          </a:prstGeom>
        </p:spPr>
        <p:txBody>
          <a:bodyPr/>
          <a:lstStyle>
            <a:lvl1pPr>
              <a:defRPr b="1"/>
            </a:lvl1pPr>
          </a:lstStyle>
          <a:p>
            <a:pPr/>
            <a:r>
              <a:t>A Description of Love</a:t>
            </a:r>
          </a:p>
        </p:txBody>
      </p:sp>
      <p:graphicFrame>
        <p:nvGraphicFramePr>
          <p:cNvPr id="191" name="Table"/>
          <p:cNvGraphicFramePr/>
          <p:nvPr/>
        </p:nvGraphicFramePr>
        <p:xfrm>
          <a:off x="1209040" y="1600200"/>
          <a:ext cx="11821161" cy="8160512"/>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3304710"/>
                <a:gridCol w="8491050"/>
              </a:tblGrid>
              <a:tr h="2711692">
                <a:tc>
                  <a:txBody>
                    <a:bodyPr/>
                    <a:lstStyle/>
                    <a:p>
                      <a:pPr marL="76200" marR="63500">
                        <a:lnSpc>
                          <a:spcPts val="46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900">
                          <a:solidFill>
                            <a:srgbClr val="444444"/>
                          </a:solidFill>
                        </a:rPr>
                        <a:t>Love 
is 
patient</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40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724900" algn="l"/>
                        </a:tabLst>
                        <a:defRPr sz="1800">
                          <a:solidFill>
                            <a:srgbClr val="000000"/>
                          </a:solidFill>
                        </a:defRPr>
                      </a:pPr>
                      <a:r>
                        <a:rPr b="1" sz="3400"/>
                        <a:t>Do I express a forbearing spirit that enables me to listen to and care for my spouse?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711726">
                <a:tc>
                  <a:txBody>
                    <a:bodyPr/>
                    <a:lstStyle/>
                    <a:p>
                      <a:pPr marL="76200" marR="63500">
                        <a:lnSpc>
                          <a:spcPts val="46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900">
                          <a:solidFill>
                            <a:srgbClr val="444444"/>
                          </a:solidFill>
                        </a:rPr>
                        <a:t>Love 
is 
kind</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40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724900" algn="l"/>
                        </a:tabLst>
                        <a:defRPr sz="1800">
                          <a:solidFill>
                            <a:srgbClr val="000000"/>
                          </a:solidFill>
                        </a:defRPr>
                      </a:pPr>
                      <a:r>
                        <a:rPr b="1" sz="3400"/>
                        <a:t>Do I always express myself to
my spouse in kindly manner?</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711693">
                <a:tc>
                  <a:txBody>
                    <a:bodyPr/>
                    <a:lstStyle/>
                    <a:p>
                      <a:pPr marL="76200" marR="63500">
                        <a:lnSpc>
                          <a:spcPts val="46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900">
                          <a:solidFill>
                            <a:srgbClr val="444444"/>
                          </a:solidFill>
                        </a:rPr>
                        <a:t>Love 
is not 
jealous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40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724900" algn="l"/>
                        </a:tabLst>
                        <a:defRPr sz="1800">
                          <a:solidFill>
                            <a:srgbClr val="000000"/>
                          </a:solidFill>
                        </a:defRPr>
                      </a:pPr>
                      <a:r>
                        <a:rPr b="1" sz="3400"/>
                        <a:t>Do I show jealousy or envy at the attention my spouse receives?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advClick="1" p14:dur="2500">
        <p:fade thruBlk="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0" presetID="19" grpId="1" fill="hold">
                                  <p:stCondLst>
                                    <p:cond delay="0"/>
                                  </p:stCondLst>
                                  <p:iterate type="el" backwards="0">
                                    <p:tmAbs val="0"/>
                                  </p:iterate>
                                  <p:childTnLst>
                                    <p:set>
                                      <p:cBhvr>
                                        <p:cTn id="6" fill="hold"/>
                                        <p:tgtEl>
                                          <p:spTgt spid="191"/>
                                        </p:tgtEl>
                                        <p:attrNameLst>
                                          <p:attrName>style.visibility</p:attrName>
                                        </p:attrNameLst>
                                      </p:cBhvr>
                                      <p:to>
                                        <p:strVal val="visible"/>
                                      </p:to>
                                    </p:set>
                                    <p:anim calcmode="lin" valueType="num">
                                      <p:cBhvr>
                                        <p:cTn id="7" dur="1000" fill="hold"/>
                                        <p:tgtEl>
                                          <p:spTgt spid="191"/>
                                        </p:tgtEl>
                                        <p:attrNameLst>
                                          <p:attrName>ppt_w</p:attrName>
                                        </p:attrNameLst>
                                      </p:cBhvr>
                                      <p:tavLst>
                                        <p:tav tm="0" fmla="#ppt_w*sin(2.5*pi*$)">
                                          <p:val>
                                            <p:fltVal val="0"/>
                                          </p:val>
                                        </p:tav>
                                        <p:tav tm="100000">
                                          <p:val>
                                            <p:fltVal val="1"/>
                                          </p:val>
                                        </p:tav>
                                      </p:tavLst>
                                    </p:anim>
                                    <p:anim calcmode="lin" valueType="num">
                                      <p:cBhvr>
                                        <p:cTn id="8" dur="1000" fill="hold"/>
                                        <p:tgtEl>
                                          <p:spTgt spid="19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1" grpId="1"/>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95" name="Table"/>
          <p:cNvGraphicFramePr/>
          <p:nvPr/>
        </p:nvGraphicFramePr>
        <p:xfrm>
          <a:off x="1257300" y="1803400"/>
          <a:ext cx="11772900" cy="80137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3708621"/>
                <a:gridCol w="8064278"/>
              </a:tblGrid>
              <a:tr h="2671228">
                <a:tc>
                  <a:txBody>
                    <a:bodyPr/>
                    <a:lstStyle/>
                    <a:p>
                      <a:pPr marL="76200" marR="63500">
                        <a:lnSpc>
                          <a:spcPts val="42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500">
                          <a:solidFill>
                            <a:srgbClr val="444444"/>
                          </a:solidFill>
                        </a:rPr>
                        <a:t>Love does not brag</a:t>
                      </a:r>
                    </a:p>
                  </a:txBody>
                  <a:tcPr marL="114300" marR="114300" marT="114300" marB="1143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305800" algn="l"/>
                        </a:tabLst>
                        <a:defRPr sz="1800">
                          <a:solidFill>
                            <a:srgbClr val="000000"/>
                          </a:solidFill>
                        </a:defRPr>
                      </a:pPr>
                      <a:r>
                        <a:rPr b="1" sz="3000"/>
                        <a:t>Do I tell about my great accomplishments in such a way that makes my spouse feel ‘small’?</a:t>
                      </a:r>
                    </a:p>
                  </a:txBody>
                  <a:tcPr marL="114300" marR="114300" marT="114300" marB="1143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671243">
                <a:tc>
                  <a:txBody>
                    <a:bodyPr/>
                    <a:lstStyle/>
                    <a:p>
                      <a:pPr marL="76200" marR="63500">
                        <a:lnSpc>
                          <a:spcPts val="42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500">
                          <a:solidFill>
                            <a:srgbClr val="444444"/>
                          </a:solidFill>
                        </a:rPr>
                        <a:t>Love is not arrogant</a:t>
                      </a:r>
                    </a:p>
                  </a:txBody>
                  <a:tcPr marL="114300" marR="114300" marT="114300" marB="1143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305800" algn="l"/>
                        </a:tabLst>
                        <a:defRPr sz="1800">
                          <a:solidFill>
                            <a:srgbClr val="000000"/>
                          </a:solidFill>
                        </a:defRPr>
                      </a:pPr>
                      <a:r>
                        <a:rPr b="1" sz="3000"/>
                        <a:t>Do I think my needs are more important than my spouse’s?</a:t>
                      </a:r>
                    </a:p>
                  </a:txBody>
                  <a:tcPr marL="114300" marR="114300" marT="114300" marB="1143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671228">
                <a:tc>
                  <a:txBody>
                    <a:bodyPr/>
                    <a:lstStyle/>
                    <a:p>
                      <a:pPr marL="76200" marR="63500">
                        <a:lnSpc>
                          <a:spcPts val="42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3500"/>
                        <a:t>Love does 
not act
unbecomingly</a:t>
                      </a:r>
                    </a:p>
                  </a:txBody>
                  <a:tcPr marL="114300" marR="114300" marT="114300" marB="1143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305800" algn="l"/>
                        </a:tabLst>
                        <a:defRPr sz="1800">
                          <a:solidFill>
                            <a:srgbClr val="000000"/>
                          </a:solidFill>
                        </a:defRPr>
                      </a:pPr>
                      <a:r>
                        <a:rPr b="1" sz="3000"/>
                        <a:t>Do I act rudely or speak sarcastically to get more attention at the cost of my spouse?</a:t>
                      </a:r>
                    </a:p>
                  </a:txBody>
                  <a:tcPr marL="114300" marR="114300" marT="114300" marB="1143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bl>
          </a:graphicData>
        </a:graphic>
      </p:graphicFrame>
      <p:sp>
        <p:nvSpPr>
          <p:cNvPr id="196" name="Love’s Description"/>
          <p:cNvSpPr txBox="1"/>
          <p:nvPr/>
        </p:nvSpPr>
        <p:spPr>
          <a:xfrm>
            <a:off x="1435100" y="0"/>
            <a:ext cx="10121900" cy="812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1219200" algn="l"/>
                <a:tab pos="10160000" algn="l"/>
              </a:tabLst>
              <a:defRPr b="1" sz="4600">
                <a:solidFill>
                  <a:srgbClr val="06053D"/>
                </a:solidFill>
              </a:defRPr>
            </a:lvl1pPr>
          </a:lstStyle>
          <a:p>
            <a:pPr/>
            <a:r>
              <a:t>Love’s Description</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0" presetID="19" grpId="1" fill="hold">
                                  <p:stCondLst>
                                    <p:cond delay="0"/>
                                  </p:stCondLst>
                                  <p:iterate type="el" backwards="0">
                                    <p:tmAbs val="0"/>
                                  </p:iterate>
                                  <p:childTnLst>
                                    <p:set>
                                      <p:cBhvr>
                                        <p:cTn id="6" fill="hold"/>
                                        <p:tgtEl>
                                          <p:spTgt spid="195"/>
                                        </p:tgtEl>
                                        <p:attrNameLst>
                                          <p:attrName>style.visibility</p:attrName>
                                        </p:attrNameLst>
                                      </p:cBhvr>
                                      <p:to>
                                        <p:strVal val="visible"/>
                                      </p:to>
                                    </p:set>
                                    <p:anim calcmode="lin" valueType="num">
                                      <p:cBhvr>
                                        <p:cTn id="7" dur="1000" fill="hold"/>
                                        <p:tgtEl>
                                          <p:spTgt spid="195"/>
                                        </p:tgtEl>
                                        <p:attrNameLst>
                                          <p:attrName>ppt_w</p:attrName>
                                        </p:attrNameLst>
                                      </p:cBhvr>
                                      <p:tavLst>
                                        <p:tav tm="0" fmla="#ppt_w*sin(2.5*pi*$)">
                                          <p:val>
                                            <p:fltVal val="0"/>
                                          </p:val>
                                        </p:tav>
                                        <p:tav tm="100000">
                                          <p:val>
                                            <p:fltVal val="1"/>
                                          </p:val>
                                        </p:tav>
                                      </p:tavLst>
                                    </p:anim>
                                    <p:anim calcmode="lin" valueType="num">
                                      <p:cBhvr>
                                        <p:cTn id="8" dur="1000" fill="hold"/>
                                        <p:tgtEl>
                                          <p:spTgt spid="19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5" grpId="1"/>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198" name="Table"/>
          <p:cNvGraphicFramePr/>
          <p:nvPr/>
        </p:nvGraphicFramePr>
        <p:xfrm>
          <a:off x="1282700" y="1612900"/>
          <a:ext cx="11772900" cy="81661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3934206"/>
                <a:gridCol w="7838694"/>
              </a:tblGrid>
              <a:tr h="2185071">
                <a:tc>
                  <a:txBody>
                    <a:bodyPr/>
                    <a:lstStyle/>
                    <a:p>
                      <a:pPr marL="76200" marR="63500">
                        <a:lnSpc>
                          <a:spcPts val="4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800">
                          <a:solidFill>
                            <a:srgbClr val="010204"/>
                          </a:solidFill>
                        </a:rPr>
                        <a:t>Love does not seek its own</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9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356600" algn="l"/>
                        </a:tabLst>
                        <a:defRPr sz="1800">
                          <a:solidFill>
                            <a:srgbClr val="000000"/>
                          </a:solidFill>
                        </a:defRPr>
                      </a:pPr>
                      <a:r>
                        <a:rPr b="1" sz="3200"/>
                        <a:t>Do I seek the things that I like more than what my spouse prefers?</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782628">
                <a:tc>
                  <a:txBody>
                    <a:bodyPr/>
                    <a:lstStyle/>
                    <a:p>
                      <a:pPr marL="76200" marR="63500">
                        <a:lnSpc>
                          <a:spcPts val="4500"/>
                        </a:lnSpc>
                        <a:tabLst>
                          <a:tab pos="444500" algn="l"/>
                          <a:tab pos="800100" algn="l"/>
                          <a:tab pos="1155700" algn="l"/>
                          <a:tab pos="1511300" algn="l"/>
                          <a:tab pos="1854200" algn="l"/>
                          <a:tab pos="2209800" algn="l"/>
                          <a:tab pos="2565400" algn="l"/>
                          <a:tab pos="2921000" algn="l"/>
                          <a:tab pos="3289300" algn="l"/>
                          <a:tab pos="3644900" algn="l"/>
                          <a:tab pos="4000500" algn="l"/>
                          <a:tab pos="4356100" algn="l"/>
                        </a:tabLst>
                        <a:defRPr sz="1800">
                          <a:solidFill>
                            <a:srgbClr val="000000"/>
                          </a:solidFill>
                        </a:defRPr>
                      </a:pPr>
                      <a:r>
                        <a:rPr b="1" sz="3800">
                          <a:solidFill>
                            <a:srgbClr val="010204"/>
                          </a:solidFill>
                        </a:rPr>
                        <a:t>Love is not provoked</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8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356600" algn="l"/>
                        </a:tabLst>
                        <a:defRPr sz="1800">
                          <a:solidFill>
                            <a:srgbClr val="000000"/>
                          </a:solidFill>
                        </a:defRPr>
                      </a:pPr>
                      <a:r>
                        <a:rPr b="1" sz="3200"/>
                        <a:t>Do I get easily upset by my spouse during his or her irritable times when he or she makes me feel inferior, humiliated or just ‘put down’?</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3198400">
                <a:tc>
                  <a:txBody>
                    <a:bodyPr/>
                    <a:lstStyle/>
                    <a:p>
                      <a:pPr marL="76200" marR="63500">
                        <a:lnSpc>
                          <a:spcPts val="4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3800">
                          <a:solidFill>
                            <a:srgbClr val="010204"/>
                          </a:solidFill>
                        </a:rPr>
                        <a:t>Love
does not take
into account a wrong suffered</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8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356600" algn="l"/>
                        </a:tabLst>
                        <a:defRPr b="1" sz="3200">
                          <a:solidFill>
                            <a:srgbClr val="000000"/>
                          </a:solidFill>
                        </a:defRPr>
                      </a:pPr>
                      <a:r>
                        <a:t>Do I quickly forgive my spouse</a:t>
                      </a:r>
                    </a:p>
                    <a:p>
                      <a:pPr marL="76200" marR="63500" algn="l">
                        <a:lnSpc>
                          <a:spcPts val="38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8356600" algn="l"/>
                        </a:tabLst>
                        <a:defRPr b="1" sz="3200">
                          <a:solidFill>
                            <a:srgbClr val="000000"/>
                          </a:solidFill>
                        </a:defRPr>
                      </a:pPr>
                      <a:r>
                        <a:t>and refuse to get bitter?</a:t>
                      </a:r>
                    </a:p>
                  </a:txBody>
                  <a:tcPr marL="88900" marR="88900" marT="88900" marB="889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bl>
          </a:graphicData>
        </a:graphic>
      </p:graphicFrame>
      <p:sp>
        <p:nvSpPr>
          <p:cNvPr id="199" name="Love’s Description"/>
          <p:cNvSpPr txBox="1"/>
          <p:nvPr/>
        </p:nvSpPr>
        <p:spPr>
          <a:xfrm>
            <a:off x="1435100" y="0"/>
            <a:ext cx="10121900" cy="812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1219200" algn="l"/>
                <a:tab pos="10160000" algn="l"/>
              </a:tabLst>
              <a:defRPr b="1" sz="4600">
                <a:solidFill>
                  <a:srgbClr val="06053D"/>
                </a:solidFill>
              </a:defRPr>
            </a:lvl1pPr>
          </a:lstStyle>
          <a:p>
            <a:pPr/>
            <a:r>
              <a:t>Love’s Description</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2" grpId="1" fill="hold">
                                  <p:stCondLst>
                                    <p:cond delay="0"/>
                                  </p:stCondLst>
                                  <p:iterate type="el" backwards="0">
                                    <p:tmAbs val="0"/>
                                  </p:iterate>
                                  <p:childTnLst>
                                    <p:set>
                                      <p:cBhvr>
                                        <p:cTn id="6" fill="hold"/>
                                        <p:tgtEl>
                                          <p:spTgt spid="198"/>
                                        </p:tgtEl>
                                        <p:attrNameLst>
                                          <p:attrName>style.visibility</p:attrName>
                                        </p:attrNameLst>
                                      </p:cBhvr>
                                      <p:to>
                                        <p:strVal val="visible"/>
                                      </p:to>
                                    </p:set>
                                    <p:animEffect filter="wipe(left)" transition="in">
                                      <p:cBhvr>
                                        <p:cTn id="7" dur="1500"/>
                                        <p:tgtEl>
                                          <p:spTgt spid="1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8" grpId="1"/>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201" name="Table"/>
          <p:cNvGraphicFramePr/>
          <p:nvPr/>
        </p:nvGraphicFramePr>
        <p:xfrm>
          <a:off x="1257300" y="1473200"/>
          <a:ext cx="11823700" cy="82931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4571024"/>
                <a:gridCol w="7252676"/>
              </a:tblGrid>
              <a:tr h="2764355">
                <a:tc>
                  <a:txBody>
                    <a:bodyPr/>
                    <a:lstStyle/>
                    <a:p>
                      <a:pPr marL="76200" marR="63500">
                        <a:lnSpc>
                          <a:spcPts val="4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3800">
                          <a:solidFill>
                            <a:srgbClr val="00270F"/>
                          </a:solidFill>
                        </a:rPr>
                        <a:t>Love
does not
rejoice in 
unrighteousness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7658100" algn="l"/>
                        </a:tabLst>
                        <a:defRPr sz="1800">
                          <a:solidFill>
                            <a:srgbClr val="000000"/>
                          </a:solidFill>
                        </a:defRPr>
                      </a:pPr>
                      <a:r>
                        <a:rPr b="1" sz="3000">
                          <a:solidFill>
                            <a:srgbClr val="444444"/>
                          </a:solidFill>
                        </a:rPr>
                        <a:t>Do I have a sense of pleasure when my spouse agrees to do evil?</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764389">
                <a:tc>
                  <a:txBody>
                    <a:bodyPr/>
                    <a:lstStyle/>
                    <a:p>
                      <a:pPr marL="76200" marR="63500">
                        <a:lnSpc>
                          <a:spcPts val="4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3800">
                          <a:solidFill>
                            <a:srgbClr val="00270F"/>
                          </a:solidFill>
                        </a:rPr>
                        <a:t>Love
rejoices 
with the truth</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7658100" algn="l"/>
                        </a:tabLst>
                        <a:defRPr sz="1800">
                          <a:solidFill>
                            <a:srgbClr val="000000"/>
                          </a:solidFill>
                        </a:defRPr>
                      </a:pPr>
                      <a:r>
                        <a:rPr b="1" sz="3000"/>
                        <a:t>Do I delight in seeing how God helps our marriage in so many ways through observing His truth?</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764355">
                <a:tc>
                  <a:txBody>
                    <a:bodyPr/>
                    <a:lstStyle/>
                    <a:p>
                      <a:pPr marL="76200" marR="63500">
                        <a:lnSpc>
                          <a:spcPts val="45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3800">
                          <a:solidFill>
                            <a:srgbClr val="00270F"/>
                          </a:solidFill>
                        </a:rPr>
                        <a:t>Love
bears
all things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6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7658100" algn="l"/>
                        </a:tabLst>
                        <a:defRPr sz="1800">
                          <a:solidFill>
                            <a:srgbClr val="000000"/>
                          </a:solidFill>
                        </a:defRPr>
                      </a:pPr>
                      <a:r>
                        <a:rPr b="1" sz="3000"/>
                        <a:t>Do I shoulder the burden, pain or suffering that comes  in order that we might have even  greater marriage still yet?</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bl>
          </a:graphicData>
        </a:graphic>
      </p:graphicFrame>
      <p:sp>
        <p:nvSpPr>
          <p:cNvPr id="202" name="Love’s Description"/>
          <p:cNvSpPr txBox="1"/>
          <p:nvPr/>
        </p:nvSpPr>
        <p:spPr>
          <a:xfrm>
            <a:off x="1435100" y="0"/>
            <a:ext cx="10121900" cy="812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1219200" algn="l"/>
                <a:tab pos="10160000" algn="l"/>
              </a:tabLst>
              <a:defRPr b="1" sz="4600">
                <a:solidFill>
                  <a:srgbClr val="06053D"/>
                </a:solidFill>
              </a:defRPr>
            </a:lvl1pPr>
          </a:lstStyle>
          <a:p>
            <a:pPr/>
            <a:r>
              <a:t>Love’s Description</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2" grpId="1" fill="hold">
                                  <p:stCondLst>
                                    <p:cond delay="0"/>
                                  </p:stCondLst>
                                  <p:iterate type="el" backwards="0">
                                    <p:tmAbs val="0"/>
                                  </p:iterate>
                                  <p:childTnLst>
                                    <p:set>
                                      <p:cBhvr>
                                        <p:cTn id="6" fill="hold"/>
                                        <p:tgtEl>
                                          <p:spTgt spid="201"/>
                                        </p:tgtEl>
                                        <p:attrNameLst>
                                          <p:attrName>style.visibility</p:attrName>
                                        </p:attrNameLst>
                                      </p:cBhvr>
                                      <p:to>
                                        <p:strVal val="visible"/>
                                      </p:to>
                                    </p:set>
                                    <p:animEffect filter="wipe(left)" transition="in">
                                      <p:cBhvr>
                                        <p:cTn id="7" dur="1000"/>
                                        <p:tgtEl>
                                          <p:spTgt spid="2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01" grpId="1"/>
    </p:bld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204" name="Table"/>
          <p:cNvGraphicFramePr/>
          <p:nvPr/>
        </p:nvGraphicFramePr>
        <p:xfrm>
          <a:off x="1257300" y="1473200"/>
          <a:ext cx="11798300" cy="83185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2688620"/>
                <a:gridCol w="9109679"/>
              </a:tblGrid>
              <a:tr h="2772823">
                <a:tc>
                  <a:txBody>
                    <a:bodyPr/>
                    <a:lstStyle/>
                    <a:p>
                      <a:pPr marL="76200" marR="63500">
                        <a:lnSpc>
                          <a:spcPts val="48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4000">
                          <a:solidFill>
                            <a:srgbClr val="000F06"/>
                          </a:solidFill>
                        </a:rPr>
                        <a:t>Love
believes 
all things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8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9359900" algn="l"/>
                        </a:tabLst>
                        <a:defRPr sz="1800">
                          <a:solidFill>
                            <a:srgbClr val="000000"/>
                          </a:solidFill>
                        </a:defRPr>
                      </a:pPr>
                      <a:r>
                        <a:rPr b="1" sz="3200"/>
                        <a:t>Do I trust God for help, strength and renewal for each marital difficulty that I face?</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772852">
                <a:tc>
                  <a:txBody>
                    <a:bodyPr/>
                    <a:lstStyle/>
                    <a:p>
                      <a:pPr marL="76200" marR="63500">
                        <a:lnSpc>
                          <a:spcPts val="48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4000">
                          <a:solidFill>
                            <a:srgbClr val="000F06"/>
                          </a:solidFill>
                        </a:rPr>
                        <a:t>Love
hopes 
all things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8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9359900" algn="l"/>
                        </a:tabLst>
                        <a:defRPr sz="1800">
                          <a:solidFill>
                            <a:srgbClr val="000000"/>
                          </a:solidFill>
                        </a:defRPr>
                      </a:pPr>
                      <a:r>
                        <a:rPr b="1" sz="3200"/>
                        <a:t>Do I treat each challenge in my marriage with a generous dose of expectation that God can somehow do something special even in the most desperate situation?</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r h="2772823">
                <a:tc>
                  <a:txBody>
                    <a:bodyPr/>
                    <a:lstStyle/>
                    <a:p>
                      <a:pPr marL="76200" marR="63500">
                        <a:lnSpc>
                          <a:spcPts val="48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Lst>
                        <a:defRPr sz="1800">
                          <a:solidFill>
                            <a:srgbClr val="000000"/>
                          </a:solidFill>
                        </a:defRPr>
                      </a:pPr>
                      <a:r>
                        <a:rPr b="1" sz="4000">
                          <a:solidFill>
                            <a:srgbClr val="000F06"/>
                          </a:solidFill>
                        </a:rPr>
                        <a:t>Love
endures
all things</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c>
                  <a:txBody>
                    <a:bodyPr/>
                    <a:lstStyle/>
                    <a:p>
                      <a:pPr marL="76200" marR="63500" algn="l">
                        <a:lnSpc>
                          <a:spcPts val="3800"/>
                        </a:lnSpc>
                        <a:tabLst>
                          <a:tab pos="533400" algn="l"/>
                          <a:tab pos="990600" algn="l"/>
                          <a:tab pos="1447800" algn="l"/>
                          <a:tab pos="1905000" algn="l"/>
                          <a:tab pos="2362200" algn="l"/>
                          <a:tab pos="2806700" algn="l"/>
                          <a:tab pos="3263900" algn="l"/>
                          <a:tab pos="3721100" algn="l"/>
                          <a:tab pos="4178300" algn="l"/>
                          <a:tab pos="4635500" algn="l"/>
                          <a:tab pos="5092700" algn="l"/>
                          <a:tab pos="5537200" algn="l"/>
                          <a:tab pos="9359900" algn="l"/>
                        </a:tabLst>
                        <a:defRPr sz="1800">
                          <a:solidFill>
                            <a:srgbClr val="000000"/>
                          </a:solidFill>
                        </a:defRPr>
                      </a:pPr>
                      <a:r>
                        <a:rPr b="1" sz="3200"/>
                        <a:t>Have I made a commitment to love and prize my spouse? Have I renewed that commitment at all?</a:t>
                      </a:r>
                    </a:p>
                  </a:txBody>
                  <a:tcPr marL="38100" marR="38100" marT="38100" marB="38100" anchor="ctr" anchorCtr="0" horzOverflow="overflow">
                    <a:lnL w="25400">
                      <a:solidFill>
                        <a:srgbClr val="444444"/>
                      </a:solidFill>
                      <a:miter lim="400000"/>
                    </a:lnL>
                    <a:lnR w="25400">
                      <a:solidFill>
                        <a:srgbClr val="444444"/>
                      </a:solidFill>
                      <a:miter lim="400000"/>
                    </a:lnR>
                    <a:lnT w="25400">
                      <a:solidFill>
                        <a:srgbClr val="444444"/>
                      </a:solidFill>
                      <a:miter lim="400000"/>
                    </a:lnT>
                    <a:lnB w="25400">
                      <a:solidFill>
                        <a:srgbClr val="444444"/>
                      </a:solidFill>
                      <a:miter lim="400000"/>
                    </a:lnB>
                  </a:tcPr>
                </a:tc>
              </a:tr>
            </a:tbl>
          </a:graphicData>
        </a:graphic>
      </p:graphicFrame>
      <p:sp>
        <p:nvSpPr>
          <p:cNvPr id="205" name="Love’s Description"/>
          <p:cNvSpPr txBox="1"/>
          <p:nvPr/>
        </p:nvSpPr>
        <p:spPr>
          <a:xfrm>
            <a:off x="1435100" y="0"/>
            <a:ext cx="10121900" cy="812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500"/>
              </a:lnSpc>
              <a:tabLst>
                <a:tab pos="1219200" algn="l"/>
                <a:tab pos="10160000" algn="l"/>
              </a:tabLst>
              <a:defRPr b="1" sz="4600">
                <a:solidFill>
                  <a:srgbClr val="06053D"/>
                </a:solidFill>
              </a:defRPr>
            </a:lvl1pPr>
          </a:lstStyle>
          <a:p>
            <a:pPr/>
            <a:r>
              <a:t>Love’s Description</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0" presetID="19" grpId="1" fill="hold">
                                  <p:stCondLst>
                                    <p:cond delay="0"/>
                                  </p:stCondLst>
                                  <p:iterate type="el" backwards="0">
                                    <p:tmAbs val="0"/>
                                  </p:iterate>
                                  <p:childTnLst>
                                    <p:set>
                                      <p:cBhvr>
                                        <p:cTn id="6" fill="hold"/>
                                        <p:tgtEl>
                                          <p:spTgt spid="204"/>
                                        </p:tgtEl>
                                        <p:attrNameLst>
                                          <p:attrName>style.visibility</p:attrName>
                                        </p:attrNameLst>
                                      </p:cBhvr>
                                      <p:to>
                                        <p:strVal val="visible"/>
                                      </p:to>
                                    </p:set>
                                    <p:anim calcmode="lin" valueType="num">
                                      <p:cBhvr>
                                        <p:cTn id="7" dur="1000" fill="hold"/>
                                        <p:tgtEl>
                                          <p:spTgt spid="204"/>
                                        </p:tgtEl>
                                        <p:attrNameLst>
                                          <p:attrName>ppt_w</p:attrName>
                                        </p:attrNameLst>
                                      </p:cBhvr>
                                      <p:tavLst>
                                        <p:tav tm="0" fmla="#ppt_w*sin(2.5*pi*$)">
                                          <p:val>
                                            <p:fltVal val="0"/>
                                          </p:val>
                                        </p:tav>
                                        <p:tav tm="100000">
                                          <p:val>
                                            <p:fltVal val="1"/>
                                          </p:val>
                                        </p:tav>
                                      </p:tavLst>
                                    </p:anim>
                                    <p:anim calcmode="lin" valueType="num">
                                      <p:cBhvr>
                                        <p:cTn id="8" dur="1000" fill="hold"/>
                                        <p:tgtEl>
                                          <p:spTgt spid="20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04" grpId="1"/>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7" name="Love Excels"/>
          <p:cNvSpPr txBox="1"/>
          <p:nvPr>
            <p:ph type="title"/>
          </p:nvPr>
        </p:nvSpPr>
        <p:spPr>
          <a:prstGeom prst="rect">
            <a:avLst/>
          </a:prstGeom>
        </p:spPr>
        <p:txBody>
          <a:bodyPr/>
          <a:lstStyle>
            <a:lvl1pPr>
              <a:defRPr b="1"/>
            </a:lvl1pPr>
          </a:lstStyle>
          <a:p>
            <a:pPr/>
            <a:r>
              <a:t>Love Excels</a:t>
            </a:r>
          </a:p>
        </p:txBody>
      </p:sp>
      <p:sp>
        <p:nvSpPr>
          <p:cNvPr id="208" name="Love excels in accomplishing what we find most difficult to do:"/>
          <p:cNvSpPr txBox="1"/>
          <p:nvPr/>
        </p:nvSpPr>
        <p:spPr>
          <a:xfrm>
            <a:off x="1447800" y="1244600"/>
            <a:ext cx="8343900" cy="1143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836400" algn="l"/>
              </a:tabLst>
              <a:defRPr b="1">
                <a:solidFill>
                  <a:srgbClr val="000000"/>
                </a:solidFill>
              </a:defRPr>
            </a:lvl1pPr>
          </a:lstStyle>
          <a:p>
            <a:pPr/>
            <a:r>
              <a:t>Love excels in accomplishing what we find most difficult to do:</a:t>
            </a:r>
          </a:p>
        </p:txBody>
      </p:sp>
      <p:grpSp>
        <p:nvGrpSpPr>
          <p:cNvPr id="211" name="Group"/>
          <p:cNvGrpSpPr/>
          <p:nvPr/>
        </p:nvGrpSpPr>
        <p:grpSpPr>
          <a:xfrm>
            <a:off x="1511300" y="2324100"/>
            <a:ext cx="8925608" cy="1447800"/>
            <a:chOff x="0" y="0"/>
            <a:chExt cx="8925607" cy="1447800"/>
          </a:xfrm>
        </p:grpSpPr>
        <p:sp>
          <p:nvSpPr>
            <p:cNvPr id="209" name="waiting rather than demanding;"/>
            <p:cNvSpPr txBox="1"/>
            <p:nvPr/>
          </p:nvSpPr>
          <p:spPr>
            <a:xfrm>
              <a:off x="736600" y="0"/>
              <a:ext cx="8189008" cy="1346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200">
                  <a:solidFill>
                    <a:srgbClr val="000200"/>
                  </a:solidFill>
                  <a:latin typeface="Arial Rounded MT Bold"/>
                  <a:ea typeface="Arial Rounded MT Bold"/>
                  <a:cs typeface="Arial Rounded MT Bold"/>
                  <a:sym typeface="Arial Rounded MT Bold"/>
                </a:defRPr>
              </a:pPr>
            </a:p>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200">
                  <a:solidFill>
                    <a:srgbClr val="000200"/>
                  </a:solidFill>
                  <a:latin typeface="Arial Rounded MT Bold"/>
                  <a:ea typeface="Arial Rounded MT Bold"/>
                  <a:cs typeface="Arial Rounded MT Bold"/>
                  <a:sym typeface="Arial Rounded MT Bold"/>
                </a:defRPr>
              </a:pPr>
              <a:r>
                <a:t>waiting rather than demanding;</a:t>
              </a:r>
            </a:p>
          </p:txBody>
        </p:sp>
        <p:sp>
          <p:nvSpPr>
            <p:cNvPr id="210" name="Shape"/>
            <p:cNvSpPr/>
            <p:nvPr/>
          </p:nvSpPr>
          <p:spPr>
            <a:xfrm>
              <a:off x="0" y="635000"/>
              <a:ext cx="647700" cy="812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2"/>
              <a:srcRect l="0" t="0" r="0" b="0"/>
              <a:tile tx="0" ty="0" sx="100000" sy="100000" flip="none" algn="tl"/>
            </a:blipFill>
            <a:ln w="25400" cap="flat">
              <a:noFill/>
              <a:miter lim="400000"/>
            </a:ln>
            <a:effectLst/>
          </p:spPr>
          <p:txBody>
            <a:bodyPr wrap="square" lIns="38100" tIns="38100" rIns="38100" bIns="38100" numCol="1" anchor="ctr">
              <a:noAutofit/>
            </a:bodyPr>
            <a:lstStyle/>
            <a:p>
              <a:pPr>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a:solidFill>
                    <a:srgbClr val="444444"/>
                  </a:solidFill>
                  <a:effectLst>
                    <a:outerShdw sx="100000" sy="100000" kx="0" ky="0" algn="b" rotWithShape="0" blurRad="38100" dist="12700" dir="5400000">
                      <a:srgbClr val="000000">
                        <a:alpha val="50000"/>
                      </a:srgbClr>
                    </a:outerShdw>
                  </a:effectLst>
                </a:defRPr>
              </a:pPr>
            </a:p>
          </p:txBody>
        </p:sp>
      </p:grpSp>
      <p:grpSp>
        <p:nvGrpSpPr>
          <p:cNvPr id="214" name="Group"/>
          <p:cNvGrpSpPr/>
          <p:nvPr/>
        </p:nvGrpSpPr>
        <p:grpSpPr>
          <a:xfrm>
            <a:off x="1511300" y="3454400"/>
            <a:ext cx="11787797" cy="2184400"/>
            <a:chOff x="0" y="0"/>
            <a:chExt cx="11787796" cy="2184400"/>
          </a:xfrm>
        </p:grpSpPr>
        <p:sp>
          <p:nvSpPr>
            <p:cNvPr id="212" name="determining to fulfill needs of others at cost to ones own needs and desires;"/>
            <p:cNvSpPr txBox="1"/>
            <p:nvPr/>
          </p:nvSpPr>
          <p:spPr>
            <a:xfrm>
              <a:off x="776896" y="0"/>
              <a:ext cx="11010901" cy="2184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328400" algn="l"/>
                </a:tabLst>
                <a:defRPr sz="4200">
                  <a:solidFill>
                    <a:srgbClr val="000200"/>
                  </a:solidFill>
                  <a:latin typeface="Arial Rounded MT Bold"/>
                  <a:ea typeface="Arial Rounded MT Bold"/>
                  <a:cs typeface="Arial Rounded MT Bold"/>
                  <a:sym typeface="Arial Rounded MT Bold"/>
                </a:defRPr>
              </a:pPr>
            </a:p>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1328400" algn="l"/>
                </a:tabLst>
                <a:defRPr sz="4200">
                  <a:solidFill>
                    <a:srgbClr val="000200"/>
                  </a:solidFill>
                  <a:latin typeface="Arial Rounded MT Bold"/>
                  <a:ea typeface="Arial Rounded MT Bold"/>
                  <a:cs typeface="Arial Rounded MT Bold"/>
                  <a:sym typeface="Arial Rounded MT Bold"/>
                </a:defRPr>
              </a:pPr>
              <a:r>
                <a:t>determining to fulfill needs of others at cost to ones own needs and desires;</a:t>
              </a:r>
            </a:p>
          </p:txBody>
        </p:sp>
        <p:sp>
          <p:nvSpPr>
            <p:cNvPr id="213" name="Shape"/>
            <p:cNvSpPr/>
            <p:nvPr/>
          </p:nvSpPr>
          <p:spPr>
            <a:xfrm>
              <a:off x="0" y="673100"/>
              <a:ext cx="660756" cy="812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2"/>
              <a:srcRect l="0" t="0" r="0" b="0"/>
              <a:tile tx="0" ty="0" sx="100000" sy="100000" flip="none" algn="tl"/>
            </a:blipFill>
            <a:ln w="25400" cap="flat">
              <a:noFill/>
              <a:miter lim="400000"/>
            </a:ln>
            <a:effectLst/>
          </p:spPr>
          <p:txBody>
            <a:bodyPr wrap="square" lIns="38100" tIns="38100" rIns="38100" bIns="38100" numCol="1" anchor="ctr">
              <a:noAutofit/>
            </a:bodyPr>
            <a:lstStyle/>
            <a:p>
              <a:pPr>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a:solidFill>
                    <a:srgbClr val="444444"/>
                  </a:solidFill>
                  <a:effectLst>
                    <a:outerShdw sx="100000" sy="100000" kx="0" ky="0" algn="b" rotWithShape="0" blurRad="38100" dist="12700" dir="5400000">
                      <a:srgbClr val="000000">
                        <a:alpha val="50000"/>
                      </a:srgbClr>
                    </a:outerShdw>
                  </a:effectLst>
                </a:defRPr>
              </a:pPr>
            </a:p>
          </p:txBody>
        </p:sp>
      </p:grpSp>
      <p:grpSp>
        <p:nvGrpSpPr>
          <p:cNvPr id="217" name="Group"/>
          <p:cNvGrpSpPr/>
          <p:nvPr/>
        </p:nvGrpSpPr>
        <p:grpSpPr>
          <a:xfrm>
            <a:off x="1511300" y="5232400"/>
            <a:ext cx="11506200" cy="1968500"/>
            <a:chOff x="0" y="0"/>
            <a:chExt cx="11506200" cy="1968500"/>
          </a:xfrm>
        </p:grpSpPr>
        <p:sp>
          <p:nvSpPr>
            <p:cNvPr id="215" name="extending tender care to obstinate people;"/>
            <p:cNvSpPr txBox="1"/>
            <p:nvPr/>
          </p:nvSpPr>
          <p:spPr>
            <a:xfrm>
              <a:off x="749300" y="0"/>
              <a:ext cx="10756900" cy="1968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200">
                  <a:solidFill>
                    <a:srgbClr val="000200"/>
                  </a:solidFill>
                  <a:latin typeface="Arial Rounded MT Bold"/>
                  <a:ea typeface="Arial Rounded MT Bold"/>
                  <a:cs typeface="Arial Rounded MT Bold"/>
                  <a:sym typeface="Arial Rounded MT Bold"/>
                </a:defRPr>
              </a:pPr>
            </a:p>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200">
                  <a:solidFill>
                    <a:srgbClr val="000200"/>
                  </a:solidFill>
                  <a:latin typeface="Arial Rounded MT Bold"/>
                  <a:ea typeface="Arial Rounded MT Bold"/>
                  <a:cs typeface="Arial Rounded MT Bold"/>
                  <a:sym typeface="Arial Rounded MT Bold"/>
                </a:defRPr>
              </a:pPr>
              <a:r>
                <a:t>extending tender care to obstinate people;</a:t>
              </a:r>
            </a:p>
          </p:txBody>
        </p:sp>
        <p:sp>
          <p:nvSpPr>
            <p:cNvPr id="216" name="Shape"/>
            <p:cNvSpPr/>
            <p:nvPr/>
          </p:nvSpPr>
          <p:spPr>
            <a:xfrm>
              <a:off x="0" y="596900"/>
              <a:ext cx="647700" cy="812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2"/>
              <a:srcRect l="0" t="0" r="0" b="0"/>
              <a:tile tx="0" ty="0" sx="100000" sy="100000" flip="none" algn="tl"/>
            </a:blipFill>
            <a:ln w="25400" cap="flat">
              <a:noFill/>
              <a:miter lim="400000"/>
            </a:ln>
            <a:effectLst/>
          </p:spPr>
          <p:txBody>
            <a:bodyPr wrap="square" lIns="38100" tIns="38100" rIns="38100" bIns="38100" numCol="1" anchor="ctr">
              <a:noAutofit/>
            </a:bodyPr>
            <a:lstStyle/>
            <a:p>
              <a:pPr>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a:solidFill>
                    <a:srgbClr val="444444"/>
                  </a:solidFill>
                  <a:effectLst>
                    <a:outerShdw sx="100000" sy="100000" kx="0" ky="0" algn="b" rotWithShape="0" blurRad="38100" dist="12700" dir="5400000">
                      <a:srgbClr val="000000">
                        <a:alpha val="50000"/>
                      </a:srgbClr>
                    </a:outerShdw>
                  </a:effectLst>
                </a:defRPr>
              </a:pPr>
            </a:p>
          </p:txBody>
        </p:sp>
      </p:grpSp>
      <p:grpSp>
        <p:nvGrpSpPr>
          <p:cNvPr id="220" name="Group"/>
          <p:cNvGrpSpPr/>
          <p:nvPr/>
        </p:nvGrpSpPr>
        <p:grpSpPr>
          <a:xfrm>
            <a:off x="1511300" y="6934200"/>
            <a:ext cx="10940517" cy="1968500"/>
            <a:chOff x="0" y="0"/>
            <a:chExt cx="10940516" cy="1968500"/>
          </a:xfrm>
        </p:grpSpPr>
        <p:sp>
          <p:nvSpPr>
            <p:cNvPr id="218" name="acknowledgment of our weaknesses…"/>
            <p:cNvSpPr txBox="1"/>
            <p:nvPr/>
          </p:nvSpPr>
          <p:spPr>
            <a:xfrm>
              <a:off x="774700" y="0"/>
              <a:ext cx="10165817" cy="1968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200">
                  <a:solidFill>
                    <a:srgbClr val="000200"/>
                  </a:solidFill>
                  <a:latin typeface="Arial Rounded MT Bold"/>
                  <a:ea typeface="Arial Rounded MT Bold"/>
                  <a:cs typeface="Arial Rounded MT Bold"/>
                  <a:sym typeface="Arial Rounded MT Bold"/>
                </a:defRPr>
              </a:pPr>
            </a:p>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200">
                  <a:solidFill>
                    <a:srgbClr val="000200"/>
                  </a:solidFill>
                  <a:latin typeface="Arial Rounded MT Bold"/>
                  <a:ea typeface="Arial Rounded MT Bold"/>
                  <a:cs typeface="Arial Rounded MT Bold"/>
                  <a:sym typeface="Arial Rounded MT Bold"/>
                </a:defRPr>
              </a:pPr>
              <a:r>
                <a:t>acknowledgment of our weaknesses </a:t>
              </a:r>
            </a:p>
            <a:p>
              <a:pPr algn="l">
                <a:lnSpc>
                  <a:spcPts val="5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4200">
                  <a:solidFill>
                    <a:srgbClr val="000200"/>
                  </a:solidFill>
                  <a:latin typeface="Arial Rounded MT Bold"/>
                  <a:ea typeface="Arial Rounded MT Bold"/>
                  <a:cs typeface="Arial Rounded MT Bold"/>
                  <a:sym typeface="Arial Rounded MT Bold"/>
                </a:defRPr>
              </a:pPr>
              <a:r>
                <a:t>rather than clamoring for compliments.</a:t>
              </a:r>
            </a:p>
          </p:txBody>
        </p:sp>
        <p:sp>
          <p:nvSpPr>
            <p:cNvPr id="219" name="Shape"/>
            <p:cNvSpPr/>
            <p:nvPr/>
          </p:nvSpPr>
          <p:spPr>
            <a:xfrm>
              <a:off x="0" y="647700"/>
              <a:ext cx="647700" cy="812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3"/>
                  </a:moveTo>
                  <a:lnTo>
                    <a:pt x="0" y="14407"/>
                  </a:lnTo>
                  <a:lnTo>
                    <a:pt x="12960" y="14407"/>
                  </a:lnTo>
                  <a:lnTo>
                    <a:pt x="12960" y="21600"/>
                  </a:lnTo>
                  <a:lnTo>
                    <a:pt x="21600" y="10800"/>
                  </a:lnTo>
                  <a:lnTo>
                    <a:pt x="12960" y="0"/>
                  </a:lnTo>
                  <a:lnTo>
                    <a:pt x="12960" y="7193"/>
                  </a:lnTo>
                  <a:close/>
                </a:path>
              </a:pathLst>
            </a:custGeom>
            <a:blipFill rotWithShape="1">
              <a:blip r:embed="rId2"/>
              <a:srcRect l="0" t="0" r="0" b="0"/>
              <a:tile tx="0" ty="0" sx="100000" sy="100000" flip="none" algn="tl"/>
            </a:blipFill>
            <a:ln w="25400" cap="flat">
              <a:noFill/>
              <a:miter lim="400000"/>
            </a:ln>
            <a:effectLst/>
          </p:spPr>
          <p:txBody>
            <a:bodyPr wrap="square" lIns="38100" tIns="38100" rIns="38100" bIns="38100" numCol="1" anchor="ctr">
              <a:noAutofit/>
            </a:bodyPr>
            <a:lstStyle/>
            <a:p>
              <a:pPr>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a:solidFill>
                    <a:srgbClr val="444444"/>
                  </a:solidFill>
                  <a:effectLst>
                    <a:outerShdw sx="100000" sy="100000" kx="0" ky="0" algn="b" rotWithShape="0" blurRad="38100" dist="12700" dir="5400000">
                      <a:srgbClr val="000000">
                        <a:alpha val="50000"/>
                      </a:srgbClr>
                    </a:outerShdw>
                  </a:effectLst>
                </a:defRPr>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208"/>
                                        </p:tgtEl>
                                        <p:attrNameLst>
                                          <p:attrName>style.visibility</p:attrName>
                                        </p:attrNameLst>
                                      </p:cBhvr>
                                      <p:to>
                                        <p:strVal val="visible"/>
                                      </p:to>
                                    </p:set>
                                    <p:anim calcmode="lin" valueType="num">
                                      <p:cBhvr>
                                        <p:cTn id="7" dur="2250" fill="hold"/>
                                        <p:tgtEl>
                                          <p:spTgt spid="208"/>
                                        </p:tgtEl>
                                        <p:attrNameLst>
                                          <p:attrName>ppt_x</p:attrName>
                                        </p:attrNameLst>
                                      </p:cBhvr>
                                      <p:tavLst>
                                        <p:tav tm="0">
                                          <p:val>
                                            <p:strVal val="0-#ppt_w/2"/>
                                          </p:val>
                                        </p:tav>
                                        <p:tav tm="100000">
                                          <p:val>
                                            <p:strVal val="#ppt_x"/>
                                          </p:val>
                                        </p:tav>
                                      </p:tavLst>
                                    </p:anim>
                                    <p:anim calcmode="lin" valueType="num">
                                      <p:cBhvr>
                                        <p:cTn id="8" dur="2250" fill="hold"/>
                                        <p:tgtEl>
                                          <p:spTgt spid="208"/>
                                        </p:tgtEl>
                                        <p:attrNameLst>
                                          <p:attrName>ppt_y</p:attrName>
                                        </p:attrNameLst>
                                      </p:cBhvr>
                                      <p:tavLst>
                                        <p:tav tm="0">
                                          <p:val>
                                            <p:strVal val="#ppt_y"/>
                                          </p:val>
                                        </p:tav>
                                        <p:tav tm="100000">
                                          <p:val>
                                            <p:strVal val="#ppt_y"/>
                                          </p:val>
                                        </p:tav>
                                      </p:tavLst>
                                    </p:anim>
                                  </p:childTnLst>
                                </p:cTn>
                              </p:par>
                            </p:childTnLst>
                          </p:cTn>
                        </p:par>
                        <p:par>
                          <p:cTn id="9" fill="hold">
                            <p:stCondLst>
                              <p:cond delay="2250"/>
                            </p:stCondLst>
                            <p:childTnLst>
                              <p:par>
                                <p:cTn id="10" presetClass="entr" nodeType="afterEffect" presetSubtype="8" presetID="2" grpId="2" fill="hold">
                                  <p:stCondLst>
                                    <p:cond delay="200"/>
                                  </p:stCondLst>
                                  <p:iterate type="el" backwards="0">
                                    <p:tmAbs val="0"/>
                                  </p:iterate>
                                  <p:childTnLst>
                                    <p:set>
                                      <p:cBhvr>
                                        <p:cTn id="11" fill="hold"/>
                                        <p:tgtEl>
                                          <p:spTgt spid="211"/>
                                        </p:tgtEl>
                                        <p:attrNameLst>
                                          <p:attrName>style.visibility</p:attrName>
                                        </p:attrNameLst>
                                      </p:cBhvr>
                                      <p:to>
                                        <p:strVal val="visible"/>
                                      </p:to>
                                    </p:set>
                                    <p:anim calcmode="lin" valueType="num">
                                      <p:cBhvr>
                                        <p:cTn id="12" dur="1000" fill="hold"/>
                                        <p:tgtEl>
                                          <p:spTgt spid="211"/>
                                        </p:tgtEl>
                                        <p:attrNameLst>
                                          <p:attrName>ppt_x</p:attrName>
                                        </p:attrNameLst>
                                      </p:cBhvr>
                                      <p:tavLst>
                                        <p:tav tm="0">
                                          <p:val>
                                            <p:strVal val="0-#ppt_w/2"/>
                                          </p:val>
                                        </p:tav>
                                        <p:tav tm="100000">
                                          <p:val>
                                            <p:strVal val="#ppt_x"/>
                                          </p:val>
                                        </p:tav>
                                      </p:tavLst>
                                    </p:anim>
                                    <p:anim calcmode="lin" valueType="num">
                                      <p:cBhvr>
                                        <p:cTn id="13" dur="1000" fill="hold"/>
                                        <p:tgtEl>
                                          <p:spTgt spid="21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8" presetID="2" grpId="3" fill="hold">
                                  <p:stCondLst>
                                    <p:cond delay="0"/>
                                  </p:stCondLst>
                                  <p:iterate type="el" backwards="0">
                                    <p:tmAbs val="0"/>
                                  </p:iterate>
                                  <p:childTnLst>
                                    <p:set>
                                      <p:cBhvr>
                                        <p:cTn id="17" fill="hold"/>
                                        <p:tgtEl>
                                          <p:spTgt spid="214"/>
                                        </p:tgtEl>
                                        <p:attrNameLst>
                                          <p:attrName>style.visibility</p:attrName>
                                        </p:attrNameLst>
                                      </p:cBhvr>
                                      <p:to>
                                        <p:strVal val="visible"/>
                                      </p:to>
                                    </p:set>
                                    <p:anim calcmode="lin" valueType="num">
                                      <p:cBhvr>
                                        <p:cTn id="18" dur="1000" fill="hold"/>
                                        <p:tgtEl>
                                          <p:spTgt spid="214"/>
                                        </p:tgtEl>
                                        <p:attrNameLst>
                                          <p:attrName>ppt_x</p:attrName>
                                        </p:attrNameLst>
                                      </p:cBhvr>
                                      <p:tavLst>
                                        <p:tav tm="0">
                                          <p:val>
                                            <p:strVal val="0-#ppt_w/2"/>
                                          </p:val>
                                        </p:tav>
                                        <p:tav tm="100000">
                                          <p:val>
                                            <p:strVal val="#ppt_x"/>
                                          </p:val>
                                        </p:tav>
                                      </p:tavLst>
                                    </p:anim>
                                    <p:anim calcmode="lin" valueType="num">
                                      <p:cBhvr>
                                        <p:cTn id="19" dur="1000" fill="hold"/>
                                        <p:tgtEl>
                                          <p:spTgt spid="214"/>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8" presetID="2" grpId="4" fill="hold">
                                  <p:stCondLst>
                                    <p:cond delay="0"/>
                                  </p:stCondLst>
                                  <p:iterate type="el" backwards="0">
                                    <p:tmAbs val="0"/>
                                  </p:iterate>
                                  <p:childTnLst>
                                    <p:set>
                                      <p:cBhvr>
                                        <p:cTn id="23" fill="hold"/>
                                        <p:tgtEl>
                                          <p:spTgt spid="217"/>
                                        </p:tgtEl>
                                        <p:attrNameLst>
                                          <p:attrName>style.visibility</p:attrName>
                                        </p:attrNameLst>
                                      </p:cBhvr>
                                      <p:to>
                                        <p:strVal val="visible"/>
                                      </p:to>
                                    </p:set>
                                    <p:anim calcmode="lin" valueType="num">
                                      <p:cBhvr>
                                        <p:cTn id="24" dur="1000" fill="hold"/>
                                        <p:tgtEl>
                                          <p:spTgt spid="217"/>
                                        </p:tgtEl>
                                        <p:attrNameLst>
                                          <p:attrName>ppt_x</p:attrName>
                                        </p:attrNameLst>
                                      </p:cBhvr>
                                      <p:tavLst>
                                        <p:tav tm="0">
                                          <p:val>
                                            <p:strVal val="0-#ppt_w/2"/>
                                          </p:val>
                                        </p:tav>
                                        <p:tav tm="100000">
                                          <p:val>
                                            <p:strVal val="#ppt_x"/>
                                          </p:val>
                                        </p:tav>
                                      </p:tavLst>
                                    </p:anim>
                                    <p:anim calcmode="lin" valueType="num">
                                      <p:cBhvr>
                                        <p:cTn id="25" dur="1000" fill="hold"/>
                                        <p:tgtEl>
                                          <p:spTgt spid="217"/>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 grpId="5" fill="hold">
                                  <p:stCondLst>
                                    <p:cond delay="0"/>
                                  </p:stCondLst>
                                  <p:iterate type="el" backwards="0">
                                    <p:tmAbs val="0"/>
                                  </p:iterate>
                                  <p:childTnLst>
                                    <p:set>
                                      <p:cBhvr>
                                        <p:cTn id="29" fill="hold"/>
                                        <p:tgtEl>
                                          <p:spTgt spid="220"/>
                                        </p:tgtEl>
                                        <p:attrNameLst>
                                          <p:attrName>style.visibility</p:attrName>
                                        </p:attrNameLst>
                                      </p:cBhvr>
                                      <p:to>
                                        <p:strVal val="visible"/>
                                      </p:to>
                                    </p:set>
                                    <p:anim calcmode="lin" valueType="num">
                                      <p:cBhvr>
                                        <p:cTn id="30" dur="1000" fill="hold"/>
                                        <p:tgtEl>
                                          <p:spTgt spid="220"/>
                                        </p:tgtEl>
                                        <p:attrNameLst>
                                          <p:attrName>ppt_x</p:attrName>
                                        </p:attrNameLst>
                                      </p:cBhvr>
                                      <p:tavLst>
                                        <p:tav tm="0">
                                          <p:val>
                                            <p:strVal val="0-#ppt_w/2"/>
                                          </p:val>
                                        </p:tav>
                                        <p:tav tm="100000">
                                          <p:val>
                                            <p:strVal val="#ppt_x"/>
                                          </p:val>
                                        </p:tav>
                                      </p:tavLst>
                                    </p:anim>
                                    <p:anim calcmode="lin" valueType="num">
                                      <p:cBhvr>
                                        <p:cTn id="31" dur="1000" fill="hold"/>
                                        <p:tgtEl>
                                          <p:spTgt spid="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1" grpId="2"/>
      <p:bldP build="whole" bldLvl="1" animBg="1" rev="0" advAuto="0" spid="220" grpId="5"/>
      <p:bldP build="whole" bldLvl="1" animBg="1" rev="0" advAuto="0" spid="214" grpId="3"/>
      <p:bldP build="whole" bldLvl="1" animBg="1" rev="0" advAuto="0" spid="208" grpId="1"/>
      <p:bldP build="whole" bldLvl="1" animBg="1" rev="0" advAuto="0" spid="217" grpId="4"/>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2" name="Two hours late…"/>
          <p:cNvSpPr txBox="1"/>
          <p:nvPr>
            <p:ph type="body" sz="half" idx="1"/>
          </p:nvPr>
        </p:nvSpPr>
        <p:spPr>
          <a:xfrm>
            <a:off x="2869411" y="1340611"/>
            <a:ext cx="4940301" cy="8293101"/>
          </a:xfrm>
          <a:prstGeom prst="rect">
            <a:avLst/>
          </a:prstGeom>
        </p:spPr>
        <p:txBody>
          <a:bodyPr/>
          <a:lstStyle/>
          <a:p>
            <a:pPr marL="311150" indent="-311150">
              <a:lnSpc>
                <a:spcPts val="5900"/>
              </a:lnSpc>
              <a:spcBef>
                <a:spcPts val="4700"/>
              </a:spcBef>
              <a:defRPr b="1" i="1" sz="4900"/>
            </a:pPr>
            <a:r>
              <a:t>Two hours late</a:t>
            </a:r>
          </a:p>
          <a:p>
            <a:pPr marL="311150" indent="-311150">
              <a:lnSpc>
                <a:spcPts val="5900"/>
              </a:lnSpc>
              <a:spcBef>
                <a:spcPts val="4700"/>
              </a:spcBef>
              <a:defRPr b="1" i="1" sz="4900"/>
            </a:pPr>
            <a:r>
              <a:t>Dip my feet</a:t>
            </a:r>
          </a:p>
          <a:p>
            <a:pPr marL="311150" indent="-311150">
              <a:lnSpc>
                <a:spcPts val="5900"/>
              </a:lnSpc>
              <a:spcBef>
                <a:spcPts val="4700"/>
              </a:spcBef>
              <a:defRPr b="1" i="1" sz="4900"/>
            </a:pPr>
            <a:r>
              <a:t>Coastal road</a:t>
            </a:r>
          </a:p>
          <a:p>
            <a:pPr marL="311150" indent="-311150">
              <a:lnSpc>
                <a:spcPts val="5900"/>
              </a:lnSpc>
              <a:spcBef>
                <a:spcPts val="4700"/>
              </a:spcBef>
              <a:defRPr b="1" i="1" sz="4900"/>
            </a:pPr>
            <a:r>
              <a:t>Struggle</a:t>
            </a:r>
          </a:p>
          <a:p>
            <a:pPr marL="311150" indent="-311150">
              <a:lnSpc>
                <a:spcPts val="5900"/>
              </a:lnSpc>
              <a:spcBef>
                <a:spcPts val="4700"/>
              </a:spcBef>
              <a:defRPr b="1" i="1" sz="4900"/>
            </a:pPr>
            <a:r>
              <a:t>Prefer her</a:t>
            </a:r>
          </a:p>
          <a:p>
            <a:pPr marL="311150" indent="-311150">
              <a:lnSpc>
                <a:spcPts val="5900"/>
              </a:lnSpc>
              <a:spcBef>
                <a:spcPts val="4700"/>
              </a:spcBef>
              <a:defRPr b="1" i="1" sz="4900"/>
            </a:pPr>
            <a:r>
              <a:t>Blessing</a:t>
            </a:r>
          </a:p>
        </p:txBody>
      </p:sp>
      <p:sp>
        <p:nvSpPr>
          <p:cNvPr id="223" name="Detour to God’s Love"/>
          <p:cNvSpPr txBox="1"/>
          <p:nvPr>
            <p:ph type="title"/>
          </p:nvPr>
        </p:nvSpPr>
        <p:spPr>
          <a:xfrm>
            <a:off x="1422400" y="101600"/>
            <a:ext cx="10020300" cy="838200"/>
          </a:xfrm>
          <a:prstGeom prst="rect">
            <a:avLst/>
          </a:prstGeom>
        </p:spPr>
        <p:txBody>
          <a:bodyPr/>
          <a:lstStyle>
            <a:lvl1pPr>
              <a:defRPr b="1"/>
            </a:lvl1pPr>
          </a:lstStyle>
          <a:p>
            <a:pPr/>
            <a:r>
              <a:t>Detour to God’s Love</a:t>
            </a:r>
          </a:p>
        </p:txBody>
      </p:sp>
      <p:pic>
        <p:nvPicPr>
          <p:cNvPr id="224" name="pasted51.pdf" descr="pasted51.pdf"/>
          <p:cNvPicPr>
            <a:picLocks noChangeAspect="1"/>
          </p:cNvPicPr>
          <p:nvPr/>
        </p:nvPicPr>
        <p:blipFill>
          <a:blip r:embed="rId2">
            <a:extLst/>
          </a:blip>
          <a:stretch>
            <a:fillRect/>
          </a:stretch>
        </p:blipFill>
        <p:spPr>
          <a:xfrm>
            <a:off x="8233443" y="-1"/>
            <a:ext cx="4771357" cy="9753601"/>
          </a:xfrm>
          <a:prstGeom prst="rect">
            <a:avLst/>
          </a:prstGeom>
          <a:ln w="12700">
            <a:miter lim="400000"/>
          </a:ln>
          <a:effectLst>
            <a:outerShdw sx="100000" sy="100000" kx="0" ky="0" algn="b" rotWithShape="0" blurRad="50800" dist="38100" dir="2700000">
              <a:srgbClr val="000000">
                <a:alpha val="75000"/>
              </a:srgbClr>
            </a:outerShdw>
          </a:effectLst>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222">
                                            <p:bg/>
                                          </p:spTgt>
                                        </p:tgtEl>
                                        <p:attrNameLst>
                                          <p:attrName>style.visibility</p:attrName>
                                        </p:attrNameLst>
                                      </p:cBhvr>
                                      <p:to>
                                        <p:strVal val="visible"/>
                                      </p:to>
                                    </p:set>
                                    <p:animEffect filter="wipe(left)" transition="in">
                                      <p:cBhvr>
                                        <p:cTn id="7" dur="2500"/>
                                        <p:tgtEl>
                                          <p:spTgt spid="222">
                                            <p:bg/>
                                          </p:spTgt>
                                        </p:tgtEl>
                                      </p:cBhvr>
                                    </p:animEffect>
                                  </p:childTnLst>
                                </p:cTn>
                              </p:par>
                              <p:par>
                                <p:cTn id="8" presetClass="entr" nodeType="withEffect" presetSubtype="8" presetID="22" grpId="1" fill="hold">
                                  <p:stCondLst>
                                    <p:cond delay="0"/>
                                  </p:stCondLst>
                                  <p:iterate type="el" backwards="0">
                                    <p:tmAbs val="0"/>
                                  </p:iterate>
                                  <p:childTnLst>
                                    <p:set>
                                      <p:cBhvr>
                                        <p:cTn id="9" fill="hold"/>
                                        <p:tgtEl>
                                          <p:spTgt spid="222">
                                            <p:txEl>
                                              <p:pRg st="0" end="0"/>
                                            </p:txEl>
                                          </p:spTgt>
                                        </p:tgtEl>
                                        <p:attrNameLst>
                                          <p:attrName>style.visibility</p:attrName>
                                        </p:attrNameLst>
                                      </p:cBhvr>
                                      <p:to>
                                        <p:strVal val="visible"/>
                                      </p:to>
                                    </p:set>
                                    <p:animEffect filter="wipe(left)" transition="in">
                                      <p:cBhvr>
                                        <p:cTn id="10" dur="2500"/>
                                        <p:tgtEl>
                                          <p:spTgt spid="22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8" presetID="22" grpId="1" fill="hold">
                                  <p:stCondLst>
                                    <p:cond delay="0"/>
                                  </p:stCondLst>
                                  <p:iterate type="el" backwards="0">
                                    <p:tmAbs val="0"/>
                                  </p:iterate>
                                  <p:childTnLst>
                                    <p:set>
                                      <p:cBhvr>
                                        <p:cTn id="14" fill="hold"/>
                                        <p:tgtEl>
                                          <p:spTgt spid="222">
                                            <p:txEl>
                                              <p:pRg st="1" end="1"/>
                                            </p:txEl>
                                          </p:spTgt>
                                        </p:tgtEl>
                                        <p:attrNameLst>
                                          <p:attrName>style.visibility</p:attrName>
                                        </p:attrNameLst>
                                      </p:cBhvr>
                                      <p:to>
                                        <p:strVal val="visible"/>
                                      </p:to>
                                    </p:set>
                                    <p:animEffect filter="wipe(left)" transition="in">
                                      <p:cBhvr>
                                        <p:cTn id="15" dur="2500"/>
                                        <p:tgtEl>
                                          <p:spTgt spid="22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8" presetID="22" grpId="1" fill="hold">
                                  <p:stCondLst>
                                    <p:cond delay="0"/>
                                  </p:stCondLst>
                                  <p:iterate type="el" backwards="0">
                                    <p:tmAbs val="0"/>
                                  </p:iterate>
                                  <p:childTnLst>
                                    <p:set>
                                      <p:cBhvr>
                                        <p:cTn id="19" fill="hold"/>
                                        <p:tgtEl>
                                          <p:spTgt spid="222">
                                            <p:txEl>
                                              <p:pRg st="2" end="2"/>
                                            </p:txEl>
                                          </p:spTgt>
                                        </p:tgtEl>
                                        <p:attrNameLst>
                                          <p:attrName>style.visibility</p:attrName>
                                        </p:attrNameLst>
                                      </p:cBhvr>
                                      <p:to>
                                        <p:strVal val="visible"/>
                                      </p:to>
                                    </p:set>
                                    <p:animEffect filter="wipe(left)" transition="in">
                                      <p:cBhvr>
                                        <p:cTn id="20" dur="2500"/>
                                        <p:tgtEl>
                                          <p:spTgt spid="22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2" grpId="1" fill="hold">
                                  <p:stCondLst>
                                    <p:cond delay="0"/>
                                  </p:stCondLst>
                                  <p:iterate type="el" backwards="0">
                                    <p:tmAbs val="0"/>
                                  </p:iterate>
                                  <p:childTnLst>
                                    <p:set>
                                      <p:cBhvr>
                                        <p:cTn id="24" fill="hold"/>
                                        <p:tgtEl>
                                          <p:spTgt spid="222">
                                            <p:txEl>
                                              <p:pRg st="3" end="3"/>
                                            </p:txEl>
                                          </p:spTgt>
                                        </p:tgtEl>
                                        <p:attrNameLst>
                                          <p:attrName>style.visibility</p:attrName>
                                        </p:attrNameLst>
                                      </p:cBhvr>
                                      <p:to>
                                        <p:strVal val="visible"/>
                                      </p:to>
                                    </p:set>
                                    <p:animEffect filter="wipe(left)" transition="in">
                                      <p:cBhvr>
                                        <p:cTn id="25" dur="2500"/>
                                        <p:tgtEl>
                                          <p:spTgt spid="22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Class="entr" nodeType="clickEffect" presetSubtype="8" presetID="22" grpId="1" fill="hold">
                                  <p:stCondLst>
                                    <p:cond delay="0"/>
                                  </p:stCondLst>
                                  <p:iterate type="el" backwards="0">
                                    <p:tmAbs val="0"/>
                                  </p:iterate>
                                  <p:childTnLst>
                                    <p:set>
                                      <p:cBhvr>
                                        <p:cTn id="29" fill="hold"/>
                                        <p:tgtEl>
                                          <p:spTgt spid="222">
                                            <p:txEl>
                                              <p:pRg st="4" end="4"/>
                                            </p:txEl>
                                          </p:spTgt>
                                        </p:tgtEl>
                                        <p:attrNameLst>
                                          <p:attrName>style.visibility</p:attrName>
                                        </p:attrNameLst>
                                      </p:cBhvr>
                                      <p:to>
                                        <p:strVal val="visible"/>
                                      </p:to>
                                    </p:set>
                                    <p:animEffect filter="wipe(left)" transition="in">
                                      <p:cBhvr>
                                        <p:cTn id="30" dur="2500"/>
                                        <p:tgtEl>
                                          <p:spTgt spid="22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8" presetID="22" grpId="1" fill="hold">
                                  <p:stCondLst>
                                    <p:cond delay="0"/>
                                  </p:stCondLst>
                                  <p:iterate type="el" backwards="0">
                                    <p:tmAbs val="0"/>
                                  </p:iterate>
                                  <p:childTnLst>
                                    <p:set>
                                      <p:cBhvr>
                                        <p:cTn id="34" fill="hold"/>
                                        <p:tgtEl>
                                          <p:spTgt spid="222">
                                            <p:txEl>
                                              <p:pRg st="5" end="5"/>
                                            </p:txEl>
                                          </p:spTgt>
                                        </p:tgtEl>
                                        <p:attrNameLst>
                                          <p:attrName>style.visibility</p:attrName>
                                        </p:attrNameLst>
                                      </p:cBhvr>
                                      <p:to>
                                        <p:strVal val="visible"/>
                                      </p:to>
                                    </p:set>
                                    <p:animEffect filter="wipe(left)" transition="in">
                                      <p:cBhvr>
                                        <p:cTn id="35" dur="2500"/>
                                        <p:tgtEl>
                                          <p:spTgt spid="222">
                                            <p:txEl>
                                              <p:pRg st="5" end="5"/>
                                            </p:txEl>
                                          </p:spTgt>
                                        </p:tgtEl>
                                      </p:cBhvr>
                                    </p:animEffect>
                                  </p:childTnLst>
                                </p:cTn>
                              </p:par>
                            </p:childTnLst>
                          </p:cTn>
                        </p:par>
                        <p:par>
                          <p:cTn id="36" fill="hold">
                            <p:stCondLst>
                              <p:cond delay="2500"/>
                            </p:stCondLst>
                            <p:childTnLst>
                              <p:par>
                                <p:cTn id="37" presetClass="entr" nodeType="afterEffect" presetID="9" grpId="2" fill="hold">
                                  <p:stCondLst>
                                    <p:cond delay="0"/>
                                  </p:stCondLst>
                                  <p:iterate type="el" backwards="0">
                                    <p:tmAbs val="0"/>
                                  </p:iterate>
                                  <p:childTnLst>
                                    <p:set>
                                      <p:cBhvr>
                                        <p:cTn id="38" fill="hold"/>
                                        <p:tgtEl>
                                          <p:spTgt spid="224"/>
                                        </p:tgtEl>
                                        <p:attrNameLst>
                                          <p:attrName>style.visibility</p:attrName>
                                        </p:attrNameLst>
                                      </p:cBhvr>
                                      <p:to>
                                        <p:strVal val="visible"/>
                                      </p:to>
                                    </p:set>
                                    <p:animEffect filter="dissolve" transition="in">
                                      <p:cBhvr>
                                        <p:cTn id="39" dur="2500"/>
                                        <p:tgtEl>
                                          <p:spTgt spid="22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4" grpId="2"/>
      <p:bldP build="p" bldLvl="5" animBg="1" rev="0" advAuto="0" spid="222" grpId="1"/>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6" name="Handling Priorities"/>
          <p:cNvSpPr txBox="1"/>
          <p:nvPr>
            <p:ph type="title"/>
          </p:nvPr>
        </p:nvSpPr>
        <p:spPr>
          <a:xfrm>
            <a:off x="1409700" y="0"/>
            <a:ext cx="10185400" cy="990600"/>
          </a:xfrm>
          <a:prstGeom prst="rect">
            <a:avLst/>
          </a:prstGeom>
        </p:spPr>
        <p:txBody>
          <a:bodyPr/>
          <a:lstStyle>
            <a:lvl1pPr>
              <a:defRPr b="1"/>
            </a:lvl1pPr>
          </a:lstStyle>
          <a:p>
            <a:pPr/>
            <a:r>
              <a:t>Handling Priorities</a:t>
            </a:r>
          </a:p>
        </p:txBody>
      </p:sp>
      <p:grpSp>
        <p:nvGrpSpPr>
          <p:cNvPr id="229" name="Group"/>
          <p:cNvGrpSpPr/>
          <p:nvPr/>
        </p:nvGrpSpPr>
        <p:grpSpPr>
          <a:xfrm>
            <a:off x="5436510" y="1346191"/>
            <a:ext cx="3136902" cy="4127502"/>
            <a:chOff x="0" y="0"/>
            <a:chExt cx="3136900" cy="4127500"/>
          </a:xfrm>
        </p:grpSpPr>
        <p:sp>
          <p:nvSpPr>
            <p:cNvPr id="227" name="Triangle"/>
            <p:cNvSpPr/>
            <p:nvPr/>
          </p:nvSpPr>
          <p:spPr>
            <a:xfrm rot="10800000">
              <a:off x="0" y="0"/>
              <a:ext cx="3136900" cy="4127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lnTo>
                    <a:pt x="0" y="21600"/>
                  </a:lnTo>
                  <a:close/>
                </a:path>
              </a:pathLst>
            </a:custGeom>
            <a:solidFill>
              <a:srgbClr val="FFD398"/>
            </a:solidFill>
            <a:ln w="25400" cap="flat">
              <a:noFill/>
              <a:miter lim="400000"/>
            </a:ln>
            <a:effectLst>
              <a:outerShdw sx="100000" sy="100000" kx="0" ky="0" algn="b" rotWithShape="0" blurRad="152400" dist="63500" dir="5400000">
                <a:srgbClr val="000000">
                  <a:alpha val="50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28" name="Ministry"/>
            <p:cNvSpPr txBox="1"/>
            <p:nvPr/>
          </p:nvSpPr>
          <p:spPr>
            <a:xfrm>
              <a:off x="565412" y="165108"/>
              <a:ext cx="2002880" cy="68413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4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900">
                  <a:solidFill>
                    <a:srgbClr val="444444"/>
                  </a:solidFill>
                </a:defRPr>
              </a:lvl1pPr>
            </a:lstStyle>
            <a:p>
              <a:pPr/>
              <a:r>
                <a:t>Ministry</a:t>
              </a:r>
            </a:p>
          </p:txBody>
        </p:sp>
      </p:grpSp>
      <p:grpSp>
        <p:nvGrpSpPr>
          <p:cNvPr id="232" name="Group"/>
          <p:cNvGrpSpPr/>
          <p:nvPr/>
        </p:nvGrpSpPr>
        <p:grpSpPr>
          <a:xfrm>
            <a:off x="3148556" y="1341793"/>
            <a:ext cx="5145590" cy="5126913"/>
            <a:chOff x="0" y="0"/>
            <a:chExt cx="5145588" cy="5126911"/>
          </a:xfrm>
        </p:grpSpPr>
        <p:sp>
          <p:nvSpPr>
            <p:cNvPr id="230" name="Triangle"/>
            <p:cNvSpPr/>
            <p:nvPr/>
          </p:nvSpPr>
          <p:spPr>
            <a:xfrm rot="8054167">
              <a:off x="1004344" y="499705"/>
              <a:ext cx="3136901" cy="4127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lnTo>
                    <a:pt x="0" y="21600"/>
                  </a:lnTo>
                  <a:close/>
                </a:path>
              </a:pathLst>
            </a:custGeom>
            <a:solidFill>
              <a:srgbClr val="FBFED8"/>
            </a:solidFill>
            <a:ln w="25400" cap="flat">
              <a:noFill/>
              <a:miter lim="400000"/>
            </a:ln>
            <a:effectLst>
              <a:outerShdw sx="100000" sy="100000" kx="0" ky="0" algn="b" rotWithShape="0" blurRad="152400" dist="63500" dir="5400000">
                <a:srgbClr val="000000">
                  <a:alpha val="50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31" name="Marriage"/>
            <p:cNvSpPr txBox="1"/>
            <p:nvPr/>
          </p:nvSpPr>
          <p:spPr>
            <a:xfrm>
              <a:off x="719405" y="1566506"/>
              <a:ext cx="2232204" cy="68413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4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900">
                  <a:solidFill>
                    <a:srgbClr val="444444"/>
                  </a:solidFill>
                </a:defRPr>
              </a:lvl1pPr>
            </a:lstStyle>
            <a:p>
              <a:pPr/>
              <a:r>
                <a:t>Marriage</a:t>
              </a:r>
            </a:p>
          </p:txBody>
        </p:sp>
      </p:grpSp>
      <p:grpSp>
        <p:nvGrpSpPr>
          <p:cNvPr id="235" name="Group"/>
          <p:cNvGrpSpPr/>
          <p:nvPr/>
        </p:nvGrpSpPr>
        <p:grpSpPr>
          <a:xfrm rot="90132">
            <a:off x="2909783" y="3549652"/>
            <a:ext cx="4251535" cy="3301997"/>
            <a:chOff x="0" y="0"/>
            <a:chExt cx="4251533" cy="3301996"/>
          </a:xfrm>
        </p:grpSpPr>
        <p:sp>
          <p:nvSpPr>
            <p:cNvPr id="233" name="Triangle"/>
            <p:cNvSpPr/>
            <p:nvPr/>
          </p:nvSpPr>
          <p:spPr>
            <a:xfrm rot="5260298">
              <a:off x="557316" y="-412752"/>
              <a:ext cx="3136901" cy="4127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lnTo>
                    <a:pt x="0" y="21600"/>
                  </a:lnTo>
                  <a:close/>
                </a:path>
              </a:pathLst>
            </a:custGeom>
            <a:solidFill>
              <a:srgbClr val="FFC9C0"/>
            </a:solidFill>
            <a:ln w="25400" cap="flat">
              <a:noFill/>
              <a:miter lim="400000"/>
            </a:ln>
            <a:effectLst>
              <a:outerShdw sx="100000" sy="100000" kx="0" ky="0" algn="b" rotWithShape="0" blurRad="152400" dist="63500" dir="5400000">
                <a:srgbClr val="000000">
                  <a:alpha val="50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34" name="Children"/>
            <p:cNvSpPr txBox="1"/>
            <p:nvPr/>
          </p:nvSpPr>
          <p:spPr>
            <a:xfrm>
              <a:off x="429877" y="1238247"/>
              <a:ext cx="2095006" cy="68413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4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900">
                  <a:solidFill>
                    <a:srgbClr val="444444"/>
                  </a:solidFill>
                </a:defRPr>
              </a:lvl1pPr>
            </a:lstStyle>
            <a:p>
              <a:pPr/>
              <a:r>
                <a:t>Children</a:t>
              </a:r>
            </a:p>
          </p:txBody>
        </p:sp>
      </p:grpSp>
      <p:grpSp>
        <p:nvGrpSpPr>
          <p:cNvPr id="238" name="Group"/>
          <p:cNvGrpSpPr/>
          <p:nvPr/>
        </p:nvGrpSpPr>
        <p:grpSpPr>
          <a:xfrm>
            <a:off x="5915850" y="1342376"/>
            <a:ext cx="4946823" cy="4922533"/>
            <a:chOff x="0" y="0"/>
            <a:chExt cx="4946822" cy="4922532"/>
          </a:xfrm>
        </p:grpSpPr>
        <p:sp>
          <p:nvSpPr>
            <p:cNvPr id="236" name="Triangle"/>
            <p:cNvSpPr/>
            <p:nvPr/>
          </p:nvSpPr>
          <p:spPr>
            <a:xfrm rot="13562040">
              <a:off x="966403" y="478361"/>
              <a:ext cx="3014016" cy="39658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lnTo>
                    <a:pt x="0" y="21600"/>
                  </a:lnTo>
                  <a:close/>
                </a:path>
              </a:pathLst>
            </a:custGeom>
            <a:solidFill>
              <a:srgbClr val="A2F8C6"/>
            </a:solidFill>
            <a:ln w="25400" cap="flat">
              <a:noFill/>
              <a:miter lim="400000"/>
            </a:ln>
            <a:effectLst>
              <a:outerShdw sx="100000" sy="100000" kx="0" ky="0" algn="b" rotWithShape="0" blurRad="152400" dist="63500" dir="5400000">
                <a:srgbClr val="000000">
                  <a:alpha val="50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37" name="Greater Family"/>
            <p:cNvSpPr txBox="1"/>
            <p:nvPr/>
          </p:nvSpPr>
          <p:spPr>
            <a:xfrm>
              <a:off x="1744490" y="1083323"/>
              <a:ext cx="2857501" cy="128103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4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900">
                  <a:solidFill>
                    <a:srgbClr val="444444"/>
                  </a:solidFill>
                </a:defRPr>
              </a:lvl1pPr>
            </a:lstStyle>
            <a:p>
              <a:pPr/>
              <a:r>
                <a:t>Greater Family</a:t>
              </a:r>
            </a:p>
          </p:txBody>
        </p:sp>
      </p:grpSp>
      <p:grpSp>
        <p:nvGrpSpPr>
          <p:cNvPr id="241" name="Group"/>
          <p:cNvGrpSpPr/>
          <p:nvPr/>
        </p:nvGrpSpPr>
        <p:grpSpPr>
          <a:xfrm>
            <a:off x="6927057" y="3617434"/>
            <a:ext cx="4032833" cy="3014016"/>
            <a:chOff x="0" y="0"/>
            <a:chExt cx="4032832" cy="3014014"/>
          </a:xfrm>
        </p:grpSpPr>
        <p:sp>
          <p:nvSpPr>
            <p:cNvPr id="239" name="Triangle"/>
            <p:cNvSpPr/>
            <p:nvPr/>
          </p:nvSpPr>
          <p:spPr>
            <a:xfrm rot="16200000">
              <a:off x="475897" y="-475898"/>
              <a:ext cx="3014015" cy="39658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lnTo>
                    <a:pt x="0" y="21600"/>
                  </a:lnTo>
                  <a:close/>
                </a:path>
              </a:pathLst>
            </a:custGeom>
            <a:solidFill>
              <a:srgbClr val="BED6FF"/>
            </a:solidFill>
            <a:ln w="25400" cap="flat">
              <a:noFill/>
              <a:miter lim="400000"/>
            </a:ln>
            <a:effectLst>
              <a:outerShdw sx="100000" sy="100000" kx="0" ky="0" algn="b" rotWithShape="0" blurRad="152400" dist="63500" dir="5400000">
                <a:srgbClr val="000000">
                  <a:alpha val="50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40" name="Neighbors"/>
            <p:cNvSpPr txBox="1"/>
            <p:nvPr/>
          </p:nvSpPr>
          <p:spPr>
            <a:xfrm>
              <a:off x="1479179" y="1094265"/>
              <a:ext cx="2553654" cy="68413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4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900">
                  <a:solidFill>
                    <a:srgbClr val="444444"/>
                  </a:solidFill>
                </a:defRPr>
              </a:lvl1pPr>
            </a:lstStyle>
            <a:p>
              <a:pPr/>
              <a:r>
                <a:t>Neighbors</a:t>
              </a:r>
            </a:p>
          </p:txBody>
        </p:sp>
      </p:grpSp>
      <p:grpSp>
        <p:nvGrpSpPr>
          <p:cNvPr id="244" name="Group"/>
          <p:cNvGrpSpPr/>
          <p:nvPr/>
        </p:nvGrpSpPr>
        <p:grpSpPr>
          <a:xfrm>
            <a:off x="5781896" y="3940397"/>
            <a:ext cx="5136708" cy="5136707"/>
            <a:chOff x="0" y="0"/>
            <a:chExt cx="5136706" cy="5136706"/>
          </a:xfrm>
        </p:grpSpPr>
        <p:sp>
          <p:nvSpPr>
            <p:cNvPr id="242" name="Triangle"/>
            <p:cNvSpPr/>
            <p:nvPr/>
          </p:nvSpPr>
          <p:spPr>
            <a:xfrm rot="18900000">
              <a:off x="999903" y="504603"/>
              <a:ext cx="3136901" cy="4127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lnTo>
                    <a:pt x="0" y="21600"/>
                  </a:lnTo>
                  <a:close/>
                </a:path>
              </a:pathLst>
            </a:custGeom>
            <a:solidFill>
              <a:srgbClr val="FFC4E4"/>
            </a:solidFill>
            <a:ln w="25400" cap="flat">
              <a:noFill/>
              <a:miter lim="400000"/>
            </a:ln>
            <a:effectLst>
              <a:outerShdw sx="100000" sy="100000" kx="0" ky="0" algn="b" rotWithShape="0" blurRad="152400" dist="63500" dir="5400000">
                <a:srgbClr val="000000">
                  <a:alpha val="50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43" name="Word of God"/>
            <p:cNvSpPr txBox="1"/>
            <p:nvPr/>
          </p:nvSpPr>
          <p:spPr>
            <a:xfrm>
              <a:off x="2018649" y="2638202"/>
              <a:ext cx="2514601" cy="128103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4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900">
                  <a:solidFill>
                    <a:srgbClr val="444444"/>
                  </a:solidFill>
                </a:defRPr>
              </a:lvl1pPr>
            </a:lstStyle>
            <a:p>
              <a:pPr/>
              <a:r>
                <a:t>Word of God</a:t>
              </a:r>
            </a:p>
          </p:txBody>
        </p:sp>
      </p:grpSp>
      <p:grpSp>
        <p:nvGrpSpPr>
          <p:cNvPr id="247" name="Group"/>
          <p:cNvGrpSpPr/>
          <p:nvPr/>
        </p:nvGrpSpPr>
        <p:grpSpPr>
          <a:xfrm>
            <a:off x="5361619" y="4963270"/>
            <a:ext cx="3210486" cy="4183144"/>
            <a:chOff x="0" y="0"/>
            <a:chExt cx="3210484" cy="4183143"/>
          </a:xfrm>
        </p:grpSpPr>
        <p:sp>
          <p:nvSpPr>
            <p:cNvPr id="245" name="Triangle"/>
            <p:cNvSpPr/>
            <p:nvPr/>
          </p:nvSpPr>
          <p:spPr>
            <a:xfrm rot="21538288">
              <a:off x="36792" y="27821"/>
              <a:ext cx="3136901" cy="4127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lnTo>
                    <a:pt x="0" y="21600"/>
                  </a:lnTo>
                  <a:close/>
                </a:path>
              </a:pathLst>
            </a:custGeom>
            <a:solidFill>
              <a:srgbClr val="C7C3FF"/>
            </a:solidFill>
            <a:ln w="25400" cap="flat">
              <a:noFill/>
              <a:miter lim="400000"/>
            </a:ln>
            <a:effectLst>
              <a:outerShdw sx="100000" sy="100000" kx="0" ky="0" algn="b" rotWithShape="0" blurRad="152400" dist="63500" dir="5400000">
                <a:srgbClr val="000000">
                  <a:alpha val="50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46" name="Prayer"/>
            <p:cNvSpPr txBox="1"/>
            <p:nvPr/>
          </p:nvSpPr>
          <p:spPr>
            <a:xfrm>
              <a:off x="813907" y="2821830"/>
              <a:ext cx="1655674" cy="68413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4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900">
                  <a:solidFill>
                    <a:srgbClr val="444444"/>
                  </a:solidFill>
                </a:defRPr>
              </a:lvl1pPr>
            </a:lstStyle>
            <a:p>
              <a:pPr/>
              <a:r>
                <a:t>Prayer</a:t>
              </a:r>
            </a:p>
          </p:txBody>
        </p:sp>
      </p:grpSp>
      <p:grpSp>
        <p:nvGrpSpPr>
          <p:cNvPr id="250" name="Group"/>
          <p:cNvGrpSpPr/>
          <p:nvPr/>
        </p:nvGrpSpPr>
        <p:grpSpPr>
          <a:xfrm rot="6857">
            <a:off x="3025401" y="4008583"/>
            <a:ext cx="5109884" cy="5157576"/>
            <a:chOff x="0" y="0"/>
            <a:chExt cx="5109883" cy="5157575"/>
          </a:xfrm>
        </p:grpSpPr>
        <p:sp>
          <p:nvSpPr>
            <p:cNvPr id="248" name="Triangle"/>
            <p:cNvSpPr/>
            <p:nvPr/>
          </p:nvSpPr>
          <p:spPr>
            <a:xfrm rot="2582946">
              <a:off x="986491" y="515037"/>
              <a:ext cx="3136901" cy="4127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lnTo>
                    <a:pt x="0" y="21600"/>
                  </a:lnTo>
                  <a:close/>
                </a:path>
              </a:pathLst>
            </a:custGeom>
            <a:solidFill>
              <a:srgbClr val="7BFB8B"/>
            </a:solidFill>
            <a:ln w="25400" cap="flat">
              <a:noFill/>
              <a:miter lim="400000"/>
            </a:ln>
            <a:effectLst>
              <a:outerShdw sx="100000" sy="100000" kx="0" ky="0" algn="b" rotWithShape="0" blurRad="152400" dist="63500" dir="5400000">
                <a:srgbClr val="000000">
                  <a:alpha val="50000"/>
                </a:srgbClr>
              </a:outerShdw>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249" name="Provision"/>
            <p:cNvSpPr txBox="1"/>
            <p:nvPr/>
          </p:nvSpPr>
          <p:spPr>
            <a:xfrm>
              <a:off x="449813" y="2824015"/>
              <a:ext cx="2306498" cy="68413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4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3900">
                  <a:solidFill>
                    <a:srgbClr val="444444"/>
                  </a:solidFill>
                </a:defRPr>
              </a:lvl1pPr>
            </a:lstStyle>
            <a:p>
              <a:pPr/>
              <a:r>
                <a:t>Provision</a:t>
              </a:r>
            </a:p>
          </p:txBody>
        </p:sp>
      </p:grpSp>
      <p:sp>
        <p:nvSpPr>
          <p:cNvPr id="251" name="Lord"/>
          <p:cNvSpPr/>
          <p:nvPr/>
        </p:nvSpPr>
        <p:spPr>
          <a:xfrm>
            <a:off x="5810250" y="4121150"/>
            <a:ext cx="2374900" cy="2374900"/>
          </a:xfrm>
          <a:prstGeom prst="ellipse">
            <a:avLst/>
          </a:prstGeom>
          <a:solidFill>
            <a:srgbClr val="FFEBC6"/>
          </a:solidFill>
          <a:ln w="254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5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4800">
                <a:solidFill>
                  <a:srgbClr val="444444"/>
                </a:solidFill>
                <a:effectLst>
                  <a:outerShdw sx="100000" sy="100000" kx="0" ky="0" algn="b" rotWithShape="0" blurRad="38100" dist="12700" dir="5400000">
                    <a:srgbClr val="000000">
                      <a:alpha val="50000"/>
                    </a:srgbClr>
                  </a:outerShdw>
                </a:effectLst>
              </a:defRPr>
            </a:lvl1pPr>
          </a:lstStyle>
          <a:p>
            <a:pPr/>
            <a:r>
              <a:t>Lord</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 presetID="2" grpId="1" fill="hold">
                                  <p:stCondLst>
                                    <p:cond delay="0"/>
                                  </p:stCondLst>
                                  <p:iterate type="el" backwards="0">
                                    <p:tmAbs val="0"/>
                                  </p:iterate>
                                  <p:childTnLst>
                                    <p:set>
                                      <p:cBhvr>
                                        <p:cTn id="6" fill="hold"/>
                                        <p:tgtEl>
                                          <p:spTgt spid="229"/>
                                        </p:tgtEl>
                                        <p:attrNameLst>
                                          <p:attrName>style.visibility</p:attrName>
                                        </p:attrNameLst>
                                      </p:cBhvr>
                                      <p:to>
                                        <p:strVal val="visible"/>
                                      </p:to>
                                    </p:set>
                                    <p:anim calcmode="lin" valueType="num">
                                      <p:cBhvr>
                                        <p:cTn id="7" dur="1000" fill="hold"/>
                                        <p:tgtEl>
                                          <p:spTgt spid="229"/>
                                        </p:tgtEl>
                                        <p:attrNameLst>
                                          <p:attrName>ppt_x</p:attrName>
                                        </p:attrNameLst>
                                      </p:cBhvr>
                                      <p:tavLst>
                                        <p:tav tm="0">
                                          <p:val>
                                            <p:strVal val="#ppt_x"/>
                                          </p:val>
                                        </p:tav>
                                        <p:tav tm="100000">
                                          <p:val>
                                            <p:strVal val="#ppt_x"/>
                                          </p:val>
                                        </p:tav>
                                      </p:tavLst>
                                    </p:anim>
                                    <p:anim calcmode="lin" valueType="num">
                                      <p:cBhvr>
                                        <p:cTn id="8" dur="1000" fill="hold"/>
                                        <p:tgtEl>
                                          <p:spTgt spid="22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Class="entr" nodeType="afterEffect" presetSubtype="9" presetID="2" grpId="2" fill="hold">
                                  <p:stCondLst>
                                    <p:cond delay="0"/>
                                  </p:stCondLst>
                                  <p:iterate type="el" backwards="0">
                                    <p:tmAbs val="0"/>
                                  </p:iterate>
                                  <p:childTnLst>
                                    <p:set>
                                      <p:cBhvr>
                                        <p:cTn id="11" fill="hold"/>
                                        <p:tgtEl>
                                          <p:spTgt spid="232"/>
                                        </p:tgtEl>
                                        <p:attrNameLst>
                                          <p:attrName>style.visibility</p:attrName>
                                        </p:attrNameLst>
                                      </p:cBhvr>
                                      <p:to>
                                        <p:strVal val="visible"/>
                                      </p:to>
                                    </p:set>
                                    <p:anim calcmode="lin" valueType="num">
                                      <p:cBhvr>
                                        <p:cTn id="12" dur="1000" fill="hold"/>
                                        <p:tgtEl>
                                          <p:spTgt spid="232"/>
                                        </p:tgtEl>
                                        <p:attrNameLst>
                                          <p:attrName>ppt_x</p:attrName>
                                        </p:attrNameLst>
                                      </p:cBhvr>
                                      <p:tavLst>
                                        <p:tav tm="0">
                                          <p:val>
                                            <p:strVal val="0-#ppt_w/2"/>
                                          </p:val>
                                        </p:tav>
                                        <p:tav tm="100000">
                                          <p:val>
                                            <p:strVal val="#ppt_x"/>
                                          </p:val>
                                        </p:tav>
                                      </p:tavLst>
                                    </p:anim>
                                    <p:anim calcmode="lin" valueType="num">
                                      <p:cBhvr>
                                        <p:cTn id="13" dur="1000" fill="hold"/>
                                        <p:tgtEl>
                                          <p:spTgt spid="232"/>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Class="entr" nodeType="afterEffect" presetSubtype="8" presetID="2" grpId="3" fill="hold">
                                  <p:stCondLst>
                                    <p:cond delay="0"/>
                                  </p:stCondLst>
                                  <p:iterate type="el" backwards="0">
                                    <p:tmAbs val="0"/>
                                  </p:iterate>
                                  <p:childTnLst>
                                    <p:set>
                                      <p:cBhvr>
                                        <p:cTn id="16" fill="hold"/>
                                        <p:tgtEl>
                                          <p:spTgt spid="235"/>
                                        </p:tgtEl>
                                        <p:attrNameLst>
                                          <p:attrName>style.visibility</p:attrName>
                                        </p:attrNameLst>
                                      </p:cBhvr>
                                      <p:to>
                                        <p:strVal val="visible"/>
                                      </p:to>
                                    </p:set>
                                    <p:anim calcmode="lin" valueType="num">
                                      <p:cBhvr>
                                        <p:cTn id="17" dur="1000" fill="hold"/>
                                        <p:tgtEl>
                                          <p:spTgt spid="235"/>
                                        </p:tgtEl>
                                        <p:attrNameLst>
                                          <p:attrName>ppt_x</p:attrName>
                                        </p:attrNameLst>
                                      </p:cBhvr>
                                      <p:tavLst>
                                        <p:tav tm="0">
                                          <p:val>
                                            <p:strVal val="0-#ppt_w/2"/>
                                          </p:val>
                                        </p:tav>
                                        <p:tav tm="100000">
                                          <p:val>
                                            <p:strVal val="#ppt_x"/>
                                          </p:val>
                                        </p:tav>
                                      </p:tavLst>
                                    </p:anim>
                                    <p:anim calcmode="lin" valueType="num">
                                      <p:cBhvr>
                                        <p:cTn id="18" dur="1000" fill="hold"/>
                                        <p:tgtEl>
                                          <p:spTgt spid="235"/>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Class="entr" nodeType="afterEffect" presetSubtype="3" presetID="2" grpId="4" fill="hold">
                                  <p:stCondLst>
                                    <p:cond delay="0"/>
                                  </p:stCondLst>
                                  <p:iterate type="el" backwards="0">
                                    <p:tmAbs val="0"/>
                                  </p:iterate>
                                  <p:childTnLst>
                                    <p:set>
                                      <p:cBhvr>
                                        <p:cTn id="21" fill="hold"/>
                                        <p:tgtEl>
                                          <p:spTgt spid="238"/>
                                        </p:tgtEl>
                                        <p:attrNameLst>
                                          <p:attrName>style.visibility</p:attrName>
                                        </p:attrNameLst>
                                      </p:cBhvr>
                                      <p:to>
                                        <p:strVal val="visible"/>
                                      </p:to>
                                    </p:set>
                                    <p:anim calcmode="lin" valueType="num">
                                      <p:cBhvr>
                                        <p:cTn id="22" dur="1000" fill="hold"/>
                                        <p:tgtEl>
                                          <p:spTgt spid="238"/>
                                        </p:tgtEl>
                                        <p:attrNameLst>
                                          <p:attrName>ppt_x</p:attrName>
                                        </p:attrNameLst>
                                      </p:cBhvr>
                                      <p:tavLst>
                                        <p:tav tm="0">
                                          <p:val>
                                            <p:strVal val="1+#ppt_w/2"/>
                                          </p:val>
                                        </p:tav>
                                        <p:tav tm="100000">
                                          <p:val>
                                            <p:strVal val="#ppt_x"/>
                                          </p:val>
                                        </p:tav>
                                      </p:tavLst>
                                    </p:anim>
                                    <p:anim calcmode="lin" valueType="num">
                                      <p:cBhvr>
                                        <p:cTn id="23" dur="1000" fill="hold"/>
                                        <p:tgtEl>
                                          <p:spTgt spid="2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Class="entr" nodeType="afterEffect" presetSubtype="2" presetID="2" grpId="5" fill="hold">
                                  <p:stCondLst>
                                    <p:cond delay="0"/>
                                  </p:stCondLst>
                                  <p:iterate type="el" backwards="0">
                                    <p:tmAbs val="0"/>
                                  </p:iterate>
                                  <p:childTnLst>
                                    <p:set>
                                      <p:cBhvr>
                                        <p:cTn id="26" fill="hold"/>
                                        <p:tgtEl>
                                          <p:spTgt spid="241"/>
                                        </p:tgtEl>
                                        <p:attrNameLst>
                                          <p:attrName>style.visibility</p:attrName>
                                        </p:attrNameLst>
                                      </p:cBhvr>
                                      <p:to>
                                        <p:strVal val="visible"/>
                                      </p:to>
                                    </p:set>
                                    <p:anim calcmode="lin" valueType="num">
                                      <p:cBhvr>
                                        <p:cTn id="27" dur="1000" fill="hold"/>
                                        <p:tgtEl>
                                          <p:spTgt spid="241"/>
                                        </p:tgtEl>
                                        <p:attrNameLst>
                                          <p:attrName>ppt_x</p:attrName>
                                        </p:attrNameLst>
                                      </p:cBhvr>
                                      <p:tavLst>
                                        <p:tav tm="0">
                                          <p:val>
                                            <p:strVal val="1+#ppt_w/2"/>
                                          </p:val>
                                        </p:tav>
                                        <p:tav tm="100000">
                                          <p:val>
                                            <p:strVal val="#ppt_x"/>
                                          </p:val>
                                        </p:tav>
                                      </p:tavLst>
                                    </p:anim>
                                    <p:anim calcmode="lin" valueType="num">
                                      <p:cBhvr>
                                        <p:cTn id="28" dur="1000" fill="hold"/>
                                        <p:tgtEl>
                                          <p:spTgt spid="241"/>
                                        </p:tgtEl>
                                        <p:attrNameLst>
                                          <p:attrName>ppt_y</p:attrName>
                                        </p:attrNameLst>
                                      </p:cBhvr>
                                      <p:tavLst>
                                        <p:tav tm="0">
                                          <p:val>
                                            <p:strVal val="#ppt_y"/>
                                          </p:val>
                                        </p:tav>
                                        <p:tav tm="100000">
                                          <p:val>
                                            <p:strVal val="#ppt_y"/>
                                          </p:val>
                                        </p:tav>
                                      </p:tavLst>
                                    </p:anim>
                                  </p:childTnLst>
                                </p:cTn>
                              </p:par>
                            </p:childTnLst>
                          </p:cTn>
                        </p:par>
                        <p:par>
                          <p:cTn id="29" fill="hold">
                            <p:stCondLst>
                              <p:cond delay="5000"/>
                            </p:stCondLst>
                            <p:childTnLst>
                              <p:par>
                                <p:cTn id="30" presetClass="entr" nodeType="afterEffect" presetSubtype="6" presetID="2" grpId="6" fill="hold">
                                  <p:stCondLst>
                                    <p:cond delay="0"/>
                                  </p:stCondLst>
                                  <p:iterate type="el" backwards="0">
                                    <p:tmAbs val="0"/>
                                  </p:iterate>
                                  <p:childTnLst>
                                    <p:set>
                                      <p:cBhvr>
                                        <p:cTn id="31" fill="hold"/>
                                        <p:tgtEl>
                                          <p:spTgt spid="244"/>
                                        </p:tgtEl>
                                        <p:attrNameLst>
                                          <p:attrName>style.visibility</p:attrName>
                                        </p:attrNameLst>
                                      </p:cBhvr>
                                      <p:to>
                                        <p:strVal val="visible"/>
                                      </p:to>
                                    </p:set>
                                    <p:anim calcmode="lin" valueType="num">
                                      <p:cBhvr>
                                        <p:cTn id="32" dur="1000" fill="hold"/>
                                        <p:tgtEl>
                                          <p:spTgt spid="244"/>
                                        </p:tgtEl>
                                        <p:attrNameLst>
                                          <p:attrName>ppt_x</p:attrName>
                                        </p:attrNameLst>
                                      </p:cBhvr>
                                      <p:tavLst>
                                        <p:tav tm="0">
                                          <p:val>
                                            <p:strVal val="1+#ppt_w/2"/>
                                          </p:val>
                                        </p:tav>
                                        <p:tav tm="100000">
                                          <p:val>
                                            <p:strVal val="#ppt_x"/>
                                          </p:val>
                                        </p:tav>
                                      </p:tavLst>
                                    </p:anim>
                                    <p:anim calcmode="lin" valueType="num">
                                      <p:cBhvr>
                                        <p:cTn id="33" dur="1000" fill="hold"/>
                                        <p:tgtEl>
                                          <p:spTgt spid="244"/>
                                        </p:tgtEl>
                                        <p:attrNameLst>
                                          <p:attrName>ppt_y</p:attrName>
                                        </p:attrNameLst>
                                      </p:cBhvr>
                                      <p:tavLst>
                                        <p:tav tm="0">
                                          <p:val>
                                            <p:strVal val="1+#ppt_h/2"/>
                                          </p:val>
                                        </p:tav>
                                        <p:tav tm="100000">
                                          <p:val>
                                            <p:strVal val="#ppt_y"/>
                                          </p:val>
                                        </p:tav>
                                      </p:tavLst>
                                    </p:anim>
                                  </p:childTnLst>
                                </p:cTn>
                              </p:par>
                            </p:childTnLst>
                          </p:cTn>
                        </p:par>
                        <p:par>
                          <p:cTn id="34" fill="hold">
                            <p:stCondLst>
                              <p:cond delay="6000"/>
                            </p:stCondLst>
                            <p:childTnLst>
                              <p:par>
                                <p:cTn id="35" presetClass="entr" nodeType="afterEffect" presetSubtype="4" presetID="2" grpId="7" fill="hold">
                                  <p:stCondLst>
                                    <p:cond delay="0"/>
                                  </p:stCondLst>
                                  <p:iterate type="el" backwards="0">
                                    <p:tmAbs val="0"/>
                                  </p:iterate>
                                  <p:childTnLst>
                                    <p:set>
                                      <p:cBhvr>
                                        <p:cTn id="36" fill="hold"/>
                                        <p:tgtEl>
                                          <p:spTgt spid="247"/>
                                        </p:tgtEl>
                                        <p:attrNameLst>
                                          <p:attrName>style.visibility</p:attrName>
                                        </p:attrNameLst>
                                      </p:cBhvr>
                                      <p:to>
                                        <p:strVal val="visible"/>
                                      </p:to>
                                    </p:set>
                                    <p:anim calcmode="lin" valueType="num">
                                      <p:cBhvr>
                                        <p:cTn id="37" dur="1000" fill="hold"/>
                                        <p:tgtEl>
                                          <p:spTgt spid="247"/>
                                        </p:tgtEl>
                                        <p:attrNameLst>
                                          <p:attrName>ppt_x</p:attrName>
                                        </p:attrNameLst>
                                      </p:cBhvr>
                                      <p:tavLst>
                                        <p:tav tm="0">
                                          <p:val>
                                            <p:strVal val="#ppt_x"/>
                                          </p:val>
                                        </p:tav>
                                        <p:tav tm="100000">
                                          <p:val>
                                            <p:strVal val="#ppt_x"/>
                                          </p:val>
                                        </p:tav>
                                      </p:tavLst>
                                    </p:anim>
                                    <p:anim calcmode="lin" valueType="num">
                                      <p:cBhvr>
                                        <p:cTn id="38" dur="1000" fill="hold"/>
                                        <p:tgtEl>
                                          <p:spTgt spid="247"/>
                                        </p:tgtEl>
                                        <p:attrNameLst>
                                          <p:attrName>ppt_y</p:attrName>
                                        </p:attrNameLst>
                                      </p:cBhvr>
                                      <p:tavLst>
                                        <p:tav tm="0">
                                          <p:val>
                                            <p:strVal val="1+#ppt_h/2"/>
                                          </p:val>
                                        </p:tav>
                                        <p:tav tm="100000">
                                          <p:val>
                                            <p:strVal val="#ppt_y"/>
                                          </p:val>
                                        </p:tav>
                                      </p:tavLst>
                                    </p:anim>
                                  </p:childTnLst>
                                </p:cTn>
                              </p:par>
                            </p:childTnLst>
                          </p:cTn>
                        </p:par>
                        <p:par>
                          <p:cTn id="39" fill="hold">
                            <p:stCondLst>
                              <p:cond delay="7000"/>
                            </p:stCondLst>
                            <p:childTnLst>
                              <p:par>
                                <p:cTn id="40" presetClass="entr" nodeType="afterEffect" presetSubtype="12" presetID="2" grpId="8" fill="hold">
                                  <p:stCondLst>
                                    <p:cond delay="0"/>
                                  </p:stCondLst>
                                  <p:iterate type="el" backwards="0">
                                    <p:tmAbs val="0"/>
                                  </p:iterate>
                                  <p:childTnLst>
                                    <p:set>
                                      <p:cBhvr>
                                        <p:cTn id="41" fill="hold"/>
                                        <p:tgtEl>
                                          <p:spTgt spid="250"/>
                                        </p:tgtEl>
                                        <p:attrNameLst>
                                          <p:attrName>style.visibility</p:attrName>
                                        </p:attrNameLst>
                                      </p:cBhvr>
                                      <p:to>
                                        <p:strVal val="visible"/>
                                      </p:to>
                                    </p:set>
                                    <p:anim calcmode="lin" valueType="num">
                                      <p:cBhvr>
                                        <p:cTn id="42" dur="1000" fill="hold"/>
                                        <p:tgtEl>
                                          <p:spTgt spid="250"/>
                                        </p:tgtEl>
                                        <p:attrNameLst>
                                          <p:attrName>ppt_x</p:attrName>
                                        </p:attrNameLst>
                                      </p:cBhvr>
                                      <p:tavLst>
                                        <p:tav tm="0">
                                          <p:val>
                                            <p:strVal val="0-#ppt_w/2"/>
                                          </p:val>
                                        </p:tav>
                                        <p:tav tm="100000">
                                          <p:val>
                                            <p:strVal val="#ppt_x"/>
                                          </p:val>
                                        </p:tav>
                                      </p:tavLst>
                                    </p:anim>
                                    <p:anim calcmode="lin" valueType="num">
                                      <p:cBhvr>
                                        <p:cTn id="43" dur="1000" fill="hold"/>
                                        <p:tgtEl>
                                          <p:spTgt spid="250"/>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Class="entr" nodeType="clickEffect" presetSubtype="8" presetID="2" grpId="9" fill="hold">
                                  <p:stCondLst>
                                    <p:cond delay="0"/>
                                  </p:stCondLst>
                                  <p:iterate type="el" backwards="0">
                                    <p:tmAbs val="0"/>
                                  </p:iterate>
                                  <p:childTnLst>
                                    <p:set>
                                      <p:cBhvr>
                                        <p:cTn id="47" fill="hold"/>
                                        <p:tgtEl>
                                          <p:spTgt spid="251"/>
                                        </p:tgtEl>
                                        <p:attrNameLst>
                                          <p:attrName>style.visibility</p:attrName>
                                        </p:attrNameLst>
                                      </p:cBhvr>
                                      <p:to>
                                        <p:strVal val="visible"/>
                                      </p:to>
                                    </p:set>
                                    <p:anim calcmode="lin" valueType="num">
                                      <p:cBhvr>
                                        <p:cTn id="48" dur="1000" fill="hold"/>
                                        <p:tgtEl>
                                          <p:spTgt spid="251"/>
                                        </p:tgtEl>
                                        <p:attrNameLst>
                                          <p:attrName>ppt_x</p:attrName>
                                        </p:attrNameLst>
                                      </p:cBhvr>
                                      <p:tavLst>
                                        <p:tav tm="0">
                                          <p:val>
                                            <p:strVal val="0-#ppt_w/2"/>
                                          </p:val>
                                        </p:tav>
                                        <p:tav tm="100000">
                                          <p:val>
                                            <p:strVal val="#ppt_x"/>
                                          </p:val>
                                        </p:tav>
                                      </p:tavLst>
                                    </p:anim>
                                    <p:anim calcmode="lin" valueType="num">
                                      <p:cBhvr>
                                        <p:cTn id="49" dur="1000" fill="hold"/>
                                        <p:tgtEl>
                                          <p:spTgt spid="2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35" grpId="3"/>
      <p:bldP build="whole" bldLvl="1" animBg="1" rev="0" advAuto="0" spid="229" grpId="1"/>
      <p:bldP build="whole" bldLvl="1" animBg="1" rev="0" advAuto="0" spid="238" grpId="4"/>
      <p:bldP build="whole" bldLvl="1" animBg="1" rev="0" advAuto="0" spid="247" grpId="7"/>
      <p:bldP build="whole" bldLvl="1" animBg="1" rev="0" advAuto="0" spid="250" grpId="8"/>
      <p:bldP build="whole" bldLvl="1" animBg="1" rev="0" advAuto="0" spid="251" grpId="9"/>
      <p:bldP build="whole" bldLvl="1" animBg="1" rev="0" advAuto="0" spid="232" grpId="2"/>
      <p:bldP build="whole" bldLvl="1" animBg="1" rev="0" advAuto="0" spid="241" grpId="5"/>
      <p:bldP build="whole" bldLvl="1" animBg="1" rev="0" advAuto="0" spid="244" grpId="6"/>
    </p:bld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5" name="But now abide faith, hope, love, these three; but the greatest of these is love. (1 Cor 13:13)"/>
          <p:cNvSpPr txBox="1"/>
          <p:nvPr/>
        </p:nvSpPr>
        <p:spPr>
          <a:xfrm>
            <a:off x="1486295" y="8385747"/>
            <a:ext cx="11220971" cy="12738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4800"/>
              </a:lnSpc>
              <a:defRPr sz="4000">
                <a:solidFill>
                  <a:srgbClr val="000000"/>
                </a:solidFill>
                <a:latin typeface="Times New Roman"/>
                <a:ea typeface="Times New Roman"/>
                <a:cs typeface="Times New Roman"/>
                <a:sym typeface="Times New Roman"/>
              </a:defRPr>
            </a:lvl1pPr>
          </a:lstStyle>
          <a:p>
            <a:pPr/>
            <a:r>
              <a:t>But now abide faith, hope, love, these three; but the greatest of these is love. (1 Cor 13:13)</a:t>
            </a:r>
          </a:p>
        </p:txBody>
      </p:sp>
      <p:sp>
        <p:nvSpPr>
          <p:cNvPr id="96" name="建立一個美滿婚姻"/>
          <p:cNvSpPr txBox="1"/>
          <p:nvPr/>
        </p:nvSpPr>
        <p:spPr>
          <a:xfrm>
            <a:off x="2912851" y="-79948"/>
            <a:ext cx="7734301" cy="1447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ts val="9000"/>
              </a:lnSpc>
              <a:spcBef>
                <a:spcPts val="300"/>
              </a:spcBef>
              <a:defRPr sz="7500">
                <a:solidFill>
                  <a:srgbClr val="000000"/>
                </a:solidFill>
              </a:defRPr>
            </a:lvl1pPr>
          </a:lstStyle>
          <a:p>
            <a:pPr/>
            <a:r>
              <a:t>建立一個美滿婚姻</a:t>
            </a:r>
          </a:p>
        </p:txBody>
      </p:sp>
      <p:grpSp>
        <p:nvGrpSpPr>
          <p:cNvPr id="101" name="Group"/>
          <p:cNvGrpSpPr/>
          <p:nvPr/>
        </p:nvGrpSpPr>
        <p:grpSpPr>
          <a:xfrm>
            <a:off x="1692777" y="1068237"/>
            <a:ext cx="10808006" cy="2870618"/>
            <a:chOff x="0" y="26748"/>
            <a:chExt cx="10808005" cy="2870617"/>
          </a:xfrm>
        </p:grpSpPr>
        <p:sp>
          <p:nvSpPr>
            <p:cNvPr id="97" name="神對婚姻的看法"/>
            <p:cNvSpPr/>
            <p:nvPr/>
          </p:nvSpPr>
          <p:spPr>
            <a:xfrm>
              <a:off x="600198" y="1030257"/>
              <a:ext cx="5448301"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defRPr sz="6000">
                  <a:solidFill>
                    <a:srgbClr val="000000"/>
                  </a:solidFill>
                  <a:latin typeface="蘋果儷中黑"/>
                  <a:ea typeface="蘋果儷中黑"/>
                  <a:cs typeface="蘋果儷中黑"/>
                  <a:sym typeface="蘋果儷中黑"/>
                </a:defRPr>
              </a:lvl1pPr>
            </a:lstStyle>
            <a:p>
              <a:pPr/>
              <a:r>
                <a:t>神對婚姻的看法</a:t>
              </a:r>
            </a:p>
          </p:txBody>
        </p:sp>
        <p:sp>
          <p:nvSpPr>
            <p:cNvPr id="98" name="Keep God’s design clearly in focus"/>
            <p:cNvSpPr/>
            <p:nvPr/>
          </p:nvSpPr>
          <p:spPr>
            <a:xfrm>
              <a:off x="1362198" y="1970057"/>
              <a:ext cx="7213601" cy="5172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600"/>
                </a:lnSpc>
                <a:tabLst>
                  <a:tab pos="7239000" algn="l"/>
                </a:tabLst>
                <a:defRPr sz="3000">
                  <a:solidFill>
                    <a:srgbClr val="000000"/>
                  </a:solidFill>
                  <a:latin typeface="Times New Roman"/>
                  <a:ea typeface="Times New Roman"/>
                  <a:cs typeface="Times New Roman"/>
                  <a:sym typeface="Times New Roman"/>
                </a:defRPr>
              </a:lvl1pPr>
            </a:lstStyle>
            <a:p>
              <a:pPr/>
              <a:r>
                <a:t>Keep God’s design clearly in focus</a:t>
              </a:r>
            </a:p>
          </p:txBody>
        </p:sp>
        <p:sp>
          <p:nvSpPr>
            <p:cNvPr id="99" name="1"/>
            <p:cNvSpPr/>
            <p:nvPr/>
          </p:nvSpPr>
          <p:spPr>
            <a:xfrm>
              <a:off x="0" y="903257"/>
              <a:ext cx="774700" cy="1270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9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8000">
                  <a:solidFill>
                    <a:srgbClr val="444444"/>
                  </a:solidFill>
                  <a:latin typeface="Marker Felt"/>
                  <a:ea typeface="Marker Felt"/>
                  <a:cs typeface="Marker Felt"/>
                  <a:sym typeface="Marker Felt"/>
                </a:defRPr>
              </a:lvl1pPr>
            </a:lstStyle>
            <a:p>
              <a:pPr/>
              <a:r>
                <a:t>1</a:t>
              </a:r>
            </a:p>
          </p:txBody>
        </p:sp>
        <p:sp>
          <p:nvSpPr>
            <p:cNvPr id="100" name="信心"/>
            <p:cNvSpPr/>
            <p:nvPr/>
          </p:nvSpPr>
          <p:spPr>
            <a:xfrm rot="20160000">
              <a:off x="7341685" y="617507"/>
              <a:ext cx="3263901" cy="168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1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12200">
                  <a:solidFill>
                    <a:srgbClr val="964600"/>
                  </a:solidFill>
                  <a:latin typeface="標楷體"/>
                  <a:ea typeface="標楷體"/>
                  <a:cs typeface="標楷體"/>
                  <a:sym typeface="標楷體"/>
                </a:defRPr>
              </a:lvl1pPr>
            </a:lstStyle>
            <a:p>
              <a:pPr/>
              <a:r>
                <a:t>信心</a:t>
              </a:r>
            </a:p>
          </p:txBody>
        </p:sp>
      </p:grpSp>
      <p:grpSp>
        <p:nvGrpSpPr>
          <p:cNvPr id="106" name="Group"/>
          <p:cNvGrpSpPr/>
          <p:nvPr/>
        </p:nvGrpSpPr>
        <p:grpSpPr>
          <a:xfrm>
            <a:off x="1837732" y="3441491"/>
            <a:ext cx="11043811" cy="2870618"/>
            <a:chOff x="0" y="256446"/>
            <a:chExt cx="11043809" cy="2870617"/>
          </a:xfrm>
        </p:grpSpPr>
        <p:sp>
          <p:nvSpPr>
            <p:cNvPr id="102" name="從婚姻的挫折中恢復"/>
            <p:cNvSpPr/>
            <p:nvPr/>
          </p:nvSpPr>
          <p:spPr>
            <a:xfrm>
              <a:off x="676398" y="1018065"/>
              <a:ext cx="6972301"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defRPr sz="6000">
                  <a:solidFill>
                    <a:srgbClr val="000000"/>
                  </a:solidFill>
                  <a:latin typeface="蘋果儷中黑"/>
                  <a:ea typeface="蘋果儷中黑"/>
                  <a:cs typeface="蘋果儷中黑"/>
                  <a:sym typeface="蘋果儷中黑"/>
                </a:defRPr>
              </a:lvl1pPr>
            </a:lstStyle>
            <a:p>
              <a:pPr/>
              <a:r>
                <a:t>從婚姻的挫折中恢復</a:t>
              </a:r>
            </a:p>
          </p:txBody>
        </p:sp>
        <p:sp>
          <p:nvSpPr>
            <p:cNvPr id="103" name="Forgive one another in love"/>
            <p:cNvSpPr/>
            <p:nvPr/>
          </p:nvSpPr>
          <p:spPr>
            <a:xfrm>
              <a:off x="1425698" y="1907065"/>
              <a:ext cx="7899401" cy="5172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600"/>
                </a:lnSpc>
                <a:tabLst>
                  <a:tab pos="7937500" algn="l"/>
                </a:tabLst>
                <a:defRPr sz="3000">
                  <a:solidFill>
                    <a:srgbClr val="000000"/>
                  </a:solidFill>
                  <a:latin typeface="Times New Roman"/>
                  <a:ea typeface="Times New Roman"/>
                  <a:cs typeface="Times New Roman"/>
                  <a:sym typeface="Times New Roman"/>
                </a:defRPr>
              </a:lvl1pPr>
            </a:lstStyle>
            <a:p>
              <a:pPr/>
              <a:r>
                <a:t>Forgive one another in love</a:t>
              </a:r>
            </a:p>
          </p:txBody>
        </p:sp>
        <p:sp>
          <p:nvSpPr>
            <p:cNvPr id="104" name="2"/>
            <p:cNvSpPr/>
            <p:nvPr/>
          </p:nvSpPr>
          <p:spPr>
            <a:xfrm>
              <a:off x="0" y="878365"/>
              <a:ext cx="774700" cy="1270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9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8000">
                  <a:solidFill>
                    <a:srgbClr val="444444"/>
                  </a:solidFill>
                  <a:latin typeface="Marker Felt"/>
                  <a:ea typeface="Marker Felt"/>
                  <a:cs typeface="Marker Felt"/>
                  <a:sym typeface="Marker Felt"/>
                </a:defRPr>
              </a:lvl1pPr>
            </a:lstStyle>
            <a:p>
              <a:pPr/>
              <a:r>
                <a:t>2</a:t>
              </a:r>
            </a:p>
          </p:txBody>
        </p:sp>
        <p:sp>
          <p:nvSpPr>
            <p:cNvPr id="105" name="原諒"/>
            <p:cNvSpPr/>
            <p:nvPr/>
          </p:nvSpPr>
          <p:spPr>
            <a:xfrm rot="20160000">
              <a:off x="7577489" y="847205"/>
              <a:ext cx="3263901" cy="168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1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12200">
                  <a:solidFill>
                    <a:srgbClr val="964600"/>
                  </a:solidFill>
                  <a:latin typeface="標楷體"/>
                  <a:ea typeface="標楷體"/>
                  <a:cs typeface="標楷體"/>
                  <a:sym typeface="標楷體"/>
                </a:defRPr>
              </a:lvl1pPr>
            </a:lstStyle>
            <a:p>
              <a:pPr/>
              <a:r>
                <a:t>原諒</a:t>
              </a:r>
            </a:p>
          </p:txBody>
        </p:sp>
      </p:grpSp>
      <p:grpSp>
        <p:nvGrpSpPr>
          <p:cNvPr id="112" name="Group"/>
          <p:cNvGrpSpPr/>
          <p:nvPr/>
        </p:nvGrpSpPr>
        <p:grpSpPr>
          <a:xfrm>
            <a:off x="1658824" y="5269490"/>
            <a:ext cx="11401627" cy="2870618"/>
            <a:chOff x="0" y="9985"/>
            <a:chExt cx="11401626" cy="2870617"/>
          </a:xfrm>
        </p:grpSpPr>
        <p:sp>
          <p:nvSpPr>
            <p:cNvPr id="107" name="3"/>
            <p:cNvSpPr/>
            <p:nvPr/>
          </p:nvSpPr>
          <p:spPr>
            <a:xfrm>
              <a:off x="0" y="772194"/>
              <a:ext cx="774700" cy="1270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nSpc>
                  <a:spcPts val="96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b="1" sz="8000">
                  <a:solidFill>
                    <a:srgbClr val="444444"/>
                  </a:solidFill>
                  <a:latin typeface="Marker Felt"/>
                  <a:ea typeface="Marker Felt"/>
                  <a:cs typeface="Marker Felt"/>
                  <a:sym typeface="Marker Felt"/>
                </a:defRPr>
              </a:lvl1pPr>
            </a:lstStyle>
            <a:p>
              <a:pPr/>
              <a:r>
                <a:t>3</a:t>
              </a:r>
            </a:p>
          </p:txBody>
        </p:sp>
        <p:grpSp>
          <p:nvGrpSpPr>
            <p:cNvPr id="111" name="Group"/>
            <p:cNvGrpSpPr/>
            <p:nvPr/>
          </p:nvGrpSpPr>
          <p:grpSpPr>
            <a:xfrm>
              <a:off x="781554" y="9985"/>
              <a:ext cx="10620073" cy="2870618"/>
              <a:chOff x="0" y="9985"/>
              <a:chExt cx="10620071" cy="2870617"/>
            </a:xfrm>
          </p:grpSpPr>
          <p:sp>
            <p:nvSpPr>
              <p:cNvPr id="108" name="獲得一個好的婚姻"/>
              <p:cNvSpPr/>
              <p:nvPr/>
            </p:nvSpPr>
            <p:spPr>
              <a:xfrm>
                <a:off x="0" y="1013494"/>
                <a:ext cx="6210300" cy="863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defRPr sz="6000">
                    <a:solidFill>
                      <a:srgbClr val="000000"/>
                    </a:solidFill>
                    <a:latin typeface="蘋果儷中黑"/>
                    <a:ea typeface="蘋果儷中黑"/>
                    <a:cs typeface="蘋果儷中黑"/>
                    <a:sym typeface="蘋果儷中黑"/>
                  </a:defRPr>
                </a:lvl1pPr>
              </a:lstStyle>
              <a:p>
                <a:pPr/>
                <a:r>
                  <a:t>獲得一個好的婚姻</a:t>
                </a:r>
              </a:p>
            </p:txBody>
          </p:sp>
          <p:sp>
            <p:nvSpPr>
              <p:cNvPr id="109" name="Develop a deep and enriching relationship"/>
              <p:cNvSpPr/>
              <p:nvPr/>
            </p:nvSpPr>
            <p:spPr>
              <a:xfrm>
                <a:off x="660400" y="1953293"/>
                <a:ext cx="7899400" cy="5172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600"/>
                  </a:lnSpc>
                  <a:tabLst>
                    <a:tab pos="7937500" algn="l"/>
                  </a:tabLst>
                  <a:defRPr sz="3000">
                    <a:solidFill>
                      <a:srgbClr val="000000"/>
                    </a:solidFill>
                    <a:latin typeface="Times New Roman"/>
                    <a:ea typeface="Times New Roman"/>
                    <a:cs typeface="Times New Roman"/>
                    <a:sym typeface="Times New Roman"/>
                  </a:defRPr>
                </a:lvl1pPr>
              </a:lstStyle>
              <a:p>
                <a:pPr/>
                <a:r>
                  <a:t>Develop a deep and enriching relationship</a:t>
                </a:r>
              </a:p>
            </p:txBody>
          </p:sp>
          <p:sp>
            <p:nvSpPr>
              <p:cNvPr id="110" name="友誼"/>
              <p:cNvSpPr/>
              <p:nvPr/>
            </p:nvSpPr>
            <p:spPr>
              <a:xfrm rot="20160000">
                <a:off x="7153751" y="600744"/>
                <a:ext cx="3263901" cy="168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1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12200">
                    <a:solidFill>
                      <a:srgbClr val="964600"/>
                    </a:solidFill>
                    <a:latin typeface="標楷體"/>
                    <a:ea typeface="標楷體"/>
                    <a:cs typeface="標楷體"/>
                    <a:sym typeface="標楷體"/>
                  </a:defRPr>
                </a:lvl1pPr>
              </a:lstStyle>
              <a:p>
                <a:pPr/>
                <a:r>
                  <a:t>友誼</a:t>
                </a:r>
              </a:p>
            </p:txBody>
          </p:sp>
        </p:gr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101"/>
                                        </p:tgtEl>
                                        <p:attrNameLst>
                                          <p:attrName>style.visibility</p:attrName>
                                        </p:attrNameLst>
                                      </p:cBhvr>
                                      <p:to>
                                        <p:strVal val="visible"/>
                                      </p:to>
                                    </p:set>
                                    <p:anim calcmode="lin" valueType="num">
                                      <p:cBhvr>
                                        <p:cTn id="7" dur="1000" fill="hold"/>
                                        <p:tgtEl>
                                          <p:spTgt spid="101"/>
                                        </p:tgtEl>
                                        <p:attrNameLst>
                                          <p:attrName>ppt_w</p:attrName>
                                        </p:attrNameLst>
                                      </p:cBhvr>
                                      <p:tavLst>
                                        <p:tav tm="0">
                                          <p:val>
                                            <p:fltVal val="0"/>
                                          </p:val>
                                        </p:tav>
                                        <p:tav tm="100000">
                                          <p:val>
                                            <p:strVal val="#ppt_w"/>
                                          </p:val>
                                        </p:tav>
                                      </p:tavLst>
                                    </p:anim>
                                    <p:anim calcmode="lin" valueType="num">
                                      <p:cBhvr>
                                        <p:cTn id="8" dur="1000" fill="hold"/>
                                        <p:tgtEl>
                                          <p:spTgt spid="101"/>
                                        </p:tgtEl>
                                        <p:attrNameLst>
                                          <p:attrName>ppt_h</p:attrName>
                                        </p:attrNameLst>
                                      </p:cBhvr>
                                      <p:tavLst>
                                        <p:tav tm="0">
                                          <p:val>
                                            <p:fltVal val="0"/>
                                          </p:val>
                                        </p:tav>
                                        <p:tav tm="100000">
                                          <p:val>
                                            <p:strVal val="#ppt_h"/>
                                          </p:val>
                                        </p:tav>
                                      </p:tavLst>
                                    </p:anim>
                                    <p:anim calcmode="lin" valueType="num">
                                      <p:cBhvr>
                                        <p:cTn id="9" dur="1000" fill="hold"/>
                                        <p:tgtEl>
                                          <p:spTgt spid="10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9" presetID="15" grpId="2" fill="hold">
                                  <p:stCondLst>
                                    <p:cond delay="0"/>
                                  </p:stCondLst>
                                  <p:iterate type="el" backwards="0">
                                    <p:tmAbs val="0"/>
                                  </p:iterate>
                                  <p:childTnLst>
                                    <p:set>
                                      <p:cBhvr>
                                        <p:cTn id="14" fill="hold"/>
                                        <p:tgtEl>
                                          <p:spTgt spid="106"/>
                                        </p:tgtEl>
                                        <p:attrNameLst>
                                          <p:attrName>style.visibility</p:attrName>
                                        </p:attrNameLst>
                                      </p:cBhvr>
                                      <p:to>
                                        <p:strVal val="visible"/>
                                      </p:to>
                                    </p:set>
                                    <p:anim calcmode="lin" valueType="num">
                                      <p:cBhvr>
                                        <p:cTn id="15" dur="1000" fill="hold"/>
                                        <p:tgtEl>
                                          <p:spTgt spid="106"/>
                                        </p:tgtEl>
                                        <p:attrNameLst>
                                          <p:attrName>ppt_w</p:attrName>
                                        </p:attrNameLst>
                                      </p:cBhvr>
                                      <p:tavLst>
                                        <p:tav tm="0">
                                          <p:val>
                                            <p:fltVal val="0"/>
                                          </p:val>
                                        </p:tav>
                                        <p:tav tm="100000">
                                          <p:val>
                                            <p:strVal val="#ppt_w"/>
                                          </p:val>
                                        </p:tav>
                                      </p:tavLst>
                                    </p:anim>
                                    <p:anim calcmode="lin" valueType="num">
                                      <p:cBhvr>
                                        <p:cTn id="16" dur="1000" fill="hold"/>
                                        <p:tgtEl>
                                          <p:spTgt spid="106"/>
                                        </p:tgtEl>
                                        <p:attrNameLst>
                                          <p:attrName>ppt_h</p:attrName>
                                        </p:attrNameLst>
                                      </p:cBhvr>
                                      <p:tavLst>
                                        <p:tav tm="0">
                                          <p:val>
                                            <p:fltVal val="0"/>
                                          </p:val>
                                        </p:tav>
                                        <p:tav tm="100000">
                                          <p:val>
                                            <p:strVal val="#ppt_h"/>
                                          </p:val>
                                        </p:tav>
                                      </p:tavLst>
                                    </p:anim>
                                    <p:anim calcmode="lin" valueType="num">
                                      <p:cBhvr>
                                        <p:cTn id="17" dur="1000" fill="hold"/>
                                        <p:tgtEl>
                                          <p:spTgt spid="106"/>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0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9" presetID="15" grpId="3" fill="hold">
                                  <p:stCondLst>
                                    <p:cond delay="0"/>
                                  </p:stCondLst>
                                  <p:iterate type="el" backwards="0">
                                    <p:tmAbs val="0"/>
                                  </p:iterate>
                                  <p:childTnLst>
                                    <p:set>
                                      <p:cBhvr>
                                        <p:cTn id="22" fill="hold"/>
                                        <p:tgtEl>
                                          <p:spTgt spid="112"/>
                                        </p:tgtEl>
                                        <p:attrNameLst>
                                          <p:attrName>style.visibility</p:attrName>
                                        </p:attrNameLst>
                                      </p:cBhvr>
                                      <p:to>
                                        <p:strVal val="visible"/>
                                      </p:to>
                                    </p:set>
                                    <p:anim calcmode="lin" valueType="num">
                                      <p:cBhvr>
                                        <p:cTn id="23" dur="1000" fill="hold"/>
                                        <p:tgtEl>
                                          <p:spTgt spid="112"/>
                                        </p:tgtEl>
                                        <p:attrNameLst>
                                          <p:attrName>ppt_w</p:attrName>
                                        </p:attrNameLst>
                                      </p:cBhvr>
                                      <p:tavLst>
                                        <p:tav tm="0">
                                          <p:val>
                                            <p:fltVal val="0"/>
                                          </p:val>
                                        </p:tav>
                                        <p:tav tm="100000">
                                          <p:val>
                                            <p:strVal val="#ppt_w"/>
                                          </p:val>
                                        </p:tav>
                                      </p:tavLst>
                                    </p:anim>
                                    <p:anim calcmode="lin" valueType="num">
                                      <p:cBhvr>
                                        <p:cTn id="24" dur="1000" fill="hold"/>
                                        <p:tgtEl>
                                          <p:spTgt spid="112"/>
                                        </p:tgtEl>
                                        <p:attrNameLst>
                                          <p:attrName>ppt_h</p:attrName>
                                        </p:attrNameLst>
                                      </p:cBhvr>
                                      <p:tavLst>
                                        <p:tav tm="0">
                                          <p:val>
                                            <p:fltVal val="0"/>
                                          </p:val>
                                        </p:tav>
                                        <p:tav tm="100000">
                                          <p:val>
                                            <p:strVal val="#ppt_h"/>
                                          </p:val>
                                        </p:tav>
                                      </p:tavLst>
                                    </p:anim>
                                    <p:anim calcmode="lin" valueType="num">
                                      <p:cBhvr>
                                        <p:cTn id="25" dur="1000" fill="hold"/>
                                        <p:tgtEl>
                                          <p:spTgt spid="112"/>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01" grpId="1"/>
      <p:bldP build="whole" bldLvl="1" animBg="1" rev="0" advAuto="0" spid="106" grpId="2"/>
      <p:bldP build="whole" bldLvl="1" animBg="1" rev="0" advAuto="0" spid="112" grpId="3"/>
    </p:bldLst>
  </p:timing>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3" name="Am I confident of the power of God’s penetrating love in every aspect of my marriage?…"/>
          <p:cNvSpPr txBox="1"/>
          <p:nvPr>
            <p:ph type="body" idx="1"/>
          </p:nvPr>
        </p:nvSpPr>
        <p:spPr>
          <a:xfrm>
            <a:off x="1974646" y="1591798"/>
            <a:ext cx="9652001" cy="7073901"/>
          </a:xfrm>
          <a:prstGeom prst="rect">
            <a:avLst/>
          </a:prstGeom>
        </p:spPr>
        <p:txBody>
          <a:bodyPr/>
          <a:lstStyle/>
          <a:p>
            <a:pPr marL="299764" indent="-299764">
              <a:lnSpc>
                <a:spcPts val="6100"/>
              </a:lnSpc>
              <a:spcBef>
                <a:spcPts val="9200"/>
              </a:spcBef>
              <a:tabLst>
                <a:tab pos="838200" algn="l"/>
                <a:tab pos="1282700" algn="l"/>
                <a:tab pos="1739900" algn="l"/>
                <a:tab pos="2197100" algn="l"/>
                <a:tab pos="2654300" algn="l"/>
                <a:tab pos="3111500" algn="l"/>
                <a:tab pos="3568700" algn="l"/>
                <a:tab pos="4013200" algn="l"/>
                <a:tab pos="4470400" algn="l"/>
                <a:tab pos="4927600" algn="l"/>
                <a:tab pos="5384800" algn="l"/>
                <a:tab pos="5842000" algn="l"/>
              </a:tabLst>
              <a:defRPr sz="5100">
                <a:solidFill>
                  <a:srgbClr val="000000"/>
                </a:solidFill>
              </a:defRPr>
            </a:pPr>
            <a:r>
              <a:t>Am I confident of the power of God’s penetrating love in every aspect of my marriage?</a:t>
            </a:r>
          </a:p>
          <a:p>
            <a:pPr marL="299764" indent="-299764">
              <a:lnSpc>
                <a:spcPts val="6100"/>
              </a:lnSpc>
              <a:spcBef>
                <a:spcPts val="9200"/>
              </a:spcBef>
              <a:tabLst>
                <a:tab pos="838200" algn="l"/>
                <a:tab pos="1282700" algn="l"/>
                <a:tab pos="1739900" algn="l"/>
                <a:tab pos="2197100" algn="l"/>
                <a:tab pos="2654300" algn="l"/>
                <a:tab pos="3111500" algn="l"/>
                <a:tab pos="3568700" algn="l"/>
                <a:tab pos="4013200" algn="l"/>
                <a:tab pos="4470400" algn="l"/>
                <a:tab pos="4927600" algn="l"/>
                <a:tab pos="5384800" algn="l"/>
                <a:tab pos="5842000" algn="l"/>
              </a:tabLst>
              <a:defRPr sz="5100">
                <a:solidFill>
                  <a:srgbClr val="000000"/>
                </a:solidFill>
              </a:defRPr>
            </a:pPr>
            <a:r>
              <a:t>Am I now willing to renew my commitment to always choose God’s way of love?</a:t>
            </a:r>
          </a:p>
        </p:txBody>
      </p:sp>
      <p:sp>
        <p:nvSpPr>
          <p:cNvPr id="254" name="Love Never Fails"/>
          <p:cNvSpPr txBox="1"/>
          <p:nvPr>
            <p:ph type="title"/>
          </p:nvPr>
        </p:nvSpPr>
        <p:spPr>
          <a:prstGeom prst="rect">
            <a:avLst/>
          </a:prstGeom>
        </p:spPr>
        <p:txBody>
          <a:bodyPr/>
          <a:lstStyle>
            <a:lvl1pPr>
              <a:defRPr b="1"/>
            </a:lvl1pPr>
          </a:lstStyle>
          <a:p>
            <a:pPr/>
            <a:r>
              <a:t>Love Never Fails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6" presetID="23" grpId="1" fill="hold">
                                  <p:stCondLst>
                                    <p:cond delay="0"/>
                                  </p:stCondLst>
                                  <p:iterate type="el" backwards="0">
                                    <p:tmAbs val="0"/>
                                  </p:iterate>
                                  <p:childTnLst>
                                    <p:set>
                                      <p:cBhvr>
                                        <p:cTn id="6" fill="hold"/>
                                        <p:tgtEl>
                                          <p:spTgt spid="253">
                                            <p:bg/>
                                          </p:spTgt>
                                        </p:tgtEl>
                                        <p:attrNameLst>
                                          <p:attrName>style.visibility</p:attrName>
                                        </p:attrNameLst>
                                      </p:cBhvr>
                                      <p:to>
                                        <p:strVal val="visible"/>
                                      </p:to>
                                    </p:set>
                                    <p:anim calcmode="lin" valueType="num">
                                      <p:cBhvr>
                                        <p:cTn id="7" dur="1000" fill="hold"/>
                                        <p:tgtEl>
                                          <p:spTgt spid="253">
                                            <p:bg/>
                                          </p:spTgt>
                                        </p:tgtEl>
                                        <p:attrNameLst>
                                          <p:attrName>ppt_w</p:attrName>
                                        </p:attrNameLst>
                                      </p:cBhvr>
                                      <p:tavLst>
                                        <p:tav tm="0">
                                          <p:val>
                                            <p:fltVal val="0"/>
                                          </p:val>
                                        </p:tav>
                                        <p:tav tm="100000">
                                          <p:val>
                                            <p:strVal val="#ppt_w"/>
                                          </p:val>
                                        </p:tav>
                                      </p:tavLst>
                                    </p:anim>
                                    <p:anim calcmode="lin" valueType="num">
                                      <p:cBhvr>
                                        <p:cTn id="8" dur="1000" fill="hold"/>
                                        <p:tgtEl>
                                          <p:spTgt spid="253">
                                            <p:bg/>
                                          </p:spTgt>
                                        </p:tgtEl>
                                        <p:attrNameLst>
                                          <p:attrName>ppt_h</p:attrName>
                                        </p:attrNameLst>
                                      </p:cBhvr>
                                      <p:tavLst>
                                        <p:tav tm="0">
                                          <p:val>
                                            <p:fltVal val="0"/>
                                          </p:val>
                                        </p:tav>
                                        <p:tav tm="100000">
                                          <p:val>
                                            <p:strVal val="#ppt_h"/>
                                          </p:val>
                                        </p:tav>
                                      </p:tavLst>
                                    </p:anim>
                                  </p:childTnLst>
                                </p:cTn>
                              </p:par>
                              <p:par>
                                <p:cTn id="9" presetClass="entr" nodeType="withEffect" presetSubtype="16" presetID="23" grpId="1" fill="hold">
                                  <p:stCondLst>
                                    <p:cond delay="0"/>
                                  </p:stCondLst>
                                  <p:iterate type="el" backwards="0">
                                    <p:tmAbs val="0"/>
                                  </p:iterate>
                                  <p:childTnLst>
                                    <p:set>
                                      <p:cBhvr>
                                        <p:cTn id="10" fill="hold"/>
                                        <p:tgtEl>
                                          <p:spTgt spid="253">
                                            <p:txEl>
                                              <p:pRg st="0" end="0"/>
                                            </p:txEl>
                                          </p:spTgt>
                                        </p:tgtEl>
                                        <p:attrNameLst>
                                          <p:attrName>style.visibility</p:attrName>
                                        </p:attrNameLst>
                                      </p:cBhvr>
                                      <p:to>
                                        <p:strVal val="visible"/>
                                      </p:to>
                                    </p:set>
                                    <p:anim calcmode="lin" valueType="num">
                                      <p:cBhvr>
                                        <p:cTn id="11" dur="1000" fill="hold"/>
                                        <p:tgtEl>
                                          <p:spTgt spid="25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25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6" presetID="23" grpId="1" fill="hold">
                                  <p:stCondLst>
                                    <p:cond delay="0"/>
                                  </p:stCondLst>
                                  <p:iterate type="el" backwards="0">
                                    <p:tmAbs val="0"/>
                                  </p:iterate>
                                  <p:childTnLst>
                                    <p:set>
                                      <p:cBhvr>
                                        <p:cTn id="16" fill="hold"/>
                                        <p:tgtEl>
                                          <p:spTgt spid="253">
                                            <p:txEl>
                                              <p:pRg st="1" end="1"/>
                                            </p:txEl>
                                          </p:spTgt>
                                        </p:tgtEl>
                                        <p:attrNameLst>
                                          <p:attrName>style.visibility</p:attrName>
                                        </p:attrNameLst>
                                      </p:cBhvr>
                                      <p:to>
                                        <p:strVal val="visible"/>
                                      </p:to>
                                    </p:set>
                                    <p:anim calcmode="lin" valueType="num">
                                      <p:cBhvr>
                                        <p:cTn id="17" dur="1000" fill="hold"/>
                                        <p:tgtEl>
                                          <p:spTgt spid="253">
                                            <p:txEl>
                                              <p:pRg st="1" end="1"/>
                                            </p:txEl>
                                          </p:spTgt>
                                        </p:tgtEl>
                                        <p:attrNameLst>
                                          <p:attrName>ppt_w</p:attrName>
                                        </p:attrNameLst>
                                      </p:cBhvr>
                                      <p:tavLst>
                                        <p:tav tm="0">
                                          <p:val>
                                            <p:fltVal val="0"/>
                                          </p:val>
                                        </p:tav>
                                        <p:tav tm="100000">
                                          <p:val>
                                            <p:strVal val="#ppt_w"/>
                                          </p:val>
                                        </p:tav>
                                      </p:tavLst>
                                    </p:anim>
                                    <p:anim calcmode="lin" valueType="num">
                                      <p:cBhvr>
                                        <p:cTn id="18" dur="1000" fill="hold"/>
                                        <p:tgtEl>
                                          <p:spTgt spid="25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53" grpId="1"/>
    </p:bld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62" name="Group"/>
          <p:cNvGrpSpPr/>
          <p:nvPr/>
        </p:nvGrpSpPr>
        <p:grpSpPr>
          <a:xfrm>
            <a:off x="4102100" y="1714500"/>
            <a:ext cx="6032500" cy="1104900"/>
            <a:chOff x="0" y="0"/>
            <a:chExt cx="6032500" cy="1104900"/>
          </a:xfrm>
        </p:grpSpPr>
        <p:grpSp>
          <p:nvGrpSpPr>
            <p:cNvPr id="258" name="Group"/>
            <p:cNvGrpSpPr/>
            <p:nvPr/>
          </p:nvGrpSpPr>
          <p:grpSpPr>
            <a:xfrm>
              <a:off x="3009900" y="0"/>
              <a:ext cx="3022600" cy="1104900"/>
              <a:chOff x="0" y="0"/>
              <a:chExt cx="3022600" cy="1104900"/>
            </a:xfrm>
          </p:grpSpPr>
          <p:sp>
            <p:nvSpPr>
              <p:cNvPr id="256" name="Oval"/>
              <p:cNvSpPr/>
              <p:nvPr/>
            </p:nvSpPr>
            <p:spPr>
              <a:xfrm>
                <a:off x="0" y="0"/>
                <a:ext cx="3022600" cy="1104900"/>
              </a:xfrm>
              <a:prstGeom prst="ellipse">
                <a:avLst/>
              </a:prstGeom>
              <a:solidFill>
                <a:srgbClr val="FFD1F8"/>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257" name="妻子"/>
              <p:cNvSpPr/>
              <p:nvPr/>
            </p:nvSpPr>
            <p:spPr>
              <a:xfrm>
                <a:off x="812800" y="1016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妻子</a:t>
                </a:r>
              </a:p>
            </p:txBody>
          </p:sp>
        </p:grpSp>
        <p:grpSp>
          <p:nvGrpSpPr>
            <p:cNvPr id="261" name="Group"/>
            <p:cNvGrpSpPr/>
            <p:nvPr/>
          </p:nvGrpSpPr>
          <p:grpSpPr>
            <a:xfrm>
              <a:off x="0" y="0"/>
              <a:ext cx="3022600" cy="1104900"/>
              <a:chOff x="0" y="0"/>
              <a:chExt cx="3022600" cy="1104900"/>
            </a:xfrm>
          </p:grpSpPr>
          <p:sp>
            <p:nvSpPr>
              <p:cNvPr id="259" name="Oval"/>
              <p:cNvSpPr/>
              <p:nvPr/>
            </p:nvSpPr>
            <p:spPr>
              <a:xfrm>
                <a:off x="0" y="0"/>
                <a:ext cx="3022600" cy="1104900"/>
              </a:xfrm>
              <a:prstGeom prst="ellipse">
                <a:avLst/>
              </a:prstGeom>
              <a:solidFill>
                <a:srgbClr val="CEF4FF"/>
              </a:solidFill>
              <a:ln w="25400" cap="flat">
                <a:noFill/>
                <a:miter lim="400000"/>
              </a:ln>
              <a:effectLst>
                <a:outerShdw sx="100000" sy="100000" kx="0" ky="0" algn="b" rotWithShape="0" blurRad="50800" dist="38100" dir="2700000">
                  <a:srgbClr val="000000">
                    <a:alpha val="75000"/>
                  </a:srgbClr>
                </a:outerShdw>
              </a:effectLst>
            </p:spPr>
            <p:txBody>
              <a:bodyPr wrap="square" lIns="38100" tIns="38100" rIns="38100" bIns="38100" numCol="1" anchor="ctr">
                <a:noAutofit/>
              </a:bodyPr>
              <a:lstStyle/>
              <a:p>
                <a:pPr>
                  <a:defRPr>
                    <a:effectLst>
                      <a:outerShdw sx="100000" sy="100000" kx="0" ky="0" algn="b" rotWithShape="0" blurRad="38100" dist="12700" dir="5400000">
                        <a:srgbClr val="000000">
                          <a:alpha val="50000"/>
                        </a:srgbClr>
                      </a:outerShdw>
                    </a:effectLst>
                  </a:defRPr>
                </a:pPr>
              </a:p>
            </p:txBody>
          </p:sp>
          <p:sp>
            <p:nvSpPr>
              <p:cNvPr id="260" name="丈夫"/>
              <p:cNvSpPr/>
              <p:nvPr/>
            </p:nvSpPr>
            <p:spPr>
              <a:xfrm>
                <a:off x="723900" y="50800"/>
                <a:ext cx="1638300" cy="863600"/>
              </a:xfrm>
              <a:prstGeom prst="rect">
                <a:avLst/>
              </a:prstGeom>
              <a:noFill/>
              <a:ln w="12700" cap="flat">
                <a:noFill/>
                <a:miter lim="400000"/>
              </a:ln>
              <a:effectLst>
                <a:outerShdw sx="100000" sy="100000" kx="0" ky="0" algn="b" rotWithShape="0" blurRad="50800" dist="381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numCol="1" anchor="t">
                <a:spAutoFit/>
              </a:bodyPr>
              <a:lstStyle>
                <a:lvl1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蘋果儷細宋"/>
                    <a:ea typeface="蘋果儷細宋"/>
                    <a:cs typeface="蘋果儷細宋"/>
                    <a:sym typeface="蘋果儷細宋"/>
                  </a:defRPr>
                </a:lvl1pPr>
              </a:lstStyle>
              <a:p>
                <a:pPr/>
                <a:r>
                  <a:t>丈夫</a:t>
                </a:r>
              </a:p>
            </p:txBody>
          </p:sp>
        </p:grpSp>
      </p:grpSp>
      <p:sp>
        <p:nvSpPr>
          <p:cNvPr id="263" name="家庭作業"/>
          <p:cNvSpPr/>
          <p:nvPr/>
        </p:nvSpPr>
        <p:spPr>
          <a:xfrm>
            <a:off x="3759200" y="177800"/>
            <a:ext cx="6934284" cy="1447800"/>
          </a:xfrm>
          <a:prstGeom prst="rect">
            <a:avLst/>
          </a:prstGeom>
          <a:ln w="12700">
            <a:miter lim="400000"/>
          </a:ln>
          <a:effectLst>
            <a:outerShdw sx="100000" sy="100000" kx="0" ky="0" algn="b" rotWithShape="0" blurRad="50800" dist="88900" dir="2700000">
              <a:srgbClr val="000000">
                <a:alpha val="75000"/>
              </a:srgbClr>
            </a:outerShdw>
          </a:effectLst>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127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pc="2825" sz="10600">
                <a:solidFill>
                  <a:srgbClr val="000000"/>
                </a:solidFill>
                <a:latin typeface="蘋果儷細宋"/>
                <a:ea typeface="蘋果儷細宋"/>
                <a:cs typeface="蘋果儷細宋"/>
                <a:sym typeface="蘋果儷細宋"/>
              </a:defRPr>
            </a:lvl1pPr>
          </a:lstStyle>
          <a:p>
            <a:pPr/>
            <a:r>
              <a:t>家庭作業</a:t>
            </a:r>
          </a:p>
        </p:txBody>
      </p:sp>
      <p:sp>
        <p:nvSpPr>
          <p:cNvPr id="264" name="Focus day by day to act lovingly toward your spouse.…"/>
          <p:cNvSpPr txBox="1"/>
          <p:nvPr>
            <p:ph type="body" idx="1"/>
          </p:nvPr>
        </p:nvSpPr>
        <p:spPr>
          <a:xfrm>
            <a:off x="1498600" y="2743200"/>
            <a:ext cx="10566400" cy="5943600"/>
          </a:xfrm>
          <a:prstGeom prst="rect">
            <a:avLst/>
          </a:prstGeom>
        </p:spPr>
        <p:txBody>
          <a:bodyPr/>
          <a:lstStyle/>
          <a:p>
            <a:pPr marL="524511" indent="-524511">
              <a:lnSpc>
                <a:spcPts val="6000"/>
              </a:lnSpc>
              <a:spcBef>
                <a:spcPts val="6700"/>
              </a:spcBef>
              <a:buClr>
                <a:srgbClr val="AA1A38"/>
              </a:buClr>
              <a:buSzPct val="125000"/>
              <a:buFont typeface="Helvetica Neue"/>
              <a:tabLst/>
              <a:defRPr sz="5000">
                <a:solidFill>
                  <a:srgbClr val="000000"/>
                </a:solidFill>
                <a:latin typeface="+mn-lt"/>
                <a:ea typeface="+mn-ea"/>
                <a:cs typeface="+mn-cs"/>
                <a:sym typeface="Helvetica Neue"/>
              </a:defRPr>
            </a:pPr>
            <a:r>
              <a:t>Focus day by day to act lovingly toward your spouse.</a:t>
            </a:r>
          </a:p>
          <a:p>
            <a:pPr marL="524511" indent="-524511">
              <a:lnSpc>
                <a:spcPts val="6000"/>
              </a:lnSpc>
              <a:spcBef>
                <a:spcPts val="6700"/>
              </a:spcBef>
              <a:buClr>
                <a:srgbClr val="AA1A38"/>
              </a:buClr>
              <a:buSzPct val="125000"/>
              <a:buFont typeface="Helvetica Neue"/>
              <a:tabLst/>
              <a:defRPr sz="5000">
                <a:solidFill>
                  <a:srgbClr val="000000"/>
                </a:solidFill>
                <a:latin typeface="+mn-lt"/>
                <a:ea typeface="+mn-ea"/>
                <a:cs typeface="+mn-cs"/>
                <a:sym typeface="Helvetica Neue"/>
              </a:defRPr>
            </a:pPr>
            <a:r>
              <a:t>Pray daily that His love would shine through your life to your spouse.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264">
                                            <p:bg/>
                                          </p:spTgt>
                                        </p:tgtEl>
                                        <p:attrNameLst>
                                          <p:attrName>style.visibility</p:attrName>
                                        </p:attrNameLst>
                                      </p:cBhvr>
                                      <p:to>
                                        <p:strVal val="visible"/>
                                      </p:to>
                                    </p:set>
                                    <p:animEffect filter="dissolve" transition="in">
                                      <p:cBhvr>
                                        <p:cTn id="7" dur="1000"/>
                                        <p:tgtEl>
                                          <p:spTgt spid="264">
                                            <p:bg/>
                                          </p:spTgt>
                                        </p:tgtEl>
                                      </p:cBhvr>
                                    </p:animEffect>
                                  </p:childTnLst>
                                </p:cTn>
                              </p:par>
                              <p:par>
                                <p:cTn id="8" presetClass="entr" nodeType="withEffect" presetSubtype="0" presetID="9" grpId="1" fill="hold">
                                  <p:stCondLst>
                                    <p:cond delay="0"/>
                                  </p:stCondLst>
                                  <p:iterate type="el" backwards="0">
                                    <p:tmAbs val="0"/>
                                  </p:iterate>
                                  <p:childTnLst>
                                    <p:set>
                                      <p:cBhvr>
                                        <p:cTn id="9" fill="hold"/>
                                        <p:tgtEl>
                                          <p:spTgt spid="264">
                                            <p:txEl>
                                              <p:pRg st="0" end="0"/>
                                            </p:txEl>
                                          </p:spTgt>
                                        </p:tgtEl>
                                        <p:attrNameLst>
                                          <p:attrName>style.visibility</p:attrName>
                                        </p:attrNameLst>
                                      </p:cBhvr>
                                      <p:to>
                                        <p:strVal val="visible"/>
                                      </p:to>
                                    </p:set>
                                    <p:animEffect filter="dissolve" transition="in">
                                      <p:cBhvr>
                                        <p:cTn id="10" dur="1000"/>
                                        <p:tgtEl>
                                          <p:spTgt spid="26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Class="entr" nodeType="clickEffect" presetID="9" grpId="1" fill="hold">
                                  <p:stCondLst>
                                    <p:cond delay="0"/>
                                  </p:stCondLst>
                                  <p:iterate type="el" backwards="0">
                                    <p:tmAbs val="0"/>
                                  </p:iterate>
                                  <p:childTnLst>
                                    <p:set>
                                      <p:cBhvr>
                                        <p:cTn id="14" fill="hold"/>
                                        <p:tgtEl>
                                          <p:spTgt spid="264">
                                            <p:txEl>
                                              <p:pRg st="1" end="1"/>
                                            </p:txEl>
                                          </p:spTgt>
                                        </p:tgtEl>
                                        <p:attrNameLst>
                                          <p:attrName>style.visibility</p:attrName>
                                        </p:attrNameLst>
                                      </p:cBhvr>
                                      <p:to>
                                        <p:strVal val="visible"/>
                                      </p:to>
                                    </p:set>
                                    <p:animEffect filter="dissolve" transition="in">
                                      <p:cBhvr>
                                        <p:cTn id="15" dur="1000"/>
                                        <p:tgtEl>
                                          <p:spTgt spid="264">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64" grpId="1"/>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16" name="Heart-intimacy.png" descr="Heart-intimacy.png"/>
          <p:cNvPicPr>
            <a:picLocks noChangeAspect="1"/>
          </p:cNvPicPr>
          <p:nvPr/>
        </p:nvPicPr>
        <p:blipFill>
          <a:blip r:embed="rId3">
            <a:extLst/>
          </a:blip>
          <a:stretch>
            <a:fillRect/>
          </a:stretch>
        </p:blipFill>
        <p:spPr>
          <a:xfrm>
            <a:off x="4282254" y="520700"/>
            <a:ext cx="6434192" cy="3490444"/>
          </a:xfrm>
          <a:prstGeom prst="rect">
            <a:avLst/>
          </a:prstGeom>
          <a:ln w="12700">
            <a:miter lim="400000"/>
          </a:ln>
        </p:spPr>
      </p:pic>
      <p:sp>
        <p:nvSpPr>
          <p:cNvPr id="117" name="review"/>
          <p:cNvSpPr txBox="1"/>
          <p:nvPr>
            <p:ph type="title"/>
          </p:nvPr>
        </p:nvSpPr>
        <p:spPr>
          <a:prstGeom prst="rect">
            <a:avLst/>
          </a:prstGeom>
        </p:spPr>
        <p:txBody>
          <a:bodyPr/>
          <a:lstStyle/>
          <a:p>
            <a:pPr/>
            <a:r>
              <a:t>review</a:t>
            </a:r>
          </a:p>
        </p:txBody>
      </p:sp>
      <p:sp>
        <p:nvSpPr>
          <p:cNvPr id="118" name="What is intimacy?…"/>
          <p:cNvSpPr txBox="1"/>
          <p:nvPr>
            <p:ph type="body" idx="1"/>
          </p:nvPr>
        </p:nvSpPr>
        <p:spPr>
          <a:xfrm>
            <a:off x="1536700" y="3556000"/>
            <a:ext cx="11392099" cy="5421308"/>
          </a:xfrm>
          <a:prstGeom prst="rect">
            <a:avLst/>
          </a:prstGeom>
        </p:spPr>
        <p:txBody>
          <a:bodyPr/>
          <a:lstStyle/>
          <a:p>
            <a:pPr marL="383480" indent="-383480">
              <a:lnSpc>
                <a:spcPts val="10700"/>
              </a:lnSpc>
              <a:spcBef>
                <a:spcPts val="2700"/>
              </a:spcBef>
              <a:tabLst>
                <a:tab pos="838200" algn="l"/>
              </a:tabLst>
              <a:defRPr b="1" sz="4600">
                <a:latin typeface="+mn-lt"/>
                <a:ea typeface="+mn-ea"/>
                <a:cs typeface="+mn-cs"/>
                <a:sym typeface="Helvetica Neue"/>
              </a:defRPr>
            </a:pPr>
            <a:r>
              <a:t>What is intimacy?</a:t>
            </a:r>
          </a:p>
          <a:p>
            <a:pPr marL="383480" indent="-383480">
              <a:lnSpc>
                <a:spcPts val="10700"/>
              </a:lnSpc>
              <a:spcBef>
                <a:spcPts val="2700"/>
              </a:spcBef>
              <a:tabLst>
                <a:tab pos="838200" algn="l"/>
              </a:tabLst>
              <a:defRPr b="1" sz="4600">
                <a:latin typeface="+mn-lt"/>
                <a:ea typeface="+mn-ea"/>
                <a:cs typeface="+mn-cs"/>
                <a:sym typeface="Helvetica Neue"/>
              </a:defRPr>
            </a:pPr>
            <a:r>
              <a:t>How do you grow in intimacy?</a:t>
            </a:r>
          </a:p>
          <a:p>
            <a:pPr marL="383480" indent="-383480">
              <a:lnSpc>
                <a:spcPts val="10700"/>
              </a:lnSpc>
              <a:spcBef>
                <a:spcPts val="2700"/>
              </a:spcBef>
              <a:tabLst>
                <a:tab pos="838200" algn="l"/>
              </a:tabLst>
              <a:defRPr b="1" sz="4600">
                <a:latin typeface="+mn-lt"/>
                <a:ea typeface="+mn-ea"/>
                <a:cs typeface="+mn-cs"/>
                <a:sym typeface="Helvetica Neue"/>
              </a:defRPr>
            </a:pPr>
            <a:r>
              <a:t>What is the purpose of intimacy?</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116"/>
                                        </p:tgtEl>
                                        <p:attrNameLst>
                                          <p:attrName>style.visibility</p:attrName>
                                        </p:attrNameLst>
                                      </p:cBhvr>
                                      <p:to>
                                        <p:strVal val="visible"/>
                                      </p:to>
                                    </p:set>
                                    <p:animEffect filter="fade" transition="in">
                                      <p:cBhvr>
                                        <p:cTn id="7" dur="1500"/>
                                        <p:tgtEl>
                                          <p:spTgt spid="116"/>
                                        </p:tgtEl>
                                      </p:cBhvr>
                                    </p:animEffect>
                                  </p:childTnLst>
                                </p:cTn>
                              </p:par>
                            </p:childTnLst>
                          </p:cTn>
                        </p:par>
                        <p:par>
                          <p:cTn id="8" fill="hold">
                            <p:stCondLst>
                              <p:cond delay="1500"/>
                            </p:stCondLst>
                            <p:childTnLst>
                              <p:par>
                                <p:cTn id="9" presetClass="entr" nodeType="afterEffect" presetSubtype="8" presetID="2" grpId="2" fill="hold">
                                  <p:stCondLst>
                                    <p:cond delay="0"/>
                                  </p:stCondLst>
                                  <p:iterate type="el" backwards="0">
                                    <p:tmAbs val="0"/>
                                  </p:iterate>
                                  <p:childTnLst>
                                    <p:set>
                                      <p:cBhvr>
                                        <p:cTn id="10" fill="hold"/>
                                        <p:tgtEl>
                                          <p:spTgt spid="118">
                                            <p:bg/>
                                          </p:spTgt>
                                        </p:tgtEl>
                                        <p:attrNameLst>
                                          <p:attrName>style.visibility</p:attrName>
                                        </p:attrNameLst>
                                      </p:cBhvr>
                                      <p:to>
                                        <p:strVal val="visible"/>
                                      </p:to>
                                    </p:set>
                                    <p:anim calcmode="lin" valueType="num">
                                      <p:cBhvr>
                                        <p:cTn id="11" dur="1000" fill="hold"/>
                                        <p:tgtEl>
                                          <p:spTgt spid="118">
                                            <p:bg/>
                                          </p:spTgt>
                                        </p:tgtEl>
                                        <p:attrNameLst>
                                          <p:attrName>ppt_x</p:attrName>
                                        </p:attrNameLst>
                                      </p:cBhvr>
                                      <p:tavLst>
                                        <p:tav tm="0">
                                          <p:val>
                                            <p:strVal val="0-#ppt_w/2"/>
                                          </p:val>
                                        </p:tav>
                                        <p:tav tm="100000">
                                          <p:val>
                                            <p:strVal val="#ppt_x"/>
                                          </p:val>
                                        </p:tav>
                                      </p:tavLst>
                                    </p:anim>
                                    <p:anim calcmode="lin" valueType="num">
                                      <p:cBhvr>
                                        <p:cTn id="12" dur="1000" fill="hold"/>
                                        <p:tgtEl>
                                          <p:spTgt spid="118">
                                            <p:bg/>
                                          </p:spTgt>
                                        </p:tgtEl>
                                        <p:attrNameLst>
                                          <p:attrName>ppt_y</p:attrName>
                                        </p:attrNameLst>
                                      </p:cBhvr>
                                      <p:tavLst>
                                        <p:tav tm="0">
                                          <p:val>
                                            <p:strVal val="#ppt_y"/>
                                          </p:val>
                                        </p:tav>
                                        <p:tav tm="100000">
                                          <p:val>
                                            <p:strVal val="#ppt_y"/>
                                          </p:val>
                                        </p:tav>
                                      </p:tavLst>
                                    </p:anim>
                                  </p:childTnLst>
                                </p:cTn>
                              </p:par>
                              <p:par>
                                <p:cTn id="13" presetClass="entr" nodeType="withEffect" presetSubtype="8" presetID="2" grpId="2" fill="hold">
                                  <p:stCondLst>
                                    <p:cond delay="0"/>
                                  </p:stCondLst>
                                  <p:iterate type="el" backwards="0">
                                    <p:tmAbs val="0"/>
                                  </p:iterate>
                                  <p:childTnLst>
                                    <p:set>
                                      <p:cBhvr>
                                        <p:cTn id="14" fill="hold"/>
                                        <p:tgtEl>
                                          <p:spTgt spid="118">
                                            <p:txEl>
                                              <p:pRg st="0" end="0"/>
                                            </p:txEl>
                                          </p:spTgt>
                                        </p:tgtEl>
                                        <p:attrNameLst>
                                          <p:attrName>style.visibility</p:attrName>
                                        </p:attrNameLst>
                                      </p:cBhvr>
                                      <p:to>
                                        <p:strVal val="visible"/>
                                      </p:to>
                                    </p:set>
                                    <p:anim calcmode="lin" valueType="num">
                                      <p:cBhvr>
                                        <p:cTn id="15" dur="1000" fill="hold"/>
                                        <p:tgtEl>
                                          <p:spTgt spid="118">
                                            <p:txEl>
                                              <p:pRg st="0" end="0"/>
                                            </p:txEl>
                                          </p:spTgt>
                                        </p:tgtEl>
                                        <p:attrNameLst>
                                          <p:attrName>ppt_x</p:attrName>
                                        </p:attrNameLst>
                                      </p:cBhvr>
                                      <p:tavLst>
                                        <p:tav tm="0">
                                          <p:val>
                                            <p:strVal val="0-#ppt_w/2"/>
                                          </p:val>
                                        </p:tav>
                                        <p:tav tm="100000">
                                          <p:val>
                                            <p:strVal val="#ppt_x"/>
                                          </p:val>
                                        </p:tav>
                                      </p:tavLst>
                                    </p:anim>
                                    <p:anim calcmode="lin" valueType="num">
                                      <p:cBhvr>
                                        <p:cTn id="16" dur="1000" fill="hold"/>
                                        <p:tgtEl>
                                          <p:spTgt spid="11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8" presetID="2" grpId="2" fill="hold">
                                  <p:stCondLst>
                                    <p:cond delay="0"/>
                                  </p:stCondLst>
                                  <p:iterate type="el" backwards="0">
                                    <p:tmAbs val="0"/>
                                  </p:iterate>
                                  <p:childTnLst>
                                    <p:set>
                                      <p:cBhvr>
                                        <p:cTn id="20" fill="hold"/>
                                        <p:tgtEl>
                                          <p:spTgt spid="118">
                                            <p:txEl>
                                              <p:pRg st="1" end="1"/>
                                            </p:txEl>
                                          </p:spTgt>
                                        </p:tgtEl>
                                        <p:attrNameLst>
                                          <p:attrName>style.visibility</p:attrName>
                                        </p:attrNameLst>
                                      </p:cBhvr>
                                      <p:to>
                                        <p:strVal val="visible"/>
                                      </p:to>
                                    </p:set>
                                    <p:anim calcmode="lin" valueType="num">
                                      <p:cBhvr>
                                        <p:cTn id="21" dur="1000" fill="hold"/>
                                        <p:tgtEl>
                                          <p:spTgt spid="118">
                                            <p:txEl>
                                              <p:pRg st="1" end="1"/>
                                            </p:txEl>
                                          </p:spTgt>
                                        </p:tgtEl>
                                        <p:attrNameLst>
                                          <p:attrName>ppt_x</p:attrName>
                                        </p:attrNameLst>
                                      </p:cBhvr>
                                      <p:tavLst>
                                        <p:tav tm="0">
                                          <p:val>
                                            <p:strVal val="0-#ppt_w/2"/>
                                          </p:val>
                                        </p:tav>
                                        <p:tav tm="100000">
                                          <p:val>
                                            <p:strVal val="#ppt_x"/>
                                          </p:val>
                                        </p:tav>
                                      </p:tavLst>
                                    </p:anim>
                                    <p:anim calcmode="lin" valueType="num">
                                      <p:cBhvr>
                                        <p:cTn id="22" dur="1000" fill="hold"/>
                                        <p:tgtEl>
                                          <p:spTgt spid="11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8" presetID="2" grpId="2" fill="hold">
                                  <p:stCondLst>
                                    <p:cond delay="0"/>
                                  </p:stCondLst>
                                  <p:iterate type="el" backwards="0">
                                    <p:tmAbs val="0"/>
                                  </p:iterate>
                                  <p:childTnLst>
                                    <p:set>
                                      <p:cBhvr>
                                        <p:cTn id="26" fill="hold"/>
                                        <p:tgtEl>
                                          <p:spTgt spid="118">
                                            <p:txEl>
                                              <p:pRg st="2" end="2"/>
                                            </p:txEl>
                                          </p:spTgt>
                                        </p:tgtEl>
                                        <p:attrNameLst>
                                          <p:attrName>style.visibility</p:attrName>
                                        </p:attrNameLst>
                                      </p:cBhvr>
                                      <p:to>
                                        <p:strVal val="visible"/>
                                      </p:to>
                                    </p:set>
                                    <p:anim calcmode="lin" valueType="num">
                                      <p:cBhvr>
                                        <p:cTn id="27" dur="1000" fill="hold"/>
                                        <p:tgtEl>
                                          <p:spTgt spid="118">
                                            <p:txEl>
                                              <p:pRg st="2" end="2"/>
                                            </p:txEl>
                                          </p:spTgt>
                                        </p:tgtEl>
                                        <p:attrNameLst>
                                          <p:attrName>ppt_x</p:attrName>
                                        </p:attrNameLst>
                                      </p:cBhvr>
                                      <p:tavLst>
                                        <p:tav tm="0">
                                          <p:val>
                                            <p:strVal val="0-#ppt_w/2"/>
                                          </p:val>
                                        </p:tav>
                                        <p:tav tm="100000">
                                          <p:val>
                                            <p:strVal val="#ppt_x"/>
                                          </p:val>
                                        </p:tav>
                                      </p:tavLst>
                                    </p:anim>
                                    <p:anim calcmode="lin" valueType="num">
                                      <p:cBhvr>
                                        <p:cTn id="28" dur="1000" fill="hold"/>
                                        <p:tgtEl>
                                          <p:spTgt spid="11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16" grpId="1"/>
      <p:bldP build="p" bldLvl="5" animBg="1" rev="0" advAuto="0" spid="118" grpId="2"/>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2" name="Triangle"/>
          <p:cNvSpPr/>
          <p:nvPr/>
        </p:nvSpPr>
        <p:spPr>
          <a:xfrm>
            <a:off x="3100710" y="1231900"/>
            <a:ext cx="7721601" cy="8547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a:gsLst>
              <a:gs pos="0">
                <a:srgbClr val="FFFFFF">
                  <a:alpha val="3834590"/>
                </a:srgbClr>
              </a:gs>
              <a:gs pos="100000">
                <a:srgbClr val="FF9B83">
                  <a:alpha val="3834590"/>
                </a:srgbClr>
              </a:gs>
            </a:gsLst>
            <a:lin ang="5400000"/>
          </a:gradFill>
          <a:ln w="25400">
            <a:miter lim="400000"/>
          </a:ln>
        </p:spPr>
        <p:txBody>
          <a:bodyPr lIns="38100" tIns="38100" rIns="38100" bIns="38100" anchor="ct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23" name="A Channel of God’s Love…"/>
          <p:cNvSpPr txBox="1"/>
          <p:nvPr>
            <p:ph type="body" idx="1"/>
          </p:nvPr>
        </p:nvSpPr>
        <p:spPr>
          <a:xfrm>
            <a:off x="1930400" y="749300"/>
            <a:ext cx="11493500" cy="6032500"/>
          </a:xfrm>
          <a:prstGeom prst="rect">
            <a:avLst/>
          </a:prstGeom>
        </p:spPr>
        <p:txBody>
          <a:bodyPr/>
          <a:lstStyle/>
          <a:p>
            <a:pPr marL="395982" indent="-395982">
              <a:lnSpc>
                <a:spcPts val="7200"/>
              </a:lnSpc>
              <a:spcBef>
                <a:spcPts val="6700"/>
              </a:spcBef>
              <a:tabLst>
                <a:tab pos="863600" algn="l"/>
              </a:tabLst>
              <a:defRPr sz="6000"/>
            </a:pPr>
            <a:r>
              <a:t>A Channel of God’s Love</a:t>
            </a:r>
          </a:p>
          <a:p>
            <a:pPr marL="395982" indent="-395982">
              <a:lnSpc>
                <a:spcPts val="7200"/>
              </a:lnSpc>
              <a:spcBef>
                <a:spcPts val="6700"/>
              </a:spcBef>
              <a:tabLst>
                <a:tab pos="863600" algn="l"/>
              </a:tabLst>
              <a:defRPr sz="6000"/>
            </a:pPr>
            <a:r>
              <a:t>A Description of  God’s Love</a:t>
            </a:r>
          </a:p>
        </p:txBody>
      </p:sp>
      <p:sp>
        <p:nvSpPr>
          <p:cNvPr id="124" name="God’s Never Failing Love"/>
          <p:cNvSpPr txBox="1"/>
          <p:nvPr>
            <p:ph type="title"/>
          </p:nvPr>
        </p:nvSpPr>
        <p:spPr>
          <a:xfrm>
            <a:off x="1409700" y="0"/>
            <a:ext cx="11493500" cy="1333500"/>
          </a:xfrm>
          <a:prstGeom prst="rect">
            <a:avLst/>
          </a:prstGeom>
        </p:spPr>
        <p:txBody>
          <a:bodyPr/>
          <a:lstStyle>
            <a:lvl1pPr>
              <a:defRPr b="1"/>
            </a:lvl1pPr>
          </a:lstStyle>
          <a:p>
            <a:pPr/>
            <a:r>
              <a:t>God’s Never Failing Love</a:t>
            </a:r>
          </a:p>
        </p:txBody>
      </p:sp>
      <p:grpSp>
        <p:nvGrpSpPr>
          <p:cNvPr id="127" name="Group"/>
          <p:cNvGrpSpPr/>
          <p:nvPr/>
        </p:nvGrpSpPr>
        <p:grpSpPr>
          <a:xfrm>
            <a:off x="1209040" y="7952286"/>
            <a:ext cx="11894820" cy="2499252"/>
            <a:chOff x="393893" y="560285"/>
            <a:chExt cx="11894818" cy="2499250"/>
          </a:xfrm>
        </p:grpSpPr>
        <p:sp>
          <p:nvSpPr>
            <p:cNvPr id="125" name="Rectangle"/>
            <p:cNvSpPr/>
            <p:nvPr/>
          </p:nvSpPr>
          <p:spPr>
            <a:xfrm>
              <a:off x="393893" y="642124"/>
              <a:ext cx="11894820" cy="2417413"/>
            </a:xfrm>
            <a:prstGeom prst="rect">
              <a:avLst/>
            </a:prstGeom>
            <a:blipFill rotWithShape="1">
              <a:blip r:embed="rId3"/>
              <a:srcRect l="0" t="0" r="0" b="0"/>
              <a:tile tx="0" ty="0" sx="100000" sy="100000" flip="none" algn="tl"/>
            </a:blipFill>
            <a:ln w="25400" cap="flat">
              <a:noFill/>
              <a:miter lim="400000"/>
            </a:ln>
            <a:effectLst/>
          </p:spPr>
          <p:txBody>
            <a:bodyPr wrap="square" lIns="38100" tIns="38100" rIns="38100" bIns="38100" numCol="1" anchor="ctr">
              <a:noAutofit/>
            </a:bodyPr>
            <a:lstStyle/>
            <a:p>
              <a:pPr>
                <a:lnSpc>
                  <a:spcPts val="45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Lst>
                <a:defRPr sz="3800">
                  <a:solidFill>
                    <a:srgbClr val="444444"/>
                  </a:solidFill>
                  <a:effectLst>
                    <a:outerShdw sx="100000" sy="100000" kx="0" ky="0" algn="b" rotWithShape="0" blurRad="38100" dist="12700" dir="5400000">
                      <a:srgbClr val="000000">
                        <a:alpha val="50000"/>
                      </a:srgbClr>
                    </a:outerShdw>
                  </a:effectLst>
                </a:defRPr>
              </a:pPr>
            </a:p>
          </p:txBody>
        </p:sp>
        <p:sp>
          <p:nvSpPr>
            <p:cNvPr id="126" name="Great marriages depend on our confidence in God’s ‘never failing love.’"/>
            <p:cNvSpPr txBox="1"/>
            <p:nvPr/>
          </p:nvSpPr>
          <p:spPr>
            <a:xfrm>
              <a:off x="480715" y="560285"/>
              <a:ext cx="11680112" cy="24258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nSpc>
                  <a:spcPts val="6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12534900" algn="l"/>
                </a:tabLst>
                <a:defRPr b="1" sz="4300">
                  <a:solidFill>
                    <a:srgbClr val="FEFEDE"/>
                  </a:solidFill>
                </a:defRPr>
              </a:lvl1pPr>
            </a:lstStyle>
            <a:p>
              <a:pPr/>
              <a:r>
                <a:t>Great marriages depend on our confidence in God’s ‘never failing love.’</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 grpId="1" fill="hold">
                                  <p:stCondLst>
                                    <p:cond delay="0"/>
                                  </p:stCondLst>
                                  <p:iterate type="el" backwards="0">
                                    <p:tmAbs val="0"/>
                                  </p:iterate>
                                  <p:childTnLst>
                                    <p:set>
                                      <p:cBhvr>
                                        <p:cTn id="6" fill="hold"/>
                                        <p:tgtEl>
                                          <p:spTgt spid="123">
                                            <p:bg/>
                                          </p:spTgt>
                                        </p:tgtEl>
                                        <p:attrNameLst>
                                          <p:attrName>style.visibility</p:attrName>
                                        </p:attrNameLst>
                                      </p:cBhvr>
                                      <p:to>
                                        <p:strVal val="visible"/>
                                      </p:to>
                                    </p:set>
                                    <p:anim calcmode="lin" valueType="num">
                                      <p:cBhvr>
                                        <p:cTn id="7" dur="1000" fill="hold"/>
                                        <p:tgtEl>
                                          <p:spTgt spid="123">
                                            <p:bg/>
                                          </p:spTgt>
                                        </p:tgtEl>
                                        <p:attrNameLst>
                                          <p:attrName>ppt_x</p:attrName>
                                        </p:attrNameLst>
                                      </p:cBhvr>
                                      <p:tavLst>
                                        <p:tav tm="0">
                                          <p:val>
                                            <p:strVal val="0-#ppt_w/2"/>
                                          </p:val>
                                        </p:tav>
                                        <p:tav tm="100000">
                                          <p:val>
                                            <p:strVal val="#ppt_x"/>
                                          </p:val>
                                        </p:tav>
                                      </p:tavLst>
                                    </p:anim>
                                    <p:anim calcmode="lin" valueType="num">
                                      <p:cBhvr>
                                        <p:cTn id="8" dur="1000" fill="hold"/>
                                        <p:tgtEl>
                                          <p:spTgt spid="123">
                                            <p:bg/>
                                          </p:spTgt>
                                        </p:tgtEl>
                                        <p:attrNameLst>
                                          <p:attrName>ppt_y</p:attrName>
                                        </p:attrNameLst>
                                      </p:cBhvr>
                                      <p:tavLst>
                                        <p:tav tm="0">
                                          <p:val>
                                            <p:strVal val="#ppt_y"/>
                                          </p:val>
                                        </p:tav>
                                        <p:tav tm="100000">
                                          <p:val>
                                            <p:strVal val="#ppt_y"/>
                                          </p:val>
                                        </p:tav>
                                      </p:tavLst>
                                    </p:anim>
                                  </p:childTnLst>
                                </p:cTn>
                              </p:par>
                              <p:par>
                                <p:cTn id="9" presetClass="entr" nodeType="withEffect" presetSubtype="8" presetID="2" grpId="1" fill="hold">
                                  <p:stCondLst>
                                    <p:cond delay="0"/>
                                  </p:stCondLst>
                                  <p:iterate type="el" backwards="0">
                                    <p:tmAbs val="0"/>
                                  </p:iterate>
                                  <p:childTnLst>
                                    <p:set>
                                      <p:cBhvr>
                                        <p:cTn id="10" fill="hold"/>
                                        <p:tgtEl>
                                          <p:spTgt spid="123">
                                            <p:txEl>
                                              <p:pRg st="0" end="0"/>
                                            </p:txEl>
                                          </p:spTgt>
                                        </p:tgtEl>
                                        <p:attrNameLst>
                                          <p:attrName>style.visibility</p:attrName>
                                        </p:attrNameLst>
                                      </p:cBhvr>
                                      <p:to>
                                        <p:strVal val="visible"/>
                                      </p:to>
                                    </p:set>
                                    <p:anim calcmode="lin" valueType="num">
                                      <p:cBhvr>
                                        <p:cTn id="11" dur="1000" fill="hold"/>
                                        <p:tgtEl>
                                          <p:spTgt spid="123">
                                            <p:txEl>
                                              <p:pRg st="0" end="0"/>
                                            </p:txEl>
                                          </p:spTgt>
                                        </p:tgtEl>
                                        <p:attrNameLst>
                                          <p:attrName>ppt_x</p:attrName>
                                        </p:attrNameLst>
                                      </p:cBhvr>
                                      <p:tavLst>
                                        <p:tav tm="0">
                                          <p:val>
                                            <p:strVal val="0-#ppt_w/2"/>
                                          </p:val>
                                        </p:tav>
                                        <p:tav tm="100000">
                                          <p:val>
                                            <p:strVal val="#ppt_x"/>
                                          </p:val>
                                        </p:tav>
                                      </p:tavLst>
                                    </p:anim>
                                    <p:anim calcmode="lin" valueType="num">
                                      <p:cBhvr>
                                        <p:cTn id="12" dur="1000" fill="hold"/>
                                        <p:tgtEl>
                                          <p:spTgt spid="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8" presetID="2" grpId="1" fill="hold">
                                  <p:stCondLst>
                                    <p:cond delay="0"/>
                                  </p:stCondLst>
                                  <p:iterate type="el" backwards="0">
                                    <p:tmAbs val="0"/>
                                  </p:iterate>
                                  <p:childTnLst>
                                    <p:set>
                                      <p:cBhvr>
                                        <p:cTn id="16" fill="hold"/>
                                        <p:tgtEl>
                                          <p:spTgt spid="123">
                                            <p:txEl>
                                              <p:pRg st="1" end="1"/>
                                            </p:txEl>
                                          </p:spTgt>
                                        </p:tgtEl>
                                        <p:attrNameLst>
                                          <p:attrName>style.visibility</p:attrName>
                                        </p:attrNameLst>
                                      </p:cBhvr>
                                      <p:to>
                                        <p:strVal val="visible"/>
                                      </p:to>
                                    </p:set>
                                    <p:anim calcmode="lin" valueType="num">
                                      <p:cBhvr>
                                        <p:cTn id="17" dur="1000" fill="hold"/>
                                        <p:tgtEl>
                                          <p:spTgt spid="123">
                                            <p:txEl>
                                              <p:pRg st="1" end="1"/>
                                            </p:txEl>
                                          </p:spTgt>
                                        </p:tgtEl>
                                        <p:attrNameLst>
                                          <p:attrName>ppt_x</p:attrName>
                                        </p:attrNameLst>
                                      </p:cBhvr>
                                      <p:tavLst>
                                        <p:tav tm="0">
                                          <p:val>
                                            <p:strVal val="0-#ppt_w/2"/>
                                          </p:val>
                                        </p:tav>
                                        <p:tav tm="100000">
                                          <p:val>
                                            <p:strVal val="#ppt_x"/>
                                          </p:val>
                                        </p:tav>
                                      </p:tavLst>
                                    </p:anim>
                                    <p:anim calcmode="lin" valueType="num">
                                      <p:cBhvr>
                                        <p:cTn id="18" dur="1000" fill="hold"/>
                                        <p:tgtEl>
                                          <p:spTgt spid="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4" presetID="22" grpId="2" fill="hold">
                                  <p:stCondLst>
                                    <p:cond delay="0"/>
                                  </p:stCondLst>
                                  <p:iterate type="el" backwards="0">
                                    <p:tmAbs val="0"/>
                                  </p:iterate>
                                  <p:childTnLst>
                                    <p:set>
                                      <p:cBhvr>
                                        <p:cTn id="22" fill="hold"/>
                                        <p:tgtEl>
                                          <p:spTgt spid="122"/>
                                        </p:tgtEl>
                                        <p:attrNameLst>
                                          <p:attrName>style.visibility</p:attrName>
                                        </p:attrNameLst>
                                      </p:cBhvr>
                                      <p:to>
                                        <p:strVal val="visible"/>
                                      </p:to>
                                    </p:set>
                                    <p:animEffect filter="wipe(down)" transition="in">
                                      <p:cBhvr>
                                        <p:cTn id="23" dur="2000"/>
                                        <p:tgtEl>
                                          <p:spTgt spid="122"/>
                                        </p:tgtEl>
                                      </p:cBhvr>
                                    </p:animEffect>
                                  </p:childTnLst>
                                </p:cTn>
                              </p:par>
                            </p:childTnLst>
                          </p:cTn>
                        </p:par>
                        <p:par>
                          <p:cTn id="24" fill="hold">
                            <p:stCondLst>
                              <p:cond delay="2000"/>
                            </p:stCondLst>
                            <p:childTnLst>
                              <p:par>
                                <p:cTn id="25" presetClass="entr" nodeType="afterEffect" presetSubtype="1" presetID="22" grpId="3" fill="hold">
                                  <p:stCondLst>
                                    <p:cond delay="0"/>
                                  </p:stCondLst>
                                  <p:iterate type="el" backwards="0">
                                    <p:tmAbs val="0"/>
                                  </p:iterate>
                                  <p:childTnLst>
                                    <p:set>
                                      <p:cBhvr>
                                        <p:cTn id="26" fill="hold"/>
                                        <p:tgtEl>
                                          <p:spTgt spid="127"/>
                                        </p:tgtEl>
                                        <p:attrNameLst>
                                          <p:attrName>style.visibility</p:attrName>
                                        </p:attrNameLst>
                                      </p:cBhvr>
                                      <p:to>
                                        <p:strVal val="visible"/>
                                      </p:to>
                                    </p:set>
                                    <p:animEffect filter="wipe(up)" transition="in">
                                      <p:cBhvr>
                                        <p:cTn id="27" dur="1500"/>
                                        <p:tgtEl>
                                          <p:spTgt spid="1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2" grpId="2"/>
      <p:bldP build="p" bldLvl="5" animBg="1" rev="0" advAuto="0" spid="123" grpId="1"/>
      <p:bldP build="whole" bldLvl="1" animBg="1" rev="0" advAuto="0" spid="127" grpId="3"/>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31" name="pasted1.pdf" descr="pasted1.pdf"/>
          <p:cNvPicPr>
            <a:picLocks noChangeAspect="1"/>
          </p:cNvPicPr>
          <p:nvPr/>
        </p:nvPicPr>
        <p:blipFill>
          <a:blip r:embed="rId2">
            <a:extLst/>
          </a:blip>
          <a:stretch>
            <a:fillRect/>
          </a:stretch>
        </p:blipFill>
        <p:spPr>
          <a:xfrm>
            <a:off x="4538169" y="1017217"/>
            <a:ext cx="8466631" cy="7019343"/>
          </a:xfrm>
          <a:prstGeom prst="rect">
            <a:avLst/>
          </a:prstGeom>
          <a:ln w="12700">
            <a:miter lim="400000"/>
          </a:ln>
          <a:effectLst>
            <a:outerShdw sx="100000" sy="100000" kx="0" ky="0" algn="b" rotWithShape="0" blurRad="50800" dist="38100" dir="2700000">
              <a:srgbClr val="000000">
                <a:alpha val="75000"/>
              </a:srgbClr>
            </a:outerShdw>
          </a:effectLst>
        </p:spPr>
      </p:pic>
      <p:sp>
        <p:nvSpPr>
          <p:cNvPr id="132" name="We  bring God’s love into our marriage by loving!"/>
          <p:cNvSpPr txBox="1"/>
          <p:nvPr/>
        </p:nvSpPr>
        <p:spPr>
          <a:xfrm>
            <a:off x="1513729" y="987073"/>
            <a:ext cx="3204162" cy="707963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7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sz="6000">
                <a:solidFill>
                  <a:srgbClr val="000000"/>
                </a:solidFill>
                <a:latin typeface="Times New Roman"/>
                <a:ea typeface="Times New Roman"/>
                <a:cs typeface="Times New Roman"/>
                <a:sym typeface="Times New Roman"/>
              </a:defRPr>
            </a:pPr>
            <a:r>
              <a:t>We </a:t>
            </a:r>
            <a:br/>
            <a:r>
              <a:t>bring God’s love into our marriage by loving!</a:t>
            </a:r>
          </a:p>
        </p:txBody>
      </p:sp>
      <p:sp>
        <p:nvSpPr>
          <p:cNvPr id="133" name="A Story of God’s Love"/>
          <p:cNvSpPr txBox="1"/>
          <p:nvPr>
            <p:ph type="title"/>
          </p:nvPr>
        </p:nvSpPr>
        <p:spPr>
          <a:xfrm>
            <a:off x="4960032" y="1066800"/>
            <a:ext cx="3314701" cy="3810000"/>
          </a:xfrm>
          <a:prstGeom prst="rect">
            <a:avLst/>
          </a:prstGeom>
          <a:effectLst>
            <a:outerShdw sx="100000" sy="100000" kx="0" ky="0" algn="b" rotWithShape="0" blurRad="101600" dist="76200" dir="2700000">
              <a:srgbClr val="000000">
                <a:alpha val="75000"/>
              </a:srgbClr>
            </a:outerShdw>
          </a:effectLst>
        </p:spPr>
        <p:txBody>
          <a:bodyPr/>
          <a:lstStyle>
            <a:lvl1pPr>
              <a:lnSpc>
                <a:spcPts val="7400"/>
              </a:lnSpc>
              <a:spcBef>
                <a:spcPts val="0"/>
              </a:spcBef>
              <a:defRPr b="1" sz="6000"/>
            </a:lvl1pPr>
          </a:lstStyle>
          <a:p>
            <a:pPr/>
            <a:r>
              <a:t>A Story of God’s Love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9" grpId="1" fill="hold">
                                  <p:stCondLst>
                                    <p:cond delay="0"/>
                                  </p:stCondLst>
                                  <p:iterate type="el" backwards="0">
                                    <p:tmAbs val="0"/>
                                  </p:iterate>
                                  <p:childTnLst>
                                    <p:set>
                                      <p:cBhvr>
                                        <p:cTn id="6" fill="hold"/>
                                        <p:tgtEl>
                                          <p:spTgt spid="131"/>
                                        </p:tgtEl>
                                        <p:attrNameLst>
                                          <p:attrName>style.visibility</p:attrName>
                                        </p:attrNameLst>
                                      </p:cBhvr>
                                      <p:to>
                                        <p:strVal val="visible"/>
                                      </p:to>
                                    </p:set>
                                    <p:animEffect filter="dissolve" transition="in">
                                      <p:cBhvr>
                                        <p:cTn id="7" dur="1000"/>
                                        <p:tgtEl>
                                          <p:spTgt spid="131"/>
                                        </p:tgtEl>
                                      </p:cBhvr>
                                    </p:animEffect>
                                  </p:childTnLst>
                                </p:cTn>
                              </p:par>
                            </p:childTnLst>
                          </p:cTn>
                        </p:par>
                        <p:par>
                          <p:cTn id="8" fill="hold">
                            <p:stCondLst>
                              <p:cond delay="1000"/>
                            </p:stCondLst>
                            <p:childTnLst>
                              <p:par>
                                <p:cTn id="9" presetClass="entr" nodeType="afterEffect" presetSubtype="1" presetID="2" grpId="2" fill="hold">
                                  <p:stCondLst>
                                    <p:cond delay="0"/>
                                  </p:stCondLst>
                                  <p:iterate type="el" backwards="0">
                                    <p:tmAbs val="0"/>
                                  </p:iterate>
                                  <p:childTnLst>
                                    <p:set>
                                      <p:cBhvr>
                                        <p:cTn id="10" fill="hold"/>
                                        <p:tgtEl>
                                          <p:spTgt spid="132"/>
                                        </p:tgtEl>
                                        <p:attrNameLst>
                                          <p:attrName>style.visibility</p:attrName>
                                        </p:attrNameLst>
                                      </p:cBhvr>
                                      <p:to>
                                        <p:strVal val="visible"/>
                                      </p:to>
                                    </p:set>
                                    <p:anim calcmode="lin" valueType="num">
                                      <p:cBhvr>
                                        <p:cTn id="11" dur="2500" fill="hold"/>
                                        <p:tgtEl>
                                          <p:spTgt spid="132"/>
                                        </p:tgtEl>
                                        <p:attrNameLst>
                                          <p:attrName>ppt_x</p:attrName>
                                        </p:attrNameLst>
                                      </p:cBhvr>
                                      <p:tavLst>
                                        <p:tav tm="0">
                                          <p:val>
                                            <p:strVal val="#ppt_x"/>
                                          </p:val>
                                        </p:tav>
                                        <p:tav tm="100000">
                                          <p:val>
                                            <p:strVal val="#ppt_x"/>
                                          </p:val>
                                        </p:tav>
                                      </p:tavLst>
                                    </p:anim>
                                    <p:anim calcmode="lin" valueType="num">
                                      <p:cBhvr>
                                        <p:cTn id="12" dur="2500" fill="hold"/>
                                        <p:tgtEl>
                                          <p:spTgt spid="1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2" grpId="2"/>
      <p:bldP build="whole" bldLvl="1" animBg="1" rev="0" advAuto="0" spid="131" grpId="1"/>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5" name="Faith, Hope and Love"/>
          <p:cNvSpPr txBox="1"/>
          <p:nvPr>
            <p:ph type="title"/>
          </p:nvPr>
        </p:nvSpPr>
        <p:spPr>
          <a:xfrm>
            <a:off x="1409700" y="12700"/>
            <a:ext cx="11430000" cy="1333500"/>
          </a:xfrm>
          <a:prstGeom prst="rect">
            <a:avLst/>
          </a:prstGeom>
        </p:spPr>
        <p:txBody>
          <a:bodyPr/>
          <a:lstStyle>
            <a:lvl1pPr>
              <a:defRPr b="1"/>
            </a:lvl1pPr>
          </a:lstStyle>
          <a:p>
            <a:pPr/>
            <a:r>
              <a:t>Faith, Hope and Love</a:t>
            </a:r>
          </a:p>
        </p:txBody>
      </p:sp>
      <p:sp>
        <p:nvSpPr>
          <p:cNvPr id="136" name="(1)  ______ God  to enable us to carry out the plan."/>
          <p:cNvSpPr txBox="1"/>
          <p:nvPr/>
        </p:nvSpPr>
        <p:spPr>
          <a:xfrm>
            <a:off x="6540500" y="2038350"/>
            <a:ext cx="6388100" cy="22193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6946900" algn="l"/>
              </a:tabLst>
              <a:defRPr b="1" sz="4300">
                <a:solidFill>
                  <a:srgbClr val="444444"/>
                </a:solidFill>
              </a:defRPr>
            </a:pPr>
            <a:r>
              <a:t>(1)  </a:t>
            </a:r>
            <a:r>
              <a:t>______ God  to enable us to carry out the plan.</a:t>
            </a:r>
          </a:p>
        </p:txBody>
      </p:sp>
      <p:pic>
        <p:nvPicPr>
          <p:cNvPr id="137" name="Hope.gif" descr="Hope.gif"/>
          <p:cNvPicPr>
            <a:picLocks noChangeAspect="1"/>
          </p:cNvPicPr>
          <p:nvPr/>
        </p:nvPicPr>
        <p:blipFill>
          <a:blip r:embed="rId2">
            <a:extLst/>
          </a:blip>
          <a:stretch>
            <a:fillRect/>
          </a:stretch>
        </p:blipFill>
        <p:spPr>
          <a:xfrm>
            <a:off x="1778000" y="4095750"/>
            <a:ext cx="3898900" cy="1858779"/>
          </a:xfrm>
          <a:prstGeom prst="rect">
            <a:avLst/>
          </a:prstGeom>
          <a:ln w="12700">
            <a:miter lim="400000"/>
          </a:ln>
        </p:spPr>
      </p:pic>
      <p:pic>
        <p:nvPicPr>
          <p:cNvPr id="138" name="Faith.gif" descr="Faith.gif"/>
          <p:cNvPicPr>
            <a:picLocks noChangeAspect="1"/>
          </p:cNvPicPr>
          <p:nvPr/>
        </p:nvPicPr>
        <p:blipFill>
          <a:blip r:embed="rId3">
            <a:extLst/>
          </a:blip>
          <a:stretch>
            <a:fillRect/>
          </a:stretch>
        </p:blipFill>
        <p:spPr>
          <a:xfrm>
            <a:off x="1651000" y="2063750"/>
            <a:ext cx="4168878" cy="1346200"/>
          </a:xfrm>
          <a:prstGeom prst="rect">
            <a:avLst/>
          </a:prstGeom>
          <a:ln w="12700">
            <a:miter lim="400000"/>
          </a:ln>
        </p:spPr>
      </p:pic>
      <p:pic>
        <p:nvPicPr>
          <p:cNvPr id="139" name="Love.gif" descr="Love.gif"/>
          <p:cNvPicPr>
            <a:picLocks noChangeAspect="1"/>
          </p:cNvPicPr>
          <p:nvPr/>
        </p:nvPicPr>
        <p:blipFill>
          <a:blip r:embed="rId4">
            <a:extLst/>
          </a:blip>
          <a:stretch>
            <a:fillRect/>
          </a:stretch>
        </p:blipFill>
        <p:spPr>
          <a:xfrm>
            <a:off x="1778000" y="6191250"/>
            <a:ext cx="3898900" cy="1499577"/>
          </a:xfrm>
          <a:prstGeom prst="rect">
            <a:avLst/>
          </a:prstGeom>
          <a:ln w="12700">
            <a:miter lim="400000"/>
          </a:ln>
        </p:spPr>
      </p:pic>
      <p:sp>
        <p:nvSpPr>
          <p:cNvPr id="140" name="(3) _____ actions in time and space."/>
          <p:cNvSpPr txBox="1"/>
          <p:nvPr/>
        </p:nvSpPr>
        <p:spPr>
          <a:xfrm>
            <a:off x="6604000" y="6394450"/>
            <a:ext cx="5983849" cy="14827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5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6946900" algn="l"/>
              </a:tabLst>
              <a:defRPr b="1" sz="4300">
                <a:solidFill>
                  <a:srgbClr val="444444"/>
                </a:solidFill>
              </a:defRPr>
            </a:lvl1pPr>
          </a:lstStyle>
          <a:p>
            <a:pPr/>
            <a:r>
              <a:t>(3) _____ actions in time and space.</a:t>
            </a:r>
          </a:p>
        </p:txBody>
      </p:sp>
      <p:sp>
        <p:nvSpPr>
          <p:cNvPr id="141" name="(2) Expect to make a ______ difference."/>
          <p:cNvSpPr txBox="1"/>
          <p:nvPr/>
        </p:nvSpPr>
        <p:spPr>
          <a:xfrm>
            <a:off x="6464300" y="4362450"/>
            <a:ext cx="6540500" cy="14827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6946900" algn="l"/>
              </a:tabLst>
              <a:defRPr b="1" sz="4300">
                <a:solidFill>
                  <a:srgbClr val="444444"/>
                </a:solidFill>
              </a:defRPr>
            </a:pPr>
            <a:r>
              <a:t>(2) </a:t>
            </a:r>
            <a:r>
              <a:t>Expect to make a ______ difference. </a:t>
            </a:r>
          </a:p>
        </p:txBody>
      </p:sp>
      <p:sp>
        <p:nvSpPr>
          <p:cNvPr id="142" name="Loving"/>
          <p:cNvSpPr txBox="1"/>
          <p:nvPr/>
        </p:nvSpPr>
        <p:spPr>
          <a:xfrm>
            <a:off x="7757170" y="6330950"/>
            <a:ext cx="1912976" cy="7461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6946900" algn="l"/>
              </a:tabLst>
              <a:defRPr b="1" sz="4300">
                <a:solidFill>
                  <a:srgbClr val="B41B3C"/>
                </a:solidFill>
              </a:defRPr>
            </a:lvl1pPr>
          </a:lstStyle>
          <a:p>
            <a:pPr/>
            <a:r>
              <a:t>Loving</a:t>
            </a:r>
          </a:p>
        </p:txBody>
      </p:sp>
      <p:sp>
        <p:nvSpPr>
          <p:cNvPr id="143" name="positive"/>
          <p:cNvSpPr txBox="1"/>
          <p:nvPr/>
        </p:nvSpPr>
        <p:spPr>
          <a:xfrm>
            <a:off x="6951169" y="5099050"/>
            <a:ext cx="2253246" cy="7461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6946900" algn="l"/>
              </a:tabLst>
              <a:defRPr b="1" sz="4300">
                <a:solidFill>
                  <a:srgbClr val="B41B3C"/>
                </a:solidFill>
              </a:defRPr>
            </a:lvl1pPr>
          </a:lstStyle>
          <a:p>
            <a:pPr/>
            <a:r>
              <a:t>positive</a:t>
            </a:r>
          </a:p>
        </p:txBody>
      </p:sp>
      <p:sp>
        <p:nvSpPr>
          <p:cNvPr id="144" name="Believe"/>
          <p:cNvSpPr txBox="1"/>
          <p:nvPr/>
        </p:nvSpPr>
        <p:spPr>
          <a:xfrm>
            <a:off x="7977134" y="2038350"/>
            <a:ext cx="2086882" cy="7461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l">
              <a:lnSpc>
                <a:spcPts val="5700"/>
              </a:lnSpc>
              <a:tabLst>
                <a:tab pos="355600" algn="l"/>
                <a:tab pos="711200" algn="l"/>
                <a:tab pos="1066800" algn="l"/>
                <a:tab pos="1435100" algn="l"/>
                <a:tab pos="1778000" algn="l"/>
                <a:tab pos="2133600" algn="l"/>
                <a:tab pos="2489200" algn="l"/>
                <a:tab pos="2844800" algn="l"/>
                <a:tab pos="3200400" algn="l"/>
                <a:tab pos="3556000" algn="l"/>
                <a:tab pos="3911600" algn="l"/>
                <a:tab pos="4279900" algn="l"/>
                <a:tab pos="6946900" algn="l"/>
              </a:tabLst>
              <a:defRPr b="1" sz="4300">
                <a:solidFill>
                  <a:srgbClr val="B41B3C"/>
                </a:solidFill>
              </a:defRPr>
            </a:lvl1pPr>
          </a:lstStyle>
          <a:p>
            <a:pPr/>
            <a:r>
              <a:t>Believe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2" grpId="1" fill="hold">
                                  <p:stCondLst>
                                    <p:cond delay="0"/>
                                  </p:stCondLst>
                                  <p:iterate type="el" backwards="0">
                                    <p:tmAbs val="0"/>
                                  </p:iterate>
                                  <p:childTnLst>
                                    <p:set>
                                      <p:cBhvr>
                                        <p:cTn id="6" fill="hold"/>
                                        <p:tgtEl>
                                          <p:spTgt spid="138"/>
                                        </p:tgtEl>
                                        <p:attrNameLst>
                                          <p:attrName>style.visibility</p:attrName>
                                        </p:attrNameLst>
                                      </p:cBhvr>
                                      <p:to>
                                        <p:strVal val="visible"/>
                                      </p:to>
                                    </p:set>
                                    <p:animEffect filter="wipe(left)" transition="in">
                                      <p:cBhvr>
                                        <p:cTn id="7" dur="1500"/>
                                        <p:tgtEl>
                                          <p:spTgt spid="138"/>
                                        </p:tgtEl>
                                      </p:cBhvr>
                                    </p:animEffect>
                                  </p:childTnLst>
                                </p:cTn>
                              </p:par>
                            </p:childTnLst>
                          </p:cTn>
                        </p:par>
                        <p:par>
                          <p:cTn id="8" fill="hold">
                            <p:stCondLst>
                              <p:cond delay="1500"/>
                            </p:stCondLst>
                            <p:childTnLst>
                              <p:par>
                                <p:cTn id="9" presetClass="entr" nodeType="afterEffect" presetSubtype="6" presetID="18" grpId="2" fill="hold">
                                  <p:stCondLst>
                                    <p:cond delay="0"/>
                                  </p:stCondLst>
                                  <p:iterate type="el" backwards="0">
                                    <p:tmAbs val="0"/>
                                  </p:iterate>
                                  <p:childTnLst>
                                    <p:set>
                                      <p:cBhvr>
                                        <p:cTn id="10" fill="hold"/>
                                        <p:tgtEl>
                                          <p:spTgt spid="136"/>
                                        </p:tgtEl>
                                        <p:attrNameLst>
                                          <p:attrName>style.visibility</p:attrName>
                                        </p:attrNameLst>
                                      </p:cBhvr>
                                      <p:to>
                                        <p:strVal val="visible"/>
                                      </p:to>
                                    </p:set>
                                    <p:animEffect filter="strips(downRight)" transition="in">
                                      <p:cBhvr>
                                        <p:cTn id="11" dur="2000"/>
                                        <p:tgtEl>
                                          <p:spTgt spid="136"/>
                                        </p:tgtEl>
                                      </p:cBhvr>
                                    </p:animEffect>
                                  </p:childTnLst>
                                </p:cTn>
                              </p:par>
                            </p:childTnLst>
                          </p:cTn>
                        </p:par>
                        <p:par>
                          <p:cTn id="12" fill="hold">
                            <p:stCondLst>
                              <p:cond delay="3500"/>
                            </p:stCondLst>
                            <p:childTnLst>
                              <p:par>
                                <p:cTn id="13" presetClass="entr" nodeType="afterEffect" presetSubtype="1" presetID="2" grpId="3" fill="hold">
                                  <p:stCondLst>
                                    <p:cond delay="0"/>
                                  </p:stCondLst>
                                  <p:iterate type="lt" backwards="0">
                                    <p:tmAbs val="0"/>
                                  </p:iterate>
                                  <p:childTnLst>
                                    <p:set>
                                      <p:cBhvr>
                                        <p:cTn id="14" fill="hold"/>
                                        <p:tgtEl>
                                          <p:spTgt spid="144"/>
                                        </p:tgtEl>
                                        <p:attrNameLst>
                                          <p:attrName>style.visibility</p:attrName>
                                        </p:attrNameLst>
                                      </p:cBhvr>
                                      <p:to>
                                        <p:strVal val="visible"/>
                                      </p:to>
                                    </p:set>
                                    <p:anim calcmode="lin" valueType="num">
                                      <p:cBhvr>
                                        <p:cTn id="15" dur="3000" fill="hold"/>
                                        <p:tgtEl>
                                          <p:spTgt spid="144"/>
                                        </p:tgtEl>
                                        <p:attrNameLst>
                                          <p:attrName>ppt_x</p:attrName>
                                        </p:attrNameLst>
                                      </p:cBhvr>
                                      <p:tavLst>
                                        <p:tav tm="0">
                                          <p:val>
                                            <p:strVal val="#ppt_x"/>
                                          </p:val>
                                        </p:tav>
                                        <p:tav tm="100000">
                                          <p:val>
                                            <p:strVal val="#ppt_x"/>
                                          </p:val>
                                        </p:tav>
                                      </p:tavLst>
                                    </p:anim>
                                    <p:anim calcmode="lin" valueType="num">
                                      <p:cBhvr>
                                        <p:cTn id="16" dur="3000" fill="hold"/>
                                        <p:tgtEl>
                                          <p:spTgt spid="144"/>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8" presetID="22" grpId="4" fill="hold">
                                  <p:stCondLst>
                                    <p:cond delay="0"/>
                                  </p:stCondLst>
                                  <p:iterate type="el" backwards="0">
                                    <p:tmAbs val="0"/>
                                  </p:iterate>
                                  <p:childTnLst>
                                    <p:set>
                                      <p:cBhvr>
                                        <p:cTn id="20" fill="hold"/>
                                        <p:tgtEl>
                                          <p:spTgt spid="137"/>
                                        </p:tgtEl>
                                        <p:attrNameLst>
                                          <p:attrName>style.visibility</p:attrName>
                                        </p:attrNameLst>
                                      </p:cBhvr>
                                      <p:to>
                                        <p:strVal val="visible"/>
                                      </p:to>
                                    </p:set>
                                    <p:animEffect filter="wipe(left)" transition="in">
                                      <p:cBhvr>
                                        <p:cTn id="21" dur="1500"/>
                                        <p:tgtEl>
                                          <p:spTgt spid="137"/>
                                        </p:tgtEl>
                                      </p:cBhvr>
                                    </p:animEffect>
                                  </p:childTnLst>
                                </p:cTn>
                              </p:par>
                            </p:childTnLst>
                          </p:cTn>
                        </p:par>
                        <p:par>
                          <p:cTn id="22" fill="hold">
                            <p:stCondLst>
                              <p:cond delay="1500"/>
                            </p:stCondLst>
                            <p:childTnLst>
                              <p:par>
                                <p:cTn id="23" presetClass="entr" nodeType="afterEffect" presetSubtype="8" presetID="22" grpId="5" fill="hold">
                                  <p:stCondLst>
                                    <p:cond delay="0"/>
                                  </p:stCondLst>
                                  <p:iterate type="el" backwards="0">
                                    <p:tmAbs val="0"/>
                                  </p:iterate>
                                  <p:childTnLst>
                                    <p:set>
                                      <p:cBhvr>
                                        <p:cTn id="24" fill="hold"/>
                                        <p:tgtEl>
                                          <p:spTgt spid="141"/>
                                        </p:tgtEl>
                                        <p:attrNameLst>
                                          <p:attrName>style.visibility</p:attrName>
                                        </p:attrNameLst>
                                      </p:cBhvr>
                                      <p:to>
                                        <p:strVal val="visible"/>
                                      </p:to>
                                    </p:set>
                                    <p:animEffect filter="wipe(left)" transition="in">
                                      <p:cBhvr>
                                        <p:cTn id="25" dur="1000"/>
                                        <p:tgtEl>
                                          <p:spTgt spid="141"/>
                                        </p:tgtEl>
                                      </p:cBhvr>
                                    </p:animEffect>
                                  </p:childTnLst>
                                </p:cTn>
                              </p:par>
                            </p:childTnLst>
                          </p:cTn>
                        </p:par>
                        <p:par>
                          <p:cTn id="26" fill="hold">
                            <p:stCondLst>
                              <p:cond delay="2500"/>
                            </p:stCondLst>
                            <p:childTnLst>
                              <p:par>
                                <p:cTn id="27" presetClass="entr" nodeType="afterEffect" presetSubtype="1" presetID="2" grpId="6" fill="hold">
                                  <p:stCondLst>
                                    <p:cond delay="0"/>
                                  </p:stCondLst>
                                  <p:iterate type="lt" backwards="0">
                                    <p:tmAbs val="0"/>
                                  </p:iterate>
                                  <p:childTnLst>
                                    <p:set>
                                      <p:cBhvr>
                                        <p:cTn id="28" fill="hold"/>
                                        <p:tgtEl>
                                          <p:spTgt spid="143"/>
                                        </p:tgtEl>
                                        <p:attrNameLst>
                                          <p:attrName>style.visibility</p:attrName>
                                        </p:attrNameLst>
                                      </p:cBhvr>
                                      <p:to>
                                        <p:strVal val="visible"/>
                                      </p:to>
                                    </p:set>
                                    <p:anim calcmode="lin" valueType="num">
                                      <p:cBhvr>
                                        <p:cTn id="29" dur="3000" fill="hold"/>
                                        <p:tgtEl>
                                          <p:spTgt spid="143"/>
                                        </p:tgtEl>
                                        <p:attrNameLst>
                                          <p:attrName>ppt_x</p:attrName>
                                        </p:attrNameLst>
                                      </p:cBhvr>
                                      <p:tavLst>
                                        <p:tav tm="0">
                                          <p:val>
                                            <p:strVal val="#ppt_x"/>
                                          </p:val>
                                        </p:tav>
                                        <p:tav tm="100000">
                                          <p:val>
                                            <p:strVal val="#ppt_x"/>
                                          </p:val>
                                        </p:tav>
                                      </p:tavLst>
                                    </p:anim>
                                    <p:anim calcmode="lin" valueType="num">
                                      <p:cBhvr>
                                        <p:cTn id="30" dur="3000" fill="hold"/>
                                        <p:tgtEl>
                                          <p:spTgt spid="143"/>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8" presetID="22" grpId="7" fill="hold">
                                  <p:stCondLst>
                                    <p:cond delay="0"/>
                                  </p:stCondLst>
                                  <p:iterate type="el" backwards="0">
                                    <p:tmAbs val="0"/>
                                  </p:iterate>
                                  <p:childTnLst>
                                    <p:set>
                                      <p:cBhvr>
                                        <p:cTn id="34" fill="hold"/>
                                        <p:tgtEl>
                                          <p:spTgt spid="139"/>
                                        </p:tgtEl>
                                        <p:attrNameLst>
                                          <p:attrName>style.visibility</p:attrName>
                                        </p:attrNameLst>
                                      </p:cBhvr>
                                      <p:to>
                                        <p:strVal val="visible"/>
                                      </p:to>
                                    </p:set>
                                    <p:animEffect filter="wipe(left)" transition="in">
                                      <p:cBhvr>
                                        <p:cTn id="35" dur="1500"/>
                                        <p:tgtEl>
                                          <p:spTgt spid="139"/>
                                        </p:tgtEl>
                                      </p:cBhvr>
                                    </p:animEffect>
                                  </p:childTnLst>
                                </p:cTn>
                              </p:par>
                            </p:childTnLst>
                          </p:cTn>
                        </p:par>
                        <p:par>
                          <p:cTn id="36" fill="hold">
                            <p:stCondLst>
                              <p:cond delay="1500"/>
                            </p:stCondLst>
                            <p:childTnLst>
                              <p:par>
                                <p:cTn id="37" presetClass="entr" nodeType="afterEffect" presetSubtype="8" presetID="22" grpId="8" fill="hold">
                                  <p:stCondLst>
                                    <p:cond delay="0"/>
                                  </p:stCondLst>
                                  <p:iterate type="el" backwards="0">
                                    <p:tmAbs val="0"/>
                                  </p:iterate>
                                  <p:childTnLst>
                                    <p:set>
                                      <p:cBhvr>
                                        <p:cTn id="38" fill="hold"/>
                                        <p:tgtEl>
                                          <p:spTgt spid="140"/>
                                        </p:tgtEl>
                                        <p:attrNameLst>
                                          <p:attrName>style.visibility</p:attrName>
                                        </p:attrNameLst>
                                      </p:cBhvr>
                                      <p:to>
                                        <p:strVal val="visible"/>
                                      </p:to>
                                    </p:set>
                                    <p:animEffect filter="wipe(left)" transition="in">
                                      <p:cBhvr>
                                        <p:cTn id="39" dur="1000"/>
                                        <p:tgtEl>
                                          <p:spTgt spid="140"/>
                                        </p:tgtEl>
                                      </p:cBhvr>
                                    </p:animEffect>
                                  </p:childTnLst>
                                </p:cTn>
                              </p:par>
                            </p:childTnLst>
                          </p:cTn>
                        </p:par>
                        <p:par>
                          <p:cTn id="40" fill="hold">
                            <p:stCondLst>
                              <p:cond delay="2500"/>
                            </p:stCondLst>
                            <p:childTnLst>
                              <p:par>
                                <p:cTn id="41" presetClass="entr" nodeType="afterEffect" presetSubtype="1" presetID="2" grpId="9" fill="hold">
                                  <p:stCondLst>
                                    <p:cond delay="0"/>
                                  </p:stCondLst>
                                  <p:iterate type="lt" backwards="0">
                                    <p:tmAbs val="0"/>
                                  </p:iterate>
                                  <p:childTnLst>
                                    <p:set>
                                      <p:cBhvr>
                                        <p:cTn id="42" fill="hold"/>
                                        <p:tgtEl>
                                          <p:spTgt spid="142"/>
                                        </p:tgtEl>
                                        <p:attrNameLst>
                                          <p:attrName>style.visibility</p:attrName>
                                        </p:attrNameLst>
                                      </p:cBhvr>
                                      <p:to>
                                        <p:strVal val="visible"/>
                                      </p:to>
                                    </p:set>
                                    <p:anim calcmode="lin" valueType="num">
                                      <p:cBhvr>
                                        <p:cTn id="43" dur="3000" fill="hold"/>
                                        <p:tgtEl>
                                          <p:spTgt spid="142"/>
                                        </p:tgtEl>
                                        <p:attrNameLst>
                                          <p:attrName>ppt_x</p:attrName>
                                        </p:attrNameLst>
                                      </p:cBhvr>
                                      <p:tavLst>
                                        <p:tav tm="0">
                                          <p:val>
                                            <p:strVal val="#ppt_x"/>
                                          </p:val>
                                        </p:tav>
                                        <p:tav tm="100000">
                                          <p:val>
                                            <p:strVal val="#ppt_x"/>
                                          </p:val>
                                        </p:tav>
                                      </p:tavLst>
                                    </p:anim>
                                    <p:anim calcmode="lin" valueType="num">
                                      <p:cBhvr>
                                        <p:cTn id="44" dur="3000" fill="hold"/>
                                        <p:tgtEl>
                                          <p:spTgt spid="1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40" grpId="8"/>
      <p:bldP build="whole" bldLvl="1" animBg="1" rev="0" advAuto="0" spid="139" grpId="7"/>
      <p:bldP build="whole" bldLvl="1" animBg="1" rev="0" advAuto="0" spid="138" grpId="1"/>
      <p:bldP build="whole" bldLvl="1" animBg="1" rev="0" advAuto="0" spid="136" grpId="2"/>
      <p:bldP build="whole" bldLvl="1" animBg="1" rev="0" advAuto="0" spid="141" grpId="5"/>
      <p:bldP build="whole" bldLvl="1" animBg="1" rev="0" advAuto="0" spid="142" grpId="9"/>
      <p:bldP build="whole" bldLvl="1" animBg="1" rev="0" advAuto="0" spid="143" grpId="6"/>
      <p:bldP build="whole" bldLvl="1" animBg="1" rev="0" advAuto="0" spid="137" grpId="4"/>
      <p:bldP build="whole" bldLvl="1" animBg="1" rev="0" advAuto="0" spid="144" grpId="3"/>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6" name="Shape"/>
          <p:cNvSpPr/>
          <p:nvPr/>
        </p:nvSpPr>
        <p:spPr>
          <a:xfrm>
            <a:off x="4769119" y="2590800"/>
            <a:ext cx="8114762" cy="63295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6699" y="0"/>
                </a:lnTo>
                <a:lnTo>
                  <a:pt x="21600" y="21600"/>
                </a:lnTo>
                <a:lnTo>
                  <a:pt x="4981" y="21600"/>
                </a:lnTo>
                <a:lnTo>
                  <a:pt x="0" y="0"/>
                </a:lnTo>
                <a:close/>
              </a:path>
            </a:pathLst>
          </a:custGeom>
          <a:gradFill>
            <a:gsLst>
              <a:gs pos="0">
                <a:srgbClr val="FBFBFB"/>
              </a:gs>
              <a:gs pos="100000">
                <a:srgbClr val="F3B05D"/>
              </a:gs>
            </a:gsLst>
            <a:lin ang="5400000"/>
          </a:gradFill>
          <a:ln w="12700">
            <a:miter lim="400000"/>
          </a:ln>
          <a:effectLst>
            <a:outerShdw sx="100000" sy="100000" kx="0" ky="0" algn="b" rotWithShape="0" blurRad="38100" dist="61913" dir="5400000">
              <a:srgbClr val="000000">
                <a:alpha val="50000"/>
              </a:srgbClr>
            </a:outerShdw>
          </a:effectLst>
        </p:spPr>
        <p:txBody>
          <a:bodyPr lIns="50800" tIns="50800" rIns="50800" bIns="50800" anchor="ctr"/>
          <a:lstStyle/>
          <a:p>
            <a:pPr>
              <a:lnSpc>
                <a:spcPct val="100000"/>
              </a:lnSpc>
              <a:tabLst/>
              <a:defRPr sz="2400">
                <a:solidFill>
                  <a:srgbClr val="000000"/>
                </a:solidFill>
                <a:latin typeface="Helvetica Neue Light"/>
                <a:ea typeface="Helvetica Neue Light"/>
                <a:cs typeface="Helvetica Neue Light"/>
                <a:sym typeface="Helvetica Neue Light"/>
              </a:defRPr>
            </a:pPr>
          </a:p>
        </p:txBody>
      </p:sp>
      <p:sp>
        <p:nvSpPr>
          <p:cNvPr id="147" name="God’s love"/>
          <p:cNvSpPr txBox="1"/>
          <p:nvPr/>
        </p:nvSpPr>
        <p:spPr>
          <a:xfrm>
            <a:off x="6946900" y="2590800"/>
            <a:ext cx="2257324" cy="11304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a:solidFill>
                  <a:srgbClr val="000000"/>
                </a:solidFill>
              </a:defRPr>
            </a:pPr>
          </a:p>
          <a:p>
            <a:pPr algn="l">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a:solidFill>
                  <a:srgbClr val="000000"/>
                </a:solidFill>
              </a:defRPr>
            </a:pPr>
            <a:r>
              <a:t>God’s love</a:t>
            </a:r>
          </a:p>
        </p:txBody>
      </p:sp>
      <p:sp>
        <p:nvSpPr>
          <p:cNvPr id="148" name="Love’s Grand Entrance"/>
          <p:cNvSpPr txBox="1"/>
          <p:nvPr>
            <p:ph type="title"/>
          </p:nvPr>
        </p:nvSpPr>
        <p:spPr>
          <a:xfrm>
            <a:off x="1409700" y="-152400"/>
            <a:ext cx="11506200" cy="1333500"/>
          </a:xfrm>
          <a:prstGeom prst="rect">
            <a:avLst/>
          </a:prstGeom>
        </p:spPr>
        <p:txBody>
          <a:bodyPr/>
          <a:lstStyle>
            <a:lvl1pPr>
              <a:defRPr b="1"/>
            </a:lvl1pPr>
          </a:lstStyle>
          <a:p>
            <a:pPr/>
            <a:r>
              <a:t>Love’s Grand Entrance</a:t>
            </a:r>
          </a:p>
        </p:txBody>
      </p:sp>
      <p:sp>
        <p:nvSpPr>
          <p:cNvPr id="149" name="We love, because He first loved us. (1 John 4:19)"/>
          <p:cNvSpPr txBox="1"/>
          <p:nvPr/>
        </p:nvSpPr>
        <p:spPr>
          <a:xfrm>
            <a:off x="3467100" y="1015030"/>
            <a:ext cx="7391400" cy="1295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900">
                <a:solidFill>
                  <a:srgbClr val="780C00"/>
                </a:solidFill>
              </a:defRPr>
            </a:pPr>
            <a:r>
              <a:t>We love, because He first loved us. </a:t>
            </a:r>
            <a:r>
              <a:rPr sz="3500"/>
              <a:t>(1 John 4:19)</a:t>
            </a:r>
          </a:p>
        </p:txBody>
      </p:sp>
      <p:grpSp>
        <p:nvGrpSpPr>
          <p:cNvPr id="152" name="Group"/>
          <p:cNvGrpSpPr/>
          <p:nvPr/>
        </p:nvGrpSpPr>
        <p:grpSpPr>
          <a:xfrm>
            <a:off x="6896099" y="4635500"/>
            <a:ext cx="3672334" cy="1549575"/>
            <a:chOff x="0" y="0"/>
            <a:chExt cx="3672332" cy="1549574"/>
          </a:xfrm>
        </p:grpSpPr>
        <p:sp>
          <p:nvSpPr>
            <p:cNvPr id="150" name="A Christian’s love"/>
            <p:cNvSpPr txBox="1"/>
            <p:nvPr/>
          </p:nvSpPr>
          <p:spPr>
            <a:xfrm>
              <a:off x="0" y="419100"/>
              <a:ext cx="3672332" cy="11304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a:solidFill>
                    <a:srgbClr val="000000"/>
                  </a:solidFill>
                </a:defRPr>
              </a:pPr>
            </a:p>
            <a:p>
              <a:pPr algn="l">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a:solidFill>
                    <a:srgbClr val="000000"/>
                  </a:solidFill>
                </a:defRPr>
              </a:pPr>
              <a:r>
                <a:t>A Christian’s love</a:t>
              </a:r>
            </a:p>
          </p:txBody>
        </p:sp>
        <p:pic>
          <p:nvPicPr>
            <p:cNvPr id="151" name="pasted2.pdf" descr="pasted2.pdf"/>
            <p:cNvPicPr>
              <a:picLocks noChangeAspect="1"/>
            </p:cNvPicPr>
            <p:nvPr/>
          </p:nvPicPr>
          <p:blipFill>
            <a:blip r:embed="rId2">
              <a:extLst/>
            </a:blip>
            <a:stretch>
              <a:fillRect/>
            </a:stretch>
          </p:blipFill>
          <p:spPr>
            <a:xfrm>
              <a:off x="1130300" y="0"/>
              <a:ext cx="469900" cy="534714"/>
            </a:xfrm>
            <a:prstGeom prst="rect">
              <a:avLst/>
            </a:prstGeom>
            <a:ln w="12700" cap="flat">
              <a:noFill/>
              <a:miter lim="400000"/>
            </a:ln>
            <a:effectLst/>
          </p:spPr>
        </p:pic>
      </p:grpSp>
      <p:grpSp>
        <p:nvGrpSpPr>
          <p:cNvPr id="155" name="Group"/>
          <p:cNvGrpSpPr/>
          <p:nvPr/>
        </p:nvGrpSpPr>
        <p:grpSpPr>
          <a:xfrm>
            <a:off x="7912100" y="6743700"/>
            <a:ext cx="3216352" cy="1803575"/>
            <a:chOff x="0" y="0"/>
            <a:chExt cx="3216351" cy="1803574"/>
          </a:xfrm>
        </p:grpSpPr>
        <p:sp>
          <p:nvSpPr>
            <p:cNvPr id="153" name="Great Marriage"/>
            <p:cNvSpPr txBox="1"/>
            <p:nvPr/>
          </p:nvSpPr>
          <p:spPr>
            <a:xfrm>
              <a:off x="0" y="673100"/>
              <a:ext cx="3216352" cy="11304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t">
              <a:spAutoFit/>
            </a:bodyPr>
            <a:lstStyle/>
            <a:p>
              <a:pPr algn="l">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a:solidFill>
                    <a:srgbClr val="000000"/>
                  </a:solidFill>
                </a:defRPr>
              </a:pPr>
            </a:p>
            <a:p>
              <a:pPr algn="l">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a:solidFill>
                    <a:srgbClr val="000000"/>
                  </a:solidFill>
                </a:defRPr>
              </a:pPr>
              <a:r>
                <a:t>Great Marriage</a:t>
              </a:r>
            </a:p>
          </p:txBody>
        </p:sp>
        <p:pic>
          <p:nvPicPr>
            <p:cNvPr id="154" name="pasted2.pdf" descr="pasted2.pdf"/>
            <p:cNvPicPr>
              <a:picLocks noChangeAspect="1"/>
            </p:cNvPicPr>
            <p:nvPr/>
          </p:nvPicPr>
          <p:blipFill>
            <a:blip r:embed="rId2">
              <a:extLst/>
            </a:blip>
            <a:stretch>
              <a:fillRect/>
            </a:stretch>
          </p:blipFill>
          <p:spPr>
            <a:xfrm>
              <a:off x="800100" y="0"/>
              <a:ext cx="469900" cy="534714"/>
            </a:xfrm>
            <a:prstGeom prst="rect">
              <a:avLst/>
            </a:prstGeom>
            <a:ln w="12700" cap="flat">
              <a:noFill/>
              <a:miter lim="400000"/>
            </a:ln>
            <a:effectLst/>
          </p:spPr>
        </p:pic>
      </p:grpSp>
      <p:sp>
        <p:nvSpPr>
          <p:cNvPr id="156" name="1) God ____________…"/>
          <p:cNvSpPr txBox="1"/>
          <p:nvPr/>
        </p:nvSpPr>
        <p:spPr>
          <a:xfrm>
            <a:off x="1460500" y="1498600"/>
            <a:ext cx="4584700" cy="368932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pPr>
          </a:p>
          <a:p>
            <a:pPr algn="l">
              <a:lnSpc>
                <a:spcPts val="5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pPr>
            <a:r>
              <a:t>1) God ____________ </a:t>
            </a:r>
          </a:p>
          <a:p>
            <a:pPr algn="l">
              <a:lnSpc>
                <a:spcPts val="5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pPr>
            <a:r>
              <a:t>His love to us </a:t>
            </a:r>
          </a:p>
          <a:p>
            <a:pPr algn="l">
              <a:lnSpc>
                <a:spcPts val="58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pPr>
            <a:r>
              <a:t>through Jesus.</a:t>
            </a:r>
          </a:p>
        </p:txBody>
      </p:sp>
      <p:sp>
        <p:nvSpPr>
          <p:cNvPr id="157" name="2) We __________  with love"/>
          <p:cNvSpPr txBox="1"/>
          <p:nvPr/>
        </p:nvSpPr>
        <p:spPr>
          <a:xfrm>
            <a:off x="1460500" y="6946900"/>
            <a:ext cx="4584700" cy="13868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ts val="55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000000"/>
                </a:solidFill>
              </a:defRPr>
            </a:pPr>
            <a:r>
              <a:t>2) We __________ </a:t>
            </a:r>
            <a:br/>
            <a:r>
              <a:t>with love</a:t>
            </a:r>
          </a:p>
        </p:txBody>
      </p:sp>
      <p:sp>
        <p:nvSpPr>
          <p:cNvPr id="158" name="initiated"/>
          <p:cNvSpPr txBox="1"/>
          <p:nvPr/>
        </p:nvSpPr>
        <p:spPr>
          <a:xfrm>
            <a:off x="1795695" y="2959100"/>
            <a:ext cx="2179490" cy="673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nSpc>
                <a:spcPts val="8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B41B3C"/>
                </a:solidFill>
              </a:defRPr>
            </a:lvl1pPr>
          </a:lstStyle>
          <a:p>
            <a:pPr/>
            <a:r>
              <a:t>initiated</a:t>
            </a:r>
          </a:p>
        </p:txBody>
      </p:sp>
      <p:sp>
        <p:nvSpPr>
          <p:cNvPr id="159" name="respond"/>
          <p:cNvSpPr txBox="1"/>
          <p:nvPr/>
        </p:nvSpPr>
        <p:spPr>
          <a:xfrm>
            <a:off x="3066736" y="6870700"/>
            <a:ext cx="2154040" cy="673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nSpc>
                <a:spcPts val="8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3800">
                <a:solidFill>
                  <a:srgbClr val="B41B3C"/>
                </a:solidFill>
              </a:defRPr>
            </a:lvl1pPr>
          </a:lstStyle>
          <a:p>
            <a:pPr/>
            <a:r>
              <a:t>respond</a:t>
            </a:r>
          </a:p>
        </p:txBody>
      </p:sp>
      <p:sp>
        <p:nvSpPr>
          <p:cNvPr id="160" name="He first"/>
          <p:cNvSpPr txBox="1"/>
          <p:nvPr/>
        </p:nvSpPr>
        <p:spPr>
          <a:xfrm>
            <a:off x="5780641" y="3995953"/>
            <a:ext cx="1838936" cy="6841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i="1" sz="3900">
                <a:solidFill>
                  <a:srgbClr val="780C00"/>
                </a:solidFill>
              </a:defRPr>
            </a:lvl1pPr>
          </a:lstStyle>
          <a:p>
            <a:pPr/>
            <a:r>
              <a:t>He first</a:t>
            </a:r>
          </a:p>
        </p:txBody>
      </p:sp>
      <p:sp>
        <p:nvSpPr>
          <p:cNvPr id="161" name="loved us"/>
          <p:cNvSpPr txBox="1"/>
          <p:nvPr/>
        </p:nvSpPr>
        <p:spPr>
          <a:xfrm>
            <a:off x="8776646" y="3995953"/>
            <a:ext cx="2077671" cy="6841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i="1" sz="3900">
                <a:solidFill>
                  <a:srgbClr val="780C00"/>
                </a:solidFill>
              </a:defRPr>
            </a:lvl1pPr>
          </a:lstStyle>
          <a:p>
            <a:pPr/>
            <a:r>
              <a:t>loved us</a:t>
            </a:r>
          </a:p>
        </p:txBody>
      </p:sp>
      <p:sp>
        <p:nvSpPr>
          <p:cNvPr id="162" name="We"/>
          <p:cNvSpPr txBox="1"/>
          <p:nvPr/>
        </p:nvSpPr>
        <p:spPr>
          <a:xfrm>
            <a:off x="6825887" y="6750883"/>
            <a:ext cx="837934" cy="6841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i="1" sz="3900">
                <a:solidFill>
                  <a:srgbClr val="780C00"/>
                </a:solidFill>
              </a:defRPr>
            </a:lvl1pPr>
          </a:lstStyle>
          <a:p>
            <a:pPr/>
            <a:r>
              <a:t>We</a:t>
            </a:r>
          </a:p>
        </p:txBody>
      </p:sp>
      <p:sp>
        <p:nvSpPr>
          <p:cNvPr id="163" name="love"/>
          <p:cNvSpPr txBox="1"/>
          <p:nvPr/>
        </p:nvSpPr>
        <p:spPr>
          <a:xfrm>
            <a:off x="9895398" y="6750883"/>
            <a:ext cx="1077660" cy="68413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ts val="46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i="1" sz="3900">
                <a:solidFill>
                  <a:srgbClr val="780C00"/>
                </a:solidFill>
              </a:defRPr>
            </a:lvl1pPr>
          </a:lstStyle>
          <a:p>
            <a:pPr/>
            <a:r>
              <a:t>love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56"/>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1" presetID="2" grpId="2" fill="hold">
                                  <p:stCondLst>
                                    <p:cond delay="0"/>
                                  </p:stCondLst>
                                  <p:iterate type="lt" backwards="0">
                                    <p:tmAbs val="0"/>
                                  </p:iterate>
                                  <p:childTnLst>
                                    <p:set>
                                      <p:cBhvr>
                                        <p:cTn id="9" fill="hold"/>
                                        <p:tgtEl>
                                          <p:spTgt spid="158"/>
                                        </p:tgtEl>
                                        <p:attrNameLst>
                                          <p:attrName>style.visibility</p:attrName>
                                        </p:attrNameLst>
                                      </p:cBhvr>
                                      <p:to>
                                        <p:strVal val="visible"/>
                                      </p:to>
                                    </p:set>
                                    <p:anim calcmode="lin" valueType="num">
                                      <p:cBhvr>
                                        <p:cTn id="10" dur="2000" fill="hold"/>
                                        <p:tgtEl>
                                          <p:spTgt spid="158"/>
                                        </p:tgtEl>
                                        <p:attrNameLst>
                                          <p:attrName>ppt_x</p:attrName>
                                        </p:attrNameLst>
                                      </p:cBhvr>
                                      <p:tavLst>
                                        <p:tav tm="0">
                                          <p:val>
                                            <p:strVal val="#ppt_x"/>
                                          </p:val>
                                        </p:tav>
                                        <p:tav tm="100000">
                                          <p:val>
                                            <p:strVal val="#ppt_x"/>
                                          </p:val>
                                        </p:tav>
                                      </p:tavLst>
                                    </p:anim>
                                    <p:anim calcmode="lin" valueType="num">
                                      <p:cBhvr>
                                        <p:cTn id="11" dur="2000" fill="hold"/>
                                        <p:tgtEl>
                                          <p:spTgt spid="158"/>
                                        </p:tgtEl>
                                        <p:attrNameLst>
                                          <p:attrName>ppt_y</p:attrName>
                                        </p:attrNameLst>
                                      </p:cBhvr>
                                      <p:tavLst>
                                        <p:tav tm="0">
                                          <p:val>
                                            <p:strVal val="0-#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0" presetID="1" grpId="3" fill="hold">
                                  <p:stCondLst>
                                    <p:cond delay="0"/>
                                  </p:stCondLst>
                                  <p:iterate type="el" backwards="0">
                                    <p:tmAbs val="0"/>
                                  </p:iterate>
                                  <p:childTnLst>
                                    <p:set>
                                      <p:cBhvr>
                                        <p:cTn id="15" fill="hold"/>
                                        <p:tgtEl>
                                          <p:spTgt spid="157"/>
                                        </p:tgtEl>
                                        <p:attrNameLst>
                                          <p:attrName>style.visibility</p:attrName>
                                        </p:attrNameLst>
                                      </p:cBhvr>
                                      <p:to>
                                        <p:strVal val="visible"/>
                                      </p:to>
                                    </p:set>
                                  </p:childTnLst>
                                </p:cTn>
                              </p:par>
                            </p:childTnLst>
                          </p:cTn>
                        </p:par>
                        <p:par>
                          <p:cTn id="16" fill="hold">
                            <p:stCondLst>
                              <p:cond delay="0"/>
                            </p:stCondLst>
                            <p:childTnLst>
                              <p:par>
                                <p:cTn id="17" presetClass="entr" nodeType="afterEffect" presetSubtype="1" presetID="2" grpId="4" fill="hold">
                                  <p:stCondLst>
                                    <p:cond delay="0"/>
                                  </p:stCondLst>
                                  <p:iterate type="lt" backwards="0">
                                    <p:tmAbs val="0"/>
                                  </p:iterate>
                                  <p:childTnLst>
                                    <p:set>
                                      <p:cBhvr>
                                        <p:cTn id="18" fill="hold"/>
                                        <p:tgtEl>
                                          <p:spTgt spid="159"/>
                                        </p:tgtEl>
                                        <p:attrNameLst>
                                          <p:attrName>style.visibility</p:attrName>
                                        </p:attrNameLst>
                                      </p:cBhvr>
                                      <p:to>
                                        <p:strVal val="visible"/>
                                      </p:to>
                                    </p:set>
                                    <p:anim calcmode="lin" valueType="num">
                                      <p:cBhvr>
                                        <p:cTn id="19" dur="2000" fill="hold"/>
                                        <p:tgtEl>
                                          <p:spTgt spid="159"/>
                                        </p:tgtEl>
                                        <p:attrNameLst>
                                          <p:attrName>ppt_x</p:attrName>
                                        </p:attrNameLst>
                                      </p:cBhvr>
                                      <p:tavLst>
                                        <p:tav tm="0">
                                          <p:val>
                                            <p:strVal val="#ppt_x"/>
                                          </p:val>
                                        </p:tav>
                                        <p:tav tm="100000">
                                          <p:val>
                                            <p:strVal val="#ppt_x"/>
                                          </p:val>
                                        </p:tav>
                                      </p:tavLst>
                                    </p:anim>
                                    <p:anim calcmode="lin" valueType="num">
                                      <p:cBhvr>
                                        <p:cTn id="20" dur="2000" fill="hold"/>
                                        <p:tgtEl>
                                          <p:spTgt spid="159"/>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Class="entr" nodeType="afterEffect" presetSubtype="8" presetID="2" grpId="5" fill="hold">
                                  <p:stCondLst>
                                    <p:cond delay="0"/>
                                  </p:stCondLst>
                                  <p:iterate type="el" backwards="0">
                                    <p:tmAbs val="0"/>
                                  </p:iterate>
                                  <p:childTnLst>
                                    <p:set>
                                      <p:cBhvr>
                                        <p:cTn id="23" fill="hold"/>
                                        <p:tgtEl>
                                          <p:spTgt spid="152"/>
                                        </p:tgtEl>
                                        <p:attrNameLst>
                                          <p:attrName>style.visibility</p:attrName>
                                        </p:attrNameLst>
                                      </p:cBhvr>
                                      <p:to>
                                        <p:strVal val="visible"/>
                                      </p:to>
                                    </p:set>
                                    <p:anim calcmode="lin" valueType="num">
                                      <p:cBhvr>
                                        <p:cTn id="24" dur="1000" fill="hold"/>
                                        <p:tgtEl>
                                          <p:spTgt spid="152"/>
                                        </p:tgtEl>
                                        <p:attrNameLst>
                                          <p:attrName>ppt_x</p:attrName>
                                        </p:attrNameLst>
                                      </p:cBhvr>
                                      <p:tavLst>
                                        <p:tav tm="0">
                                          <p:val>
                                            <p:strVal val="0-#ppt_w/2"/>
                                          </p:val>
                                        </p:tav>
                                        <p:tav tm="100000">
                                          <p:val>
                                            <p:strVal val="#ppt_x"/>
                                          </p:val>
                                        </p:tav>
                                      </p:tavLst>
                                    </p:anim>
                                    <p:anim calcmode="lin" valueType="num">
                                      <p:cBhvr>
                                        <p:cTn id="25" dur="1000" fill="hold"/>
                                        <p:tgtEl>
                                          <p:spTgt spid="152"/>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Class="entr" nodeType="afterEffect" presetSubtype="8" presetID="2" grpId="6" fill="hold">
                                  <p:stCondLst>
                                    <p:cond delay="0"/>
                                  </p:stCondLst>
                                  <p:iterate type="el" backwards="0">
                                    <p:tmAbs val="0"/>
                                  </p:iterate>
                                  <p:childTnLst>
                                    <p:set>
                                      <p:cBhvr>
                                        <p:cTn id="28" fill="hold"/>
                                        <p:tgtEl>
                                          <p:spTgt spid="155"/>
                                        </p:tgtEl>
                                        <p:attrNameLst>
                                          <p:attrName>style.visibility</p:attrName>
                                        </p:attrNameLst>
                                      </p:cBhvr>
                                      <p:to>
                                        <p:strVal val="visible"/>
                                      </p:to>
                                    </p:set>
                                    <p:anim calcmode="lin" valueType="num">
                                      <p:cBhvr>
                                        <p:cTn id="29" dur="1000" fill="hold"/>
                                        <p:tgtEl>
                                          <p:spTgt spid="155"/>
                                        </p:tgtEl>
                                        <p:attrNameLst>
                                          <p:attrName>ppt_x</p:attrName>
                                        </p:attrNameLst>
                                      </p:cBhvr>
                                      <p:tavLst>
                                        <p:tav tm="0">
                                          <p:val>
                                            <p:strVal val="0-#ppt_w/2"/>
                                          </p:val>
                                        </p:tav>
                                        <p:tav tm="100000">
                                          <p:val>
                                            <p:strVal val="#ppt_x"/>
                                          </p:val>
                                        </p:tav>
                                      </p:tavLst>
                                    </p:anim>
                                    <p:anim calcmode="lin" valueType="num">
                                      <p:cBhvr>
                                        <p:cTn id="30" dur="1000" fill="hold"/>
                                        <p:tgtEl>
                                          <p:spTgt spid="1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5" grpId="6"/>
      <p:bldP build="whole" bldLvl="1" animBg="1" rev="0" advAuto="0" spid="156" grpId="1"/>
      <p:bldP build="whole" bldLvl="1" animBg="1" rev="0" advAuto="0" spid="152" grpId="5"/>
      <p:bldP build="whole" bldLvl="1" animBg="1" rev="0" advAuto="0" spid="159" grpId="4"/>
      <p:bldP build="whole" bldLvl="1" animBg="1" rev="0" advAuto="0" spid="158" grpId="2"/>
      <p:bldP build="whole" bldLvl="1" animBg="1" rev="0" advAuto="0" spid="157" grpId="3"/>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5" name="Gaining a Heart of Love"/>
          <p:cNvSpPr txBox="1"/>
          <p:nvPr>
            <p:ph type="title"/>
          </p:nvPr>
        </p:nvSpPr>
        <p:spPr>
          <a:xfrm>
            <a:off x="1384300" y="165100"/>
            <a:ext cx="5346700" cy="2374900"/>
          </a:xfrm>
          <a:prstGeom prst="rect">
            <a:avLst/>
          </a:prstGeom>
        </p:spPr>
        <p:txBody>
          <a:bodyPr/>
          <a:lstStyle>
            <a:lvl1pPr>
              <a:lnSpc>
                <a:spcPts val="7000"/>
              </a:lnSpc>
              <a:spcBef>
                <a:spcPts val="0"/>
              </a:spcBef>
              <a:defRPr b="1"/>
            </a:lvl1pPr>
          </a:lstStyle>
          <a:p>
            <a:pPr/>
            <a:r>
              <a:t>Gaining a Heart of Love</a:t>
            </a:r>
          </a:p>
        </p:txBody>
      </p:sp>
      <p:pic>
        <p:nvPicPr>
          <p:cNvPr id="166" name="pasted5.pdf" descr="pasted5.pdf"/>
          <p:cNvPicPr>
            <a:picLocks noChangeAspect="1"/>
          </p:cNvPicPr>
          <p:nvPr/>
        </p:nvPicPr>
        <p:blipFill>
          <a:blip r:embed="rId2">
            <a:extLst/>
          </a:blip>
          <a:stretch>
            <a:fillRect/>
          </a:stretch>
        </p:blipFill>
        <p:spPr>
          <a:xfrm>
            <a:off x="7132320" y="0"/>
            <a:ext cx="5872480" cy="4434946"/>
          </a:xfrm>
          <a:prstGeom prst="rect">
            <a:avLst/>
          </a:prstGeom>
          <a:ln w="12700">
            <a:miter lim="400000"/>
          </a:ln>
        </p:spPr>
      </p:pic>
      <p:sp>
        <p:nvSpPr>
          <p:cNvPr id="167" name="By meeting with the Lord regularly."/>
          <p:cNvSpPr txBox="1"/>
          <p:nvPr/>
        </p:nvSpPr>
        <p:spPr>
          <a:xfrm>
            <a:off x="3115456" y="6582336"/>
            <a:ext cx="10119967" cy="75572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l">
              <a:lnSpc>
                <a:spcPts val="12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300">
                <a:solidFill>
                  <a:srgbClr val="000000"/>
                </a:solidFill>
              </a:defRPr>
            </a:lvl1pPr>
          </a:lstStyle>
          <a:p>
            <a:pPr/>
            <a:r>
              <a:t>By meeting with the Lord regularly.</a:t>
            </a:r>
          </a:p>
        </p:txBody>
      </p:sp>
      <p:sp>
        <p:nvSpPr>
          <p:cNvPr id="168" name="How do we gain His love?"/>
          <p:cNvSpPr txBox="1"/>
          <p:nvPr/>
        </p:nvSpPr>
        <p:spPr>
          <a:xfrm>
            <a:off x="1816100" y="5245100"/>
            <a:ext cx="8788400" cy="7493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122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010400" algn="l"/>
              </a:tabLst>
              <a:defRPr b="1" sz="4300">
                <a:solidFill>
                  <a:srgbClr val="000000"/>
                </a:solidFill>
              </a:defRPr>
            </a:lvl1pPr>
          </a:lstStyle>
          <a:p>
            <a:pPr/>
            <a:r>
              <a:t>How do we gain His love?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0" presetID="1" grpId="1" fill="hold">
                                  <p:stCondLst>
                                    <p:cond delay="0"/>
                                  </p:stCondLst>
                                  <p:iterate type="el" backwards="0">
                                    <p:tmAbs val="0"/>
                                  </p:iterate>
                                  <p:childTnLst>
                                    <p:set>
                                      <p:cBhvr>
                                        <p:cTn id="6" fill="hold"/>
                                        <p:tgtEl>
                                          <p:spTgt spid="16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8" grpId="1"/>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0" name="sunset-3156176.jpg" descr="sunset-3156176.jpg"/>
          <p:cNvPicPr>
            <a:picLocks noChangeAspect="1"/>
          </p:cNvPicPr>
          <p:nvPr/>
        </p:nvPicPr>
        <p:blipFill>
          <a:blip r:embed="rId2">
            <a:extLst/>
          </a:blip>
          <a:stretch>
            <a:fillRect/>
          </a:stretch>
        </p:blipFill>
        <p:spPr>
          <a:xfrm>
            <a:off x="-12701" y="-1"/>
            <a:ext cx="14738522" cy="9753601"/>
          </a:xfrm>
          <a:prstGeom prst="rect">
            <a:avLst/>
          </a:prstGeom>
          <a:ln w="12700">
            <a:miter lim="400000"/>
          </a:ln>
        </p:spPr>
      </p:pic>
      <p:sp>
        <p:nvSpPr>
          <p:cNvPr id="171" name="Gaining a Heart of Love"/>
          <p:cNvSpPr txBox="1"/>
          <p:nvPr>
            <p:ph type="title"/>
          </p:nvPr>
        </p:nvSpPr>
        <p:spPr>
          <a:xfrm>
            <a:off x="285748" y="89407"/>
            <a:ext cx="7994121" cy="1082112"/>
          </a:xfrm>
          <a:prstGeom prst="rect">
            <a:avLst/>
          </a:prstGeom>
        </p:spPr>
        <p:txBody>
          <a:bodyPr/>
          <a:lstStyle>
            <a:lvl1pPr>
              <a:lnSpc>
                <a:spcPts val="7000"/>
              </a:lnSpc>
              <a:spcBef>
                <a:spcPts val="0"/>
              </a:spcBef>
              <a:defRPr b="1">
                <a:solidFill>
                  <a:srgbClr val="DCDEE0"/>
                </a:solidFill>
              </a:defRPr>
            </a:lvl1pPr>
          </a:lstStyle>
          <a:p>
            <a:pPr/>
            <a:r>
              <a:t>Gaining a Heart of Love</a:t>
            </a:r>
          </a:p>
        </p:txBody>
      </p:sp>
      <p:sp>
        <p:nvSpPr>
          <p:cNvPr id="172" name="By meeting with the Lord regularly."/>
          <p:cNvSpPr txBox="1"/>
          <p:nvPr/>
        </p:nvSpPr>
        <p:spPr>
          <a:xfrm>
            <a:off x="5266678" y="6200756"/>
            <a:ext cx="5528796" cy="20968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Lst>
              <a:defRPr b="1" sz="4300">
                <a:solidFill>
                  <a:srgbClr val="000000"/>
                </a:solidFill>
              </a:defRPr>
            </a:lvl1pPr>
          </a:lstStyle>
          <a:p>
            <a:pPr/>
            <a:r>
              <a:t>By meeting with the Lord regularly.</a:t>
            </a:r>
          </a:p>
        </p:txBody>
      </p:sp>
      <p:sp>
        <p:nvSpPr>
          <p:cNvPr id="173" name="How do we gain His love?"/>
          <p:cNvSpPr txBox="1"/>
          <p:nvPr/>
        </p:nvSpPr>
        <p:spPr>
          <a:xfrm>
            <a:off x="584200" y="4122720"/>
            <a:ext cx="5528795" cy="1406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00000"/>
              </a:lnSpc>
              <a:tabLst>
                <a:tab pos="457200" algn="l"/>
                <a:tab pos="914400" algn="l"/>
                <a:tab pos="1371600" algn="l"/>
                <a:tab pos="1816100" algn="l"/>
                <a:tab pos="2273300" algn="l"/>
                <a:tab pos="2730500" algn="l"/>
                <a:tab pos="3187700" algn="l"/>
                <a:tab pos="3644900" algn="l"/>
                <a:tab pos="4102100" algn="l"/>
                <a:tab pos="4546600" algn="l"/>
                <a:tab pos="5003800" algn="l"/>
                <a:tab pos="5461000" algn="l"/>
                <a:tab pos="7010400" algn="l"/>
              </a:tabLst>
              <a:defRPr b="1" sz="4300"/>
            </a:lvl1pPr>
          </a:lstStyle>
          <a:p>
            <a:pPr/>
            <a:r>
              <a:t>How do we gain His love?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0" presetID="1" grpId="1" fill="hold">
                                  <p:stCondLst>
                                    <p:cond delay="0"/>
                                  </p:stCondLst>
                                  <p:iterate type="el" backwards="0">
                                    <p:tmAbs val="0"/>
                                  </p:iterate>
                                  <p:childTnLst>
                                    <p:set>
                                      <p:cBhvr>
                                        <p:cTn id="6" fill="hold"/>
                                        <p:tgtEl>
                                          <p:spTgt spid="1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32" presetID="23" grpId="2" fill="hold">
                                  <p:stCondLst>
                                    <p:cond delay="0"/>
                                  </p:stCondLst>
                                  <p:iterate type="el" backwards="0">
                                    <p:tmAbs val="0"/>
                                  </p:iterate>
                                  <p:childTnLst>
                                    <p:set>
                                      <p:cBhvr>
                                        <p:cTn id="10" fill="hold"/>
                                        <p:tgtEl>
                                          <p:spTgt spid="172"/>
                                        </p:tgtEl>
                                        <p:attrNameLst>
                                          <p:attrName>style.visibility</p:attrName>
                                        </p:attrNameLst>
                                      </p:cBhvr>
                                      <p:to>
                                        <p:strVal val="visible"/>
                                      </p:to>
                                    </p:set>
                                    <p:anim calcmode="lin" valueType="num">
                                      <p:cBhvr>
                                        <p:cTn id="11" dur="1500" fill="hold"/>
                                        <p:tgtEl>
                                          <p:spTgt spid="172"/>
                                        </p:tgtEl>
                                        <p:attrNameLst>
                                          <p:attrName>ppt_w</p:attrName>
                                        </p:attrNameLst>
                                      </p:cBhvr>
                                      <p:tavLst>
                                        <p:tav tm="0">
                                          <p:val>
                                            <p:strVal val="4*#ppt_w"/>
                                          </p:val>
                                        </p:tav>
                                        <p:tav tm="100000">
                                          <p:val>
                                            <p:strVal val="#ppt_w"/>
                                          </p:val>
                                        </p:tav>
                                      </p:tavLst>
                                    </p:anim>
                                    <p:anim calcmode="lin" valueType="num">
                                      <p:cBhvr>
                                        <p:cTn id="12" dur="1500" fill="hold"/>
                                        <p:tgtEl>
                                          <p:spTgt spid="17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3" grpId="1"/>
      <p:bldP build="whole" bldLvl="1" animBg="1" rev="0" advAuto="0" spid="172" grpId="2"/>
    </p:bldLst>
  </p:timing>
</p:sld>
</file>

<file path=ppt/theme/_rels/theme1.xml.rels><?xml version="1.0" encoding="UTF-8"?>
<Relationships xmlns="http://schemas.openxmlformats.org/package/2006/relationships"><Relationship Id="rId1" Type="http://schemas.openxmlformats.org/officeDocument/2006/relationships/image" Target="../media/image2.jpeg"/></Relationships>

</file>

<file path=ppt/theme/_rels/theme2.xml.rels><?xml version="1.0" encoding="UTF-8"?>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xmlns:r="http://schemas.openxmlformats.org/officeDocument/2006/relationships" name="White">
  <a:themeElements>
    <a:clrScheme name="White">
      <a:dk1>
        <a:srgbClr val="FFFFF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eorgia"/>
        <a:ea typeface="Georgia"/>
        <a:cs typeface="Georgi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eorgia"/>
        <a:ea typeface="Georgia"/>
        <a:cs typeface="Georgi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38100" dir="2700000">
              <a:srgbClr val="000000">
                <a:alpha val="75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noFill/>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44444"/>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ts val="4000"/>
          </a:lnSpc>
          <a:spcBef>
            <a:spcPts val="0"/>
          </a:spcBef>
          <a:spcAft>
            <a:spcPts val="0"/>
          </a:spcAft>
          <a:buClrTx/>
          <a:buSzTx/>
          <a:buFontTx/>
          <a:buNone/>
          <a:tabLst>
            <a:tab pos="1219200" algn="l"/>
          </a:tabLst>
          <a:defRPr b="0" baseline="0" cap="none" i="0" spc="0" strike="noStrike" sz="3400" u="none" kumimoji="0" normalizeH="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