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3.jpeg" ContentType="image/jpeg"/>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4.jpeg" ContentType="image/jpe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1pPr>
    <a:lvl2pPr marL="0" marR="0" indent="3429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2pPr>
    <a:lvl3pPr marL="0" marR="0" indent="6858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3pPr>
    <a:lvl4pPr marL="0" marR="0" indent="10287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4pPr>
    <a:lvl5pPr marL="0" marR="0" indent="13716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5pPr>
    <a:lvl6pPr marL="0" marR="0" indent="17145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6pPr>
    <a:lvl7pPr marL="0" marR="0" indent="20574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7pPr>
    <a:lvl8pPr marL="0" marR="0" indent="24003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8pPr>
    <a:lvl9pPr marL="0" marR="0" indent="27432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68" name="Shape 68"/>
          <p:cNvSpPr/>
          <p:nvPr>
            <p:ph type="sldImg"/>
          </p:nvPr>
        </p:nvSpPr>
        <p:spPr>
          <a:xfrm>
            <a:off x="1143000" y="685800"/>
            <a:ext cx="4572000" cy="3429000"/>
          </a:xfrm>
          <a:prstGeom prst="rect">
            <a:avLst/>
          </a:prstGeom>
        </p:spPr>
        <p:txBody>
          <a:bodyPr/>
          <a:lstStyle/>
          <a:p>
            <a:pPr/>
          </a:p>
        </p:txBody>
      </p:sp>
      <p:sp>
        <p:nvSpPr>
          <p:cNvPr id="69" name="Shape 6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mn-lt"/>
        <a:ea typeface="+mn-ea"/>
        <a:cs typeface="+mn-cs"/>
        <a:sym typeface="Helvetica Neue"/>
      </a:defRPr>
    </a:lvl1pPr>
    <a:lvl2pPr indent="228600" defTabSz="584200" latinLnBrk="0">
      <a:defRPr sz="1600">
        <a:latin typeface="+mn-lt"/>
        <a:ea typeface="+mn-ea"/>
        <a:cs typeface="+mn-cs"/>
        <a:sym typeface="Helvetica Neue"/>
      </a:defRPr>
    </a:lvl2pPr>
    <a:lvl3pPr indent="457200" defTabSz="584200" latinLnBrk="0">
      <a:defRPr sz="1600">
        <a:latin typeface="+mn-lt"/>
        <a:ea typeface="+mn-ea"/>
        <a:cs typeface="+mn-cs"/>
        <a:sym typeface="Helvetica Neue"/>
      </a:defRPr>
    </a:lvl3pPr>
    <a:lvl4pPr indent="685800" defTabSz="584200" latinLnBrk="0">
      <a:defRPr sz="1600">
        <a:latin typeface="+mn-lt"/>
        <a:ea typeface="+mn-ea"/>
        <a:cs typeface="+mn-cs"/>
        <a:sym typeface="Helvetica Neue"/>
      </a:defRPr>
    </a:lvl4pPr>
    <a:lvl5pPr indent="914400" defTabSz="584200" latinLnBrk="0">
      <a:defRPr sz="1600">
        <a:latin typeface="+mn-lt"/>
        <a:ea typeface="+mn-ea"/>
        <a:cs typeface="+mn-cs"/>
        <a:sym typeface="Helvetica Neue"/>
      </a:defRPr>
    </a:lvl5pPr>
    <a:lvl6pPr indent="1143000" defTabSz="584200" latinLnBrk="0">
      <a:defRPr sz="1600">
        <a:latin typeface="+mn-lt"/>
        <a:ea typeface="+mn-ea"/>
        <a:cs typeface="+mn-cs"/>
        <a:sym typeface="Helvetica Neue"/>
      </a:defRPr>
    </a:lvl6pPr>
    <a:lvl7pPr indent="1371600" defTabSz="584200" latinLnBrk="0">
      <a:defRPr sz="1600">
        <a:latin typeface="+mn-lt"/>
        <a:ea typeface="+mn-ea"/>
        <a:cs typeface="+mn-cs"/>
        <a:sym typeface="Helvetica Neue"/>
      </a:defRPr>
    </a:lvl7pPr>
    <a:lvl8pPr indent="1600200" defTabSz="584200" latinLnBrk="0">
      <a:defRPr sz="1600">
        <a:latin typeface="+mn-lt"/>
        <a:ea typeface="+mn-ea"/>
        <a:cs typeface="+mn-cs"/>
        <a:sym typeface="Helvetica Neue"/>
      </a:defRPr>
    </a:lvl8pPr>
    <a:lvl9pPr indent="1828800" defTabSz="584200" latinLnBrk="0">
      <a:defRPr sz="16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 name="Shape 79"/>
          <p:cNvSpPr/>
          <p:nvPr>
            <p:ph type="sldImg"/>
          </p:nvPr>
        </p:nvSpPr>
        <p:spPr>
          <a:prstGeom prst="rect">
            <a:avLst/>
          </a:prstGeom>
        </p:spPr>
        <p:txBody>
          <a:bodyPr/>
          <a:lstStyle/>
          <a:p>
            <a:pPr/>
          </a:p>
        </p:txBody>
      </p:sp>
      <p:sp>
        <p:nvSpPr>
          <p:cNvPr id="80" name="Shape 80"/>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r>
              <a:t>Understand &amp; Overcome Conflicts</a:t>
            </a:r>
          </a:p>
          <a:p>
            <a:pPr algn="just">
              <a:lnSpc>
                <a:spcPts val="1400"/>
              </a:lnSpc>
              <a:defRPr sz="1200">
                <a:latin typeface="Times New Roman"/>
                <a:ea typeface="Times New Roman"/>
                <a:cs typeface="Times New Roman"/>
                <a:sym typeface="Times New Roman"/>
              </a:defRPr>
            </a:pPr>
          </a:p>
          <a:p>
            <a:pPr>
              <a:lnSpc>
                <a:spcPts val="1900"/>
              </a:lnSpc>
              <a:defRPr b="1"/>
            </a:pPr>
            <a:r>
              <a:t>Session #5</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Shape 254"/>
          <p:cNvSpPr/>
          <p:nvPr>
            <p:ph type="sldImg"/>
          </p:nvPr>
        </p:nvSpPr>
        <p:spPr>
          <a:prstGeom prst="rect">
            <a:avLst/>
          </a:prstGeom>
        </p:spPr>
        <p:txBody>
          <a:bodyPr/>
          <a:lstStyle/>
          <a:p>
            <a:pPr/>
          </a:p>
        </p:txBody>
      </p:sp>
      <p:sp>
        <p:nvSpPr>
          <p:cNvPr id="255" name="Shape 255"/>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1) Remember the Oneness_.</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“By being of the </a:t>
            </a:r>
            <a:r>
              <a:rPr b="1"/>
              <a:t>same</a:t>
            </a:r>
            <a:r>
              <a:t> mind, maintaining the </a:t>
            </a:r>
            <a:r>
              <a:rPr b="1"/>
              <a:t>same</a:t>
            </a:r>
            <a:r>
              <a:t> love, </a:t>
            </a:r>
            <a:r>
              <a:rPr b="1"/>
              <a:t>united</a:t>
            </a:r>
            <a:r>
              <a:t> in spirit, intent on </a:t>
            </a:r>
            <a:r>
              <a:rPr b="1"/>
              <a:t>one purpose</a:t>
            </a:r>
            <a:r>
              <a:t>”(Philippians 2:2).</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Convince</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Commit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Commence</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Convene</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How much talking and planning together do you do?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Shape 265"/>
          <p:cNvSpPr/>
          <p:nvPr>
            <p:ph type="sldImg"/>
          </p:nvPr>
        </p:nvSpPr>
        <p:spPr>
          <a:prstGeom prst="rect">
            <a:avLst/>
          </a:prstGeom>
        </p:spPr>
        <p:txBody>
          <a:bodyPr/>
          <a:lstStyle/>
          <a:p>
            <a:pPr/>
          </a:p>
        </p:txBody>
      </p:sp>
      <p:sp>
        <p:nvSpPr>
          <p:cNvPr id="266" name="Shape 266"/>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2) Reject any impulse to selfishness.</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“Do nothing from selfishness or empty conceit” (Philippians 2:3).</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Selfish act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Cover up &amp; Excuses</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Aggravation</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“Perhaps you are right...”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Shape 274"/>
          <p:cNvSpPr/>
          <p:nvPr>
            <p:ph type="sldImg"/>
          </p:nvPr>
        </p:nvSpPr>
        <p:spPr>
          <a:prstGeom prst="rect">
            <a:avLst/>
          </a:prstGeom>
        </p:spPr>
        <p:txBody>
          <a:bodyPr/>
          <a:lstStyle/>
          <a:p>
            <a:pPr/>
          </a:p>
        </p:txBody>
      </p:sp>
      <p:sp>
        <p:nvSpPr>
          <p:cNvPr id="275" name="Shape 275"/>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r>
              <a:t>#3 Devoted to Humble Service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“But with humility of mind let each of you regard one another as more important than himself” (Philippians 2:3).</a:t>
            </a:r>
            <a:endParaRPr sz="1100">
              <a:latin typeface="Times New Roman"/>
              <a:ea typeface="Times New Roman"/>
              <a:cs typeface="Times New Roman"/>
              <a:sym typeface="Times New Roman"/>
            </a:endParaR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Change of heart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Die to self</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Live for Christ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Embrace humility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8" name="Shape 288"/>
          <p:cNvSpPr/>
          <p:nvPr>
            <p:ph type="sldImg"/>
          </p:nvPr>
        </p:nvSpPr>
        <p:spPr>
          <a:prstGeom prst="rect">
            <a:avLst/>
          </a:prstGeom>
        </p:spPr>
        <p:txBody>
          <a:bodyPr/>
          <a:lstStyle/>
          <a:p>
            <a:pPr/>
          </a:p>
        </p:txBody>
      </p:sp>
      <p:sp>
        <p:nvSpPr>
          <p:cNvPr id="289" name="Shape 289"/>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4) Consciously _don’t watch out for your own personal needs.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“Do not merely look out for your own personal interests. (Philippians 4:4)</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Responsibilities</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Risk  – “What about me?”</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Fear</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Faith</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9" name="Shape 299"/>
          <p:cNvSpPr/>
          <p:nvPr>
            <p:ph type="sldImg"/>
          </p:nvPr>
        </p:nvSpPr>
        <p:spPr>
          <a:prstGeom prst="rect">
            <a:avLst/>
          </a:prstGeom>
        </p:spPr>
        <p:txBody>
          <a:bodyPr/>
          <a:lstStyle/>
          <a:p>
            <a:pPr/>
          </a:p>
        </p:txBody>
      </p:sp>
      <p:sp>
        <p:nvSpPr>
          <p:cNvPr id="300" name="Shape 300"/>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5) Commit yourself to think about the needs and interests of others.</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“But also for the interests of others” (Philippians 4:4).</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Available</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Notice</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Act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Vulnerable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 name="Shape 310"/>
          <p:cNvSpPr/>
          <p:nvPr>
            <p:ph type="sldImg"/>
          </p:nvPr>
        </p:nvSpPr>
        <p:spPr>
          <a:prstGeom prst="rect">
            <a:avLst/>
          </a:prstGeom>
        </p:spPr>
        <p:txBody>
          <a:bodyPr/>
          <a:lstStyle/>
          <a:p>
            <a:pPr/>
          </a:p>
        </p:txBody>
      </p:sp>
      <p:sp>
        <p:nvSpPr>
          <p:cNvPr id="311" name="Shape 311"/>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pPr>
            <a:r>
              <a:t>6) Glory in having an attitude toward life like Christ.</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“Have this attitude in yourselves which was also in Christ Jesus” (Philippians 2:5).</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Meet Christ daily</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Read His Word</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Ask Him what He wants</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pPr>
            <a:r>
              <a:t>Love Him for His ways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 name="Shape 321"/>
          <p:cNvSpPr/>
          <p:nvPr>
            <p:ph type="sldImg"/>
          </p:nvPr>
        </p:nvSpPr>
        <p:spPr>
          <a:prstGeom prst="rect">
            <a:avLst/>
          </a:prstGeom>
        </p:spPr>
        <p:txBody>
          <a:bodyPr/>
          <a:lstStyle/>
          <a:p>
            <a:pPr/>
          </a:p>
        </p:txBody>
      </p:sp>
      <p:sp>
        <p:nvSpPr>
          <p:cNvPr id="322" name="Shape 322"/>
          <p:cNvSpPr/>
          <p:nvPr>
            <p:ph type="body" sz="quarter" idx="1"/>
          </p:nvPr>
        </p:nvSpPr>
        <p:spPr>
          <a:prstGeom prst="rect">
            <a:avLst/>
          </a:prstGeom>
        </p:spPr>
        <p:txBody>
          <a:bodyPr/>
          <a:lstStyle>
            <a:lvl1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defRPr>
            </a:lvl1pPr>
          </a:lstStyle>
          <a:p>
            <a:pPr/>
            <a:r>
              <a:t>If we can stop the war, then the conflicts will be easy to solve.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3" name="Shape 333"/>
          <p:cNvSpPr/>
          <p:nvPr>
            <p:ph type="sldImg"/>
          </p:nvPr>
        </p:nvSpPr>
        <p:spPr>
          <a:prstGeom prst="rect">
            <a:avLst/>
          </a:prstGeom>
        </p:spPr>
        <p:txBody>
          <a:bodyPr/>
          <a:lstStyle/>
          <a:p>
            <a:pPr/>
          </a:p>
        </p:txBody>
      </p:sp>
      <p:sp>
        <p:nvSpPr>
          <p:cNvPr id="334" name="Shape 334"/>
          <p:cNvSpPr/>
          <p:nvPr>
            <p:ph type="body" sz="quarter" idx="1"/>
          </p:nvPr>
        </p:nvSpPr>
        <p:spPr>
          <a:prstGeom prst="rect">
            <a:avLst/>
          </a:prstGeom>
        </p:spPr>
        <p:txBody>
          <a:bodyPr/>
          <a:lstStyle/>
          <a:p>
            <a:pPr algn="just">
              <a:lnSpc>
                <a:spcPts val="1200"/>
              </a:lnSpc>
              <a:spcBef>
                <a:spcPts val="1200"/>
              </a:spcBef>
              <a:defRPr sz="1000">
                <a:solidFill>
                  <a:srgbClr val="07304C"/>
                </a:solidFill>
              </a:defRPr>
            </a:pPr>
            <a:r>
              <a:t>Take Home Project</a:t>
            </a:r>
          </a:p>
          <a:p>
            <a:pPr>
              <a:lnSpc>
                <a:spcPts val="1200"/>
              </a:lnSpc>
              <a:defRPr sz="1000">
                <a:solidFill>
                  <a:srgbClr val="07304C"/>
                </a:solidFill>
              </a:defRPr>
            </a:pPr>
            <a:r>
              <a:t>Repent from serving self.</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defRPr>
            </a:pPr>
            <a:r>
              <a:t>	Pledge anew to serve Christ &amp; spouse.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defRPr>
            </a:pPr>
            <a:r>
              <a:t>	Spend more time being with Christ.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defRPr>
            </a:pPr>
            <a:r>
              <a:t>	Find a practical way to make life special for your spouse. Then do it!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4" name="Shape 344"/>
          <p:cNvSpPr/>
          <p:nvPr>
            <p:ph type="sldImg"/>
          </p:nvPr>
        </p:nvSpPr>
        <p:spPr>
          <a:prstGeom prst="rect">
            <a:avLst/>
          </a:prstGeom>
        </p:spPr>
        <p:txBody>
          <a:bodyPr/>
          <a:lstStyle/>
          <a:p>
            <a:pPr/>
          </a:p>
        </p:txBody>
      </p:sp>
      <p:sp>
        <p:nvSpPr>
          <p:cNvPr id="345" name="Shape 345"/>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r>
              <a:t>Understand &amp; Overcome Conflicts</a:t>
            </a:r>
          </a:p>
          <a:p>
            <a:pPr algn="just">
              <a:lnSpc>
                <a:spcPts val="1400"/>
              </a:lnSpc>
              <a:defRPr sz="1200">
                <a:latin typeface="Times New Roman"/>
                <a:ea typeface="Times New Roman"/>
                <a:cs typeface="Times New Roman"/>
                <a:sym typeface="Times New Roman"/>
              </a:defRPr>
            </a:pPr>
          </a:p>
          <a:p>
            <a:pPr>
              <a:lnSpc>
                <a:spcPts val="1900"/>
              </a:lnSpc>
              <a:defRPr b="1"/>
            </a:pPr>
            <a:r>
              <a:t>Session #5</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5" name="Shape 85"/>
          <p:cNvSpPr/>
          <p:nvPr>
            <p:ph type="sldImg"/>
          </p:nvPr>
        </p:nvSpPr>
        <p:spPr>
          <a:prstGeom prst="rect">
            <a:avLst/>
          </a:prstGeom>
        </p:spPr>
        <p:txBody>
          <a:bodyPr/>
          <a:lstStyle/>
          <a:p>
            <a:pPr/>
          </a:p>
        </p:txBody>
      </p:sp>
      <p:sp>
        <p:nvSpPr>
          <p:cNvPr id="86" name="Shape 86"/>
          <p:cNvSpPr/>
          <p:nvPr>
            <p:ph type="body" sz="quarter" idx="1"/>
          </p:nvPr>
        </p:nvSpPr>
        <p:spPr>
          <a:prstGeom prst="rect">
            <a:avLst/>
          </a:prstGeom>
        </p:spPr>
        <p:txBody>
          <a:bodyPr/>
          <a:lstStyle/>
          <a:p>
            <a:pPr/>
            <a:r>
              <a:t>Faith</a:t>
            </a:r>
          </a:p>
          <a:p>
            <a:pPr/>
            <a:r>
              <a:t>Acquire God’s view of marriage </a:t>
            </a:r>
          </a:p>
          <a:p>
            <a:pPr/>
            <a:r>
              <a:t>(Sessions 1-4)</a:t>
            </a:r>
          </a:p>
          <a:p>
            <a:pPr/>
            <a:r>
              <a:t>Forgiveness</a:t>
            </a:r>
          </a:p>
          <a:p>
            <a:pPr/>
            <a:r>
              <a:t>Recover from marital setbacks </a:t>
            </a:r>
          </a:p>
          <a:p>
            <a:pPr/>
            <a:r>
              <a:t>(Sessions 5-7)</a:t>
            </a:r>
          </a:p>
          <a:p>
            <a:pPr/>
            <a:r>
              <a:t>Friendship</a:t>
            </a:r>
          </a:p>
          <a:p>
            <a:pPr/>
            <a:r>
              <a:t>Obtain a great marriage </a:t>
            </a:r>
          </a:p>
          <a:p>
            <a:pPr/>
            <a:r>
              <a:t>(Sessions 8-10)</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a:p>
        </p:txBody>
      </p:sp>
      <p:sp>
        <p:nvSpPr>
          <p:cNvPr id="111" name="Shape 111"/>
          <p:cNvSpPr/>
          <p:nvPr>
            <p:ph type="body" sz="quarter" idx="1"/>
          </p:nvPr>
        </p:nvSpPr>
        <p:spPr>
          <a:prstGeom prst="rect">
            <a:avLst/>
          </a:prstGeom>
        </p:spPr>
        <p:txBody>
          <a:bodyPr/>
          <a:lstStyle/>
          <a:p>
            <a:pPr algn="just">
              <a:lnSpc>
                <a:spcPts val="1200"/>
              </a:lnSpc>
              <a:defRPr sz="1000">
                <a:latin typeface="Times New Roman"/>
                <a:ea typeface="Times New Roman"/>
                <a:cs typeface="Times New Roman"/>
                <a:sym typeface="Times New Roman"/>
              </a:defRPr>
            </a:pPr>
            <a:r>
              <a:t>There are three life principles that make great marriages: (1) Unconditional love, (2) Humble Submission and (3) Oneness Forever. Each is distinct but fully integrated with the others. The deeper we look into these truths, we see the beauty of God’s redemptive plan working out their grace and goodness in our marriages. </a:t>
            </a:r>
            <a:r>
              <a:rPr b="1" i="1"/>
              <a:t> </a:t>
            </a:r>
            <a:endParaRPr b="1" i="1"/>
          </a:p>
          <a:p>
            <a:pPr algn="just">
              <a:lnSpc>
                <a:spcPts val="1200"/>
              </a:lnSpc>
              <a:defRPr b="1" i="1" sz="1000">
                <a:latin typeface="Times New Roman"/>
                <a:ea typeface="Times New Roman"/>
                <a:cs typeface="Times New Roman"/>
                <a:sym typeface="Times New Roman"/>
              </a:defRPr>
            </a:pPr>
          </a:p>
          <a:p>
            <a:pPr algn="just">
              <a:lnSpc>
                <a:spcPts val="1200"/>
              </a:lnSpc>
              <a:defRPr b="1" i="1" sz="1000">
                <a:latin typeface="Times New Roman"/>
                <a:ea typeface="Times New Roman"/>
                <a:cs typeface="Times New Roman"/>
                <a:sym typeface="Times New Roman"/>
              </a:defRPr>
            </a:pPr>
            <a:r>
              <a:t>I saw an example of unconditional love when a husband who was sick and coughing kept his wife awake.  Even though he is long and doesn’t fit on  the couch, after being alerted to his wife’s need for sleep, he started sleeping on the sofa.</a:t>
            </a:r>
          </a:p>
          <a:p>
            <a:pPr algn="just">
              <a:lnSpc>
                <a:spcPts val="1200"/>
              </a:lnSpc>
              <a:defRPr b="1" i="1" sz="1000">
                <a:latin typeface="Times New Roman"/>
                <a:ea typeface="Times New Roman"/>
                <a:cs typeface="Times New Roman"/>
                <a:sym typeface="Times New Roman"/>
              </a:defRPr>
            </a:pPr>
            <a:r>
              <a:t>We need to regularly look for opportunities to do good.  </a:t>
            </a:r>
          </a:p>
          <a:p>
            <a:pPr algn="just">
              <a:lnSpc>
                <a:spcPts val="1200"/>
              </a:lnSpc>
              <a:defRPr b="1" i="1" sz="1000">
                <a:latin typeface="Times New Roman"/>
                <a:ea typeface="Times New Roman"/>
                <a:cs typeface="Times New Roman"/>
                <a:sym typeface="Times New Roman"/>
              </a:defRPr>
            </a:pPr>
            <a:r>
              <a:t>Can you share anything you did this week that someone did for you?</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1" name="Shape 121"/>
          <p:cNvSpPr/>
          <p:nvPr>
            <p:ph type="sldImg"/>
          </p:nvPr>
        </p:nvSpPr>
        <p:spPr>
          <a:prstGeom prst="rect">
            <a:avLst/>
          </a:prstGeom>
        </p:spPr>
        <p:txBody>
          <a:bodyPr/>
          <a:lstStyle/>
          <a:p>
            <a:pPr/>
          </a:p>
        </p:txBody>
      </p:sp>
      <p:sp>
        <p:nvSpPr>
          <p:cNvPr id="122" name="Shape 122"/>
          <p:cNvSpPr/>
          <p:nvPr>
            <p:ph type="body" sz="quarter" idx="1"/>
          </p:nvPr>
        </p:nvSpPr>
        <p:spPr>
          <a:prstGeom prst="rect">
            <a:avLst/>
          </a:prstGeom>
        </p:spPr>
        <p:txBody>
          <a:bodyPr/>
          <a:lstStyle>
            <a:lvl1pPr algn="just">
              <a:lnSpc>
                <a:spcPts val="1200"/>
              </a:lnSpc>
              <a:defRPr b="1" i="1" sz="1000">
                <a:latin typeface="Times New Roman"/>
                <a:ea typeface="Times New Roman"/>
                <a:cs typeface="Times New Roman"/>
                <a:sym typeface="Times New Roman"/>
              </a:defRPr>
            </a:lvl1pPr>
          </a:lstStyle>
          <a:p>
            <a:pPr/>
            <a:r>
              <a:t>Today we will be focus on changing our commitment to having a peaceful marriage. A heart change is needed  for this. Minor adjustments are for minor issues, but when we regularly quarrel and fight, we should see something wrong in our marriage. In the next session we will focus on those minor adjustments. Couples will have differences, of course, but  great marriages are those where issues are properly cared for.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3" name="Shape 133"/>
          <p:cNvSpPr/>
          <p:nvPr>
            <p:ph type="sldImg"/>
          </p:nvPr>
        </p:nvSpPr>
        <p:spPr>
          <a:prstGeom prst="rect">
            <a:avLst/>
          </a:prstGeom>
        </p:spPr>
        <p:txBody>
          <a:bodyPr/>
          <a:lstStyle/>
          <a:p>
            <a:pPr/>
          </a:p>
        </p:txBody>
      </p:sp>
      <p:sp>
        <p:nvSpPr>
          <p:cNvPr id="134" name="Shape 134"/>
          <p:cNvSpPr/>
          <p:nvPr>
            <p:ph type="body" sz="quarter" idx="1"/>
          </p:nvPr>
        </p:nvSpPr>
        <p:spPr>
          <a:prstGeom prst="rect">
            <a:avLst/>
          </a:prstGeom>
        </p:spPr>
        <p:txBody>
          <a:bodyPr/>
          <a:lstStyle/>
          <a:p>
            <a:pPr>
              <a:lnSpc>
                <a:spcPts val="1200"/>
              </a:lnSpc>
              <a:defRPr b="1" i="1" sz="1000">
                <a:latin typeface="Times New Roman"/>
                <a:ea typeface="Times New Roman"/>
                <a:cs typeface="Times New Roman"/>
                <a:sym typeface="Times New Roman"/>
              </a:defRPr>
            </a:pPr>
          </a:p>
          <a:p>
            <a:pPr>
              <a:lnSpc>
                <a:spcPts val="1200"/>
              </a:lnSpc>
              <a:tabLst>
                <a:tab pos="952500" algn="l"/>
              </a:tabLst>
              <a:defRPr b="1" sz="1000">
                <a:solidFill>
                  <a:srgbClr val="06053D"/>
                </a:solidFill>
                <a:latin typeface="Times New Roman"/>
                <a:ea typeface="Times New Roman"/>
                <a:cs typeface="Times New Roman"/>
                <a:sym typeface="Times New Roman"/>
              </a:defRPr>
            </a:pPr>
            <a:r>
              <a:t>A) Understanding Marital Conflict</a:t>
            </a:r>
          </a:p>
          <a:p>
            <a:pPr>
              <a:lnSpc>
                <a:spcPts val="1200"/>
              </a:lnSpc>
              <a:tabLst>
                <a:tab pos="952500" algn="l"/>
              </a:tabLst>
              <a:defRPr sz="1000">
                <a:solidFill>
                  <a:srgbClr val="444444"/>
                </a:solidFill>
                <a:latin typeface="Times New Roman"/>
                <a:ea typeface="Times New Roman"/>
                <a:cs typeface="Times New Roman"/>
                <a:sym typeface="Times New Roman"/>
              </a:defRPr>
            </a:pPr>
            <a:r>
              <a:t>What does God say about this? We need to remember that the One who designed marriage is also the best technician. Why people would want to see what the philosophies of the world say about such matters, really makes me wonder. If there is a problem, we go to the handbook. Lets read and observe a few things from this James 4:1-3 passage.</a:t>
            </a:r>
            <a:endParaRPr>
              <a:solidFill>
                <a:srgbClr val="000000"/>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Times New Roman"/>
                <a:ea typeface="Times New Roman"/>
                <a:cs typeface="Times New Roman"/>
                <a:sym typeface="Times New Roman"/>
              </a:defRPr>
            </a:pPr>
            <a:r>
              <a:t>“What is the source of quarrels and conflicts among you?</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Is not the source your pleasures that wage war in your members?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You lust and do not have; so you commit murder.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And you are envious and cannot obtain; so you fight and quarrel.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You do not have because you do not ask. You ask and do not receive, because you ask with wrong motives, so that you may spend it on your pleasures” (James 4:1-3).</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Times New Roman"/>
                <a:ea typeface="Times New Roman"/>
                <a:cs typeface="Times New Roman"/>
                <a:sym typeface="Times New Roman"/>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Times New Roman"/>
                <a:ea typeface="Times New Roman"/>
                <a:cs typeface="Times New Roman"/>
                <a:sym typeface="Times New Roman"/>
              </a:defRPr>
            </a:pPr>
            <a:r>
              <a:t>In the passage above,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 Circle the words for quarrel(s)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 Put a box around conflict and fight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•Underline the word ‘you’ once.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 Underline the word ‘your’ twice.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Shape 152"/>
          <p:cNvSpPr/>
          <p:nvPr>
            <p:ph type="sldImg"/>
          </p:nvPr>
        </p:nvSpPr>
        <p:spPr>
          <a:prstGeom prst="rect">
            <a:avLst/>
          </a:prstGeom>
        </p:spPr>
        <p:txBody>
          <a:bodyPr/>
          <a:lstStyle/>
          <a:p>
            <a:pPr/>
          </a:p>
        </p:txBody>
      </p:sp>
      <p:sp>
        <p:nvSpPr>
          <p:cNvPr id="153" name="Shape 153"/>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Understanding Marital Wars and Battles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_Quarrels__ are the wars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Large scale opposition requiring serious effort from both sides.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Long term hostilities resulting in major calculated assaults.</a:t>
            </a:r>
            <a:endParaRPr b="0">
              <a:solidFill>
                <a:srgbClr val="000000"/>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__Conflicts__ are the battles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Small fights with successes and losses  from both sides.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Short term hostilities resulting in minor fights.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It is a major mistake to focus on the conflicts.</a:t>
            </a:r>
            <a:endParaRPr b="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Shape 157"/>
          <p:cNvSpPr/>
          <p:nvPr>
            <p:ph type="sldImg"/>
          </p:nvPr>
        </p:nvSpPr>
        <p:spPr>
          <a:prstGeom prst="rect">
            <a:avLst/>
          </a:prstGeom>
        </p:spPr>
        <p:txBody>
          <a:bodyPr/>
          <a:lstStyle/>
          <a:p>
            <a:pPr/>
          </a:p>
        </p:txBody>
      </p:sp>
      <p:sp>
        <p:nvSpPr>
          <p:cNvPr id="158" name="Shape 158"/>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Understanding Marital Wars and Battles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_Quarrels__ are the wars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Large scale opposition requiring serious effort from both sides.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Long term hostilities resulting in major calculated assaults.</a:t>
            </a:r>
            <a:endParaRPr b="0">
              <a:solidFill>
                <a:srgbClr val="000000"/>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__Conflicts__ are the battles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Small fights with successes and losses  from both sides.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Short term hostilities resulting in minor fights.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defRPr>
            </a:pPr>
            <a:r>
              <a:t>It is a major mistake to focus on the conflicts.</a:t>
            </a:r>
            <a:endParaRPr b="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8" name="Shape 228"/>
          <p:cNvSpPr/>
          <p:nvPr>
            <p:ph type="sldImg"/>
          </p:nvPr>
        </p:nvSpPr>
        <p:spPr>
          <a:prstGeom prst="rect">
            <a:avLst/>
          </a:prstGeom>
        </p:spPr>
        <p:txBody>
          <a:bodyPr/>
          <a:lstStyle/>
          <a:p>
            <a:pPr/>
          </a:p>
        </p:txBody>
      </p:sp>
      <p:sp>
        <p:nvSpPr>
          <p:cNvPr id="229" name="Shape 229"/>
          <p:cNvSpPr/>
          <p:nvPr>
            <p:ph type="body" sz="quarter" idx="1"/>
          </p:nvPr>
        </p:nvSpPr>
        <p:spPr>
          <a:prstGeom prst="rect">
            <a:avLst/>
          </a:prstGeom>
        </p:spPr>
        <p:txBody>
          <a:bodyPr/>
          <a:lstStyle/>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defRPr>
            </a:pPr>
            <a:r>
              <a:t>Wealth disguises lousy marriages.</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defRPr>
            </a:pPr>
            <a:r>
              <a:t>A wife’s work creates own wealth.</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defRPr>
            </a:pPr>
            <a:r>
              <a:t>Temptation lurks at the door. (Twoness of mind has occurred and so easily divided by temptations).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Shape 238"/>
          <p:cNvSpPr/>
          <p:nvPr>
            <p:ph type="sldImg"/>
          </p:nvPr>
        </p:nvSpPr>
        <p:spPr>
          <a:prstGeom prst="rect">
            <a:avLst/>
          </a:prstGeom>
        </p:spPr>
        <p:txBody>
          <a:bodyPr/>
          <a:lstStyle/>
          <a:p>
            <a:pPr/>
          </a:p>
        </p:txBody>
      </p:sp>
      <p:sp>
        <p:nvSpPr>
          <p:cNvPr id="239" name="Shape 239"/>
          <p:cNvSpPr/>
          <p:nvPr>
            <p:ph type="body" sz="quarter" idx="1"/>
          </p:nvPr>
        </p:nvSpPr>
        <p:spPr>
          <a:prstGeom prst="rect">
            <a:avLst/>
          </a:prstGeom>
        </p:spPr>
        <p:txBody>
          <a:bodyPr/>
          <a:lstStyle/>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pPr>
            <a:r>
              <a:t>B) Creating Marital harmony</a:t>
            </a:r>
          </a:p>
          <a:p>
            <a:pPr algn="just">
              <a:lnSpc>
                <a:spcPts val="1300"/>
              </a:lnSpc>
              <a:defRPr sz="1100">
                <a:latin typeface="Times New Roman"/>
                <a:ea typeface="Times New Roman"/>
                <a:cs typeface="Times New Roman"/>
                <a:sym typeface="Times New Roman"/>
              </a:defRPr>
            </a:pPr>
            <a:r>
              <a:t>“If therefore there is any encouragement in Christ, if there is any consolation of love, if there is any fellowship of the Spirit, if any affection and compassion, make my joy complete by being of the same mind, maintaining the same love, united in spirit, intent on one purpose. Do nothing from selfishness or empty conceit, but with humility of mind let each of you regard one another as more important than himself; do not </a:t>
            </a:r>
            <a:r>
              <a:rPr i="1">
                <a:solidFill>
                  <a:srgbClr val="FFA900"/>
                </a:solidFill>
                <a:latin typeface="+mn-lt"/>
                <a:ea typeface="+mn-ea"/>
                <a:cs typeface="+mn-cs"/>
                <a:sym typeface="Helvetica Neue"/>
              </a:rPr>
              <a:t>merely</a:t>
            </a:r>
            <a:r>
              <a:t> look out for your own personal interests, but also for the interests of others. Have this attitude in yourselves which was also in Christ Jesus” (Philippians 2:1-5).</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pic>
        <p:nvPicPr>
          <p:cNvPr id="15" name="BGM_Leaf.png" descr="BGM_Leaf.png"/>
          <p:cNvPicPr>
            <a:picLocks noChangeAspect="1"/>
          </p:cNvPicPr>
          <p:nvPr/>
        </p:nvPicPr>
        <p:blipFill>
          <a:blip r:embed="rId2">
            <a:extLst/>
          </a:blip>
          <a:stretch>
            <a:fillRect/>
          </a:stretch>
        </p:blipFill>
        <p:spPr>
          <a:xfrm>
            <a:off x="0" y="-1511300"/>
            <a:ext cx="13004800" cy="9753600"/>
          </a:xfrm>
          <a:prstGeom prst="rect">
            <a:avLst/>
          </a:prstGeom>
          <a:ln w="12700">
            <a:miter lim="400000"/>
          </a:ln>
        </p:spPr>
      </p:pic>
      <p:sp>
        <p:nvSpPr>
          <p:cNvPr id="16" name="Paul J. Bucknell"/>
          <p:cNvSpPr txBox="1"/>
          <p:nvPr/>
        </p:nvSpPr>
        <p:spPr>
          <a:xfrm>
            <a:off x="6400800" y="3924300"/>
            <a:ext cx="5092700" cy="709165"/>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defRPr>
            </a:lvl1pPr>
          </a:lstStyle>
          <a:p>
            <a:pPr/>
            <a:r>
              <a:t>Paul J. Bucknell</a:t>
            </a:r>
          </a:p>
        </p:txBody>
      </p:sp>
      <p:pic>
        <p:nvPicPr>
          <p:cNvPr id="17" name="logo.gif" descr="logo.gif"/>
          <p:cNvPicPr>
            <a:picLocks noChangeAspect="1"/>
          </p:cNvPicPr>
          <p:nvPr/>
        </p:nvPicPr>
        <p:blipFill>
          <a:blip r:embed="rId3">
            <a:extLst/>
          </a:blip>
          <a:srcRect l="3136" t="0" r="3367" b="5491"/>
          <a:stretch>
            <a:fillRect/>
          </a:stretch>
        </p:blipFill>
        <p:spPr>
          <a:xfrm>
            <a:off x="1803446" y="8509020"/>
            <a:ext cx="1219112" cy="1219159"/>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18" name="Biblical Foundations for Freedom"/>
          <p:cNvSpPr txBox="1"/>
          <p:nvPr/>
        </p:nvSpPr>
        <p:spPr>
          <a:xfrm>
            <a:off x="2540000" y="8432800"/>
            <a:ext cx="9690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300"/>
              </a:lnSpc>
              <a:tabLst>
                <a:tab pos="1270000" algn="l"/>
                <a:tab pos="8953500" algn="l"/>
              </a:tabLst>
              <a:defRPr sz="3600">
                <a:solidFill>
                  <a:srgbClr val="000000"/>
                </a:solidFill>
              </a:defRPr>
            </a:lvl1pPr>
          </a:lstStyle>
          <a:p>
            <a:pPr/>
            <a:r>
              <a:t>Biblical Foundations for Freedom</a:t>
            </a:r>
          </a:p>
        </p:txBody>
      </p:sp>
      <p:sp>
        <p:nvSpPr>
          <p:cNvPr id="19" name="www.foundationsforfreedom.net"/>
          <p:cNvSpPr txBox="1"/>
          <p:nvPr/>
        </p:nvSpPr>
        <p:spPr>
          <a:xfrm>
            <a:off x="2908300" y="9042400"/>
            <a:ext cx="8928100" cy="584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570" sz="3000">
                <a:solidFill>
                  <a:srgbClr val="000000"/>
                </a:solidFill>
                <a:hlinkClick r:id="rId4" invalidUrl="" action="" tgtFrame="" tooltip="" history="1" highlightClick="0" endSnd="0"/>
              </a:defRPr>
            </a:lvl1pPr>
          </a:lstStyle>
          <a:p>
            <a:pPr/>
            <a:r>
              <a:rPr>
                <a:hlinkClick r:id="rId4" invalidUrl="" action="" tgtFrame="" tooltip="" history="1" highlightClick="0" endSnd="0"/>
              </a:rPr>
              <a:t>www.foundationsforfreedom.net</a:t>
            </a:r>
          </a:p>
        </p:txBody>
      </p:sp>
      <p:sp>
        <p:nvSpPr>
          <p:cNvPr id="20" name="Line"/>
          <p:cNvSpPr/>
          <p:nvPr/>
        </p:nvSpPr>
        <p:spPr>
          <a:xfrm>
            <a:off x="-558800" y="8305800"/>
            <a:ext cx="14094385"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21" name="Building A Great Marriage"/>
          <p:cNvSpPr txBox="1"/>
          <p:nvPr/>
        </p:nvSpPr>
        <p:spPr>
          <a:xfrm>
            <a:off x="3858548" y="508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22"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4">
    <p:spTree>
      <p:nvGrpSpPr>
        <p:cNvPr id="1" name=""/>
        <p:cNvGrpSpPr/>
        <p:nvPr/>
      </p:nvGrpSpPr>
      <p:grpSpPr>
        <a:xfrm>
          <a:off x="0" y="0"/>
          <a:ext cx="0" cy="0"/>
          <a:chOff x="0" y="0"/>
          <a:chExt cx="0" cy="0"/>
        </a:xfrm>
      </p:grpSpPr>
      <p:sp>
        <p:nvSpPr>
          <p:cNvPr id="29" name="Title Text"/>
          <p:cNvSpPr txBox="1"/>
          <p:nvPr>
            <p:ph type="title"/>
          </p:nvPr>
        </p:nvSpPr>
        <p:spPr>
          <a:prstGeom prst="rect">
            <a:avLst/>
          </a:prstGeom>
        </p:spPr>
        <p:txBody>
          <a:bodyPr/>
          <a:lstStyle/>
          <a:p>
            <a:pPr/>
            <a:r>
              <a:t>Title Text</a:t>
            </a:r>
          </a:p>
        </p:txBody>
      </p:sp>
      <p:sp>
        <p:nvSpPr>
          <p:cNvPr id="30"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38" name="BGM_Leaf.png" descr="BGM_Leaf.png"/>
          <p:cNvPicPr>
            <a:picLocks noChangeAspect="1"/>
          </p:cNvPicPr>
          <p:nvPr/>
        </p:nvPicPr>
        <p:blipFill>
          <a:blip r:embed="rId2">
            <a:extLst/>
          </a:blip>
          <a:srcRect l="3791" t="0" r="7973" b="0"/>
          <a:stretch>
            <a:fillRect/>
          </a:stretch>
        </p:blipFill>
        <p:spPr>
          <a:xfrm>
            <a:off x="0" y="-1511300"/>
            <a:ext cx="13004800" cy="11054077"/>
          </a:xfrm>
          <a:prstGeom prst="rect">
            <a:avLst/>
          </a:prstGeom>
          <a:ln w="12700">
            <a:miter lim="400000"/>
          </a:ln>
        </p:spPr>
      </p:pic>
      <p:sp>
        <p:nvSpPr>
          <p:cNvPr id="39" name="Paul J. Bucknell"/>
          <p:cNvSpPr txBox="1"/>
          <p:nvPr/>
        </p:nvSpPr>
        <p:spPr>
          <a:xfrm>
            <a:off x="7121265" y="4572000"/>
            <a:ext cx="5092701" cy="709165"/>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defRPr>
            </a:lvl1pPr>
          </a:lstStyle>
          <a:p>
            <a:pPr/>
            <a:r>
              <a:t>Paul J. Bucknell</a:t>
            </a:r>
          </a:p>
        </p:txBody>
      </p:sp>
      <p:sp>
        <p:nvSpPr>
          <p:cNvPr id="40" name="Line"/>
          <p:cNvSpPr/>
          <p:nvPr/>
        </p:nvSpPr>
        <p:spPr>
          <a:xfrm>
            <a:off x="0" y="8305800"/>
            <a:ext cx="13004801"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41"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42"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sp>
        <p:nvSpPr>
          <p:cNvPr id="49"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copy 2">
    <p:spTree>
      <p:nvGrpSpPr>
        <p:cNvPr id="1" name=""/>
        <p:cNvGrpSpPr/>
        <p:nvPr/>
      </p:nvGrpSpPr>
      <p:grpSpPr>
        <a:xfrm>
          <a:off x="0" y="0"/>
          <a:ext cx="0" cy="0"/>
          <a:chOff x="0" y="0"/>
          <a:chExt cx="0" cy="0"/>
        </a:xfrm>
      </p:grpSpPr>
      <p:pic>
        <p:nvPicPr>
          <p:cNvPr id="56"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57" name="了解與戰勝衝突"/>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atin typeface="Times New Roman"/>
                <a:ea typeface="Times New Roman"/>
                <a:cs typeface="Times New Roman"/>
                <a:sym typeface="Times New Roman"/>
              </a:defRPr>
            </a:lvl1pPr>
          </a:lstStyle>
          <a:p>
            <a:pPr/>
            <a:r>
              <a:t>了解與戰勝衝突</a:t>
            </a:r>
          </a:p>
        </p:txBody>
      </p:sp>
      <p:sp>
        <p:nvSpPr>
          <p:cNvPr id="58" name="第五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第五課</a:t>
            </a:r>
          </a:p>
        </p:txBody>
      </p:sp>
      <p:sp>
        <p:nvSpPr>
          <p:cNvPr id="59"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60" name="Title Text"/>
          <p:cNvSpPr txBox="1"/>
          <p:nvPr>
            <p:ph type="title"/>
          </p:nvPr>
        </p:nvSpPr>
        <p:spPr>
          <a:xfrm>
            <a:off x="1409700" y="12700"/>
            <a:ext cx="8166100" cy="1333500"/>
          </a:xfrm>
          <a:prstGeom prst="rect">
            <a:avLst/>
          </a:prstGeom>
        </p:spPr>
        <p:txBody>
          <a:bodyPr/>
          <a:lstStyle>
            <a:lvl1pPr>
              <a:lnSpc>
                <a:spcPts val="6700"/>
              </a:lnSpc>
              <a:defRPr b="1" sz="5600">
                <a:latin typeface="Times New Roman"/>
                <a:ea typeface="Times New Roman"/>
                <a:cs typeface="Times New Roman"/>
                <a:sym typeface="Times New Roman"/>
              </a:defRPr>
            </a:lvl1pPr>
          </a:lstStyle>
          <a:p>
            <a:pPr/>
            <a:r>
              <a:t>Title Text</a:t>
            </a:r>
          </a:p>
        </p:txBody>
      </p:sp>
      <p:sp>
        <p:nvSpPr>
          <p:cNvPr id="61" name="Body Level One…"/>
          <p:cNvSpPr txBox="1"/>
          <p:nvPr>
            <p:ph type="body" idx="1"/>
          </p:nvPr>
        </p:nvSpPr>
        <p:spPr>
          <a:prstGeom prst="rect">
            <a:avLst/>
          </a:prstGeom>
        </p:spPr>
        <p:txBody>
          <a:bodyPr/>
          <a:lstStyle>
            <a:lvl1pPr>
              <a:lnSpc>
                <a:spcPts val="4000"/>
              </a:lnSpc>
              <a:defRPr sz="3400">
                <a:latin typeface="Times New Roman"/>
                <a:ea typeface="Times New Roman"/>
                <a:cs typeface="Times New Roman"/>
                <a:sym typeface="Times New Roman"/>
              </a:defRPr>
            </a:lvl1pPr>
            <a:lvl2pPr>
              <a:lnSpc>
                <a:spcPts val="4000"/>
              </a:lnSpc>
              <a:defRPr sz="3400">
                <a:latin typeface="Times New Roman"/>
                <a:ea typeface="Times New Roman"/>
                <a:cs typeface="Times New Roman"/>
                <a:sym typeface="Times New Roman"/>
              </a:defRPr>
            </a:lvl2pPr>
            <a:lvl3pPr>
              <a:lnSpc>
                <a:spcPts val="4000"/>
              </a:lnSpc>
              <a:defRPr sz="3400">
                <a:latin typeface="Times New Roman"/>
                <a:ea typeface="Times New Roman"/>
                <a:cs typeface="Times New Roman"/>
                <a:sym typeface="Times New Roman"/>
              </a:defRPr>
            </a:lvl3pPr>
            <a:lvl4pPr>
              <a:lnSpc>
                <a:spcPts val="4000"/>
              </a:lnSpc>
              <a:defRPr sz="3400">
                <a:latin typeface="Times New Roman"/>
                <a:ea typeface="Times New Roman"/>
                <a:cs typeface="Times New Roman"/>
                <a:sym typeface="Times New Roman"/>
              </a:defRPr>
            </a:lvl4pPr>
            <a:lvl5pPr>
              <a:lnSpc>
                <a:spcPts val="4000"/>
              </a:lnSpc>
              <a:defRPr sz="3400">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62" name="Slide Number"/>
          <p:cNvSpPr txBox="1"/>
          <p:nvPr>
            <p:ph type="sldNum" sz="quarter" idx="2"/>
          </p:nvPr>
        </p:nvSpPr>
        <p:spPr>
          <a:xfrm>
            <a:off x="12303635" y="9238295"/>
            <a:ext cx="342901" cy="357510"/>
          </a:xfrm>
          <a:prstGeom prst="rect">
            <a:avLst/>
          </a:prstGeom>
        </p:spPr>
        <p:txBody>
          <a:bodyPr/>
          <a:lstStyle>
            <a:lvl1pPr>
              <a:lnSpc>
                <a:spcPts val="2400"/>
              </a:lnSpc>
              <a:defRPr sz="2000">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tretch>
            <a:fillRect/>
          </a:stretch>
        </p:blipFill>
        <p:spPr>
          <a:xfrm rot="16200000">
            <a:off x="-5464537" y="4486636"/>
            <a:ext cx="12187898" cy="1284225"/>
          </a:xfrm>
          <a:prstGeom prst="rect">
            <a:avLst/>
          </a:prstGeom>
          <a:ln w="12700">
            <a:miter lim="400000"/>
          </a:ln>
        </p:spPr>
      </p:pic>
      <p:sp>
        <p:nvSpPr>
          <p:cNvPr id="3" name="Understand &amp; Overcome Conflicts"/>
          <p:cNvSpPr/>
          <p:nvPr/>
        </p:nvSpPr>
        <p:spPr>
          <a:xfrm>
            <a:off x="-508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Understand &amp; Overcome Conflicts</a:t>
            </a:r>
          </a:p>
        </p:txBody>
      </p:sp>
      <p:sp>
        <p:nvSpPr>
          <p:cNvPr id="4" name="Session 5"/>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5</a:t>
            </a:r>
          </a:p>
        </p:txBody>
      </p:sp>
      <p:sp>
        <p:nvSpPr>
          <p:cNvPr id="5"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6" name="Title Text"/>
          <p:cNvSpPr txBox="1"/>
          <p:nvPr>
            <p:ph type="title"/>
          </p:nvPr>
        </p:nvSpPr>
        <p:spPr>
          <a:xfrm>
            <a:off x="1409700" y="12700"/>
            <a:ext cx="7620000" cy="1333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275289" y="9205061"/>
            <a:ext cx="399594" cy="411278"/>
          </a:xfrm>
          <a:prstGeom prst="rect">
            <a:avLst/>
          </a:prstGeom>
          <a:ln w="12700">
            <a:miter lim="400000"/>
          </a:ln>
        </p:spPr>
        <p:txBody>
          <a:bodyPr wrap="none" lIns="38100" tIns="38100" rIns="38100" bIns="38100" anchor="ctr">
            <a:spAutoFit/>
          </a:bodyPr>
          <a:lstStyle>
            <a:lvl1pPr>
              <a:lnSpc>
                <a:spcPts val="2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200">
                <a:solidFill>
                  <a:srgbClr val="444444"/>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Lst>
  <p:transition xmlns:p14="http://schemas.microsoft.com/office/powerpoint/2010/main" spd="med" advClick="1"/>
  <p:txStyles>
    <p:titleStyle>
      <a:lvl1pPr marL="0" marR="0" indent="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1pPr>
      <a:lvl2pPr marL="0" marR="0" indent="2286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2pPr>
      <a:lvl3pPr marL="0" marR="0" indent="4572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3pPr>
      <a:lvl4pPr marL="0" marR="0" indent="6858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4pPr>
      <a:lvl5pPr marL="0" marR="0" indent="9144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5pPr>
      <a:lvl6pPr marL="0" marR="0" indent="11430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6pPr>
      <a:lvl7pPr marL="0" marR="0" indent="13716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7pPr>
      <a:lvl8pPr marL="0" marR="0" indent="16002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8pPr>
      <a:lvl9pPr marL="0" marR="0" indent="1828800" algn="l" defTabSz="584200" rtl="0" latinLnBrk="0">
        <a:lnSpc>
          <a:spcPts val="7300"/>
        </a:lnSpc>
        <a:spcBef>
          <a:spcPts val="300"/>
        </a:spcBef>
        <a:spcAft>
          <a:spcPts val="0"/>
        </a:spcAft>
        <a:buClrTx/>
        <a:buSzTx/>
        <a:buFontTx/>
        <a:buNone/>
        <a:tabLst>
          <a:tab pos="1219200" algn="l"/>
        </a:tabLst>
        <a:defRPr b="0" baseline="0" cap="none" i="0" spc="0" strike="noStrike" sz="6100" u="none">
          <a:ln>
            <a:noFill/>
          </a:ln>
          <a:solidFill>
            <a:srgbClr val="000000"/>
          </a:solidFill>
          <a:uFillTx/>
          <a:latin typeface="+mn-lt"/>
          <a:ea typeface="+mn-ea"/>
          <a:cs typeface="+mn-cs"/>
          <a:sym typeface="Helvetica Neue"/>
        </a:defRPr>
      </a:lvl9pPr>
    </p:titleStyle>
    <p:bodyStyle>
      <a:lvl1pPr marL="312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1pPr>
      <a:lvl2pPr marL="617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2pPr>
      <a:lvl3pPr marL="922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3pPr>
      <a:lvl4pPr marL="12399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4pPr>
      <a:lvl5pPr marL="1557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5pPr>
      <a:lvl6pPr marL="19130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6pPr>
      <a:lvl7pPr marL="2268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7pPr>
      <a:lvl8pPr marL="26242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8pPr>
      <a:lvl9pPr marL="2979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9pPr>
    </p:bodyStyle>
    <p:otherStyle>
      <a:lvl1pPr marL="0" marR="0" indent="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1pPr>
      <a:lvl2pPr marL="0" marR="0" indent="228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2pPr>
      <a:lvl3pPr marL="0" marR="0" indent="457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3pPr>
      <a:lvl4pPr marL="0" marR="0" indent="685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4pPr>
      <a:lvl5pPr marL="0" marR="0" indent="9144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5pPr>
      <a:lvl6pPr marL="0" marR="0" indent="11430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6pPr>
      <a:lvl7pPr marL="0" marR="0" indent="1371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7pPr>
      <a:lvl8pPr marL="0" marR="0" indent="1600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8pPr>
      <a:lvl9pPr marL="0" marR="0" indent="1828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gif"/></Relationships>

</file>

<file path=ppt/slides/_rels/slide12.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 Id="rId3" Type="http://schemas.openxmlformats.org/officeDocument/2006/relationships/image" Target="../media/image6.gif"/></Relationships>

</file>

<file path=ppt/slides/_rels/slide1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 Id="rId3" Type="http://schemas.openxmlformats.org/officeDocument/2006/relationships/image" Target="../media/image18.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7.gif"/><Relationship Id="rId4" Type="http://schemas.openxmlformats.org/officeDocument/2006/relationships/image" Target="../media/image4.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2.jpeg"/></Relationships>

</file>

<file path=ppt/slides/_rels/slide2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jpeg"/></Relationships>

</file>

<file path=ppt/slides/_rels/slide2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8.gif"/><Relationship Id="rId4" Type="http://schemas.openxmlformats.org/officeDocument/2006/relationships/image" Target="../media/image2.jpeg"/><Relationship Id="rId5" Type="http://schemas.openxmlformats.org/officeDocument/2006/relationships/image" Target="../media/image4.jpeg"/></Relationships>

</file>

<file path=ppt/slides/_rels/slide2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2.jpeg"/></Relationships>

</file>

<file path=ppt/slides/_rels/slide2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9.png"/><Relationship Id="rId4" Type="http://schemas.openxmlformats.org/officeDocument/2006/relationships/image" Target="../media/image2.jpeg"/></Relationships>

</file>

<file path=ppt/slides/_rels/slide2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4.jpeg"/></Relationships>

</file>

<file path=ppt/slides/_rels/slide2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2.gif"/><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3.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3.gif"/></Relationships>

</file>

<file path=ppt/slides/_rels/slide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9.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4.gif"/></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71"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72"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73"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74"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75" name="第五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第五課</a:t>
            </a:r>
          </a:p>
        </p:txBody>
      </p:sp>
      <p:sp>
        <p:nvSpPr>
          <p:cNvPr id="76" name="了解與戰勝衝突"/>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了解與戰勝衝突</a:t>
            </a:r>
          </a:p>
        </p:txBody>
      </p:sp>
      <p:sp>
        <p:nvSpPr>
          <p:cNvPr id="77" name="包恩富牧師 Paul J. Bucknell"/>
          <p:cNvSpPr txBox="1"/>
          <p:nvPr/>
        </p:nvSpPr>
        <p:spPr>
          <a:xfrm>
            <a:off x="7121265" y="6495051"/>
            <a:ext cx="5092701" cy="1574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defRPr>
            </a:pPr>
            <a:r>
              <a:rPr sz="4800"/>
              <a:t>包恩富牧師</a:t>
            </a:r>
            <a:br/>
            <a:r>
              <a:t>Paul J. Bucknell</a:t>
            </a:r>
          </a:p>
        </p:txBody>
      </p:sp>
      <p:sp>
        <p:nvSpPr>
          <p:cNvPr id="78"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76" name="Table"/>
          <p:cNvGraphicFramePr/>
          <p:nvPr/>
        </p:nvGraphicFramePr>
        <p:xfrm>
          <a:off x="1459391" y="1581827"/>
          <a:ext cx="11581296" cy="743367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4959344"/>
                <a:gridCol w="6596551"/>
              </a:tblGrid>
              <a:tr h="3704134">
                <a:tc>
                  <a:txBody>
                    <a:bodyPr/>
                    <a:lstStyle/>
                    <a:p>
                      <a:pPr marL="76200" marR="63500">
                        <a:lnSpc>
                          <a:spcPts val="72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b="1" sz="6000">
                          <a:solidFill>
                            <a:srgbClr val="000000"/>
                          </a:solidFill>
                        </a:defRPr>
                      </a:pPr>
                      <a:r>
                        <a:t>2) 爭吵者想討好自我</a:t>
                      </a:r>
                      <a:r>
                        <a:rPr sz="1400">
                          <a:solidFill>
                            <a:srgbClr val="444444"/>
                          </a:solidFill>
                        </a:rPr>
                        <a: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7010400" algn="l"/>
                        </a:tabLst>
                        <a:defRPr b="1" sz="4600">
                          <a:solidFill>
                            <a:srgbClr val="444444"/>
                          </a:solidFill>
                        </a:defRPr>
                      </a:pPr>
                      <a:r>
                        <a:t>• People live for pleasure </a:t>
                      </a:r>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7010400" algn="l"/>
                        </a:tabLst>
                        <a:defRPr b="1" sz="4600">
                          <a:solidFill>
                            <a:srgbClr val="444444"/>
                          </a:solidFill>
                        </a:defRPr>
                      </a:pPr>
                      <a:r>
                        <a:t>• </a:t>
                      </a:r>
                      <a:r>
                        <a:rPr b="0" spc="127">
                          <a:solidFill>
                            <a:srgbClr val="000000"/>
                          </a:solidFill>
                          <a:latin typeface="蘋果儷中黑"/>
                          <a:ea typeface="蘋果儷中黑"/>
                          <a:cs typeface="蘋果儷中黑"/>
                          <a:sym typeface="蘋果儷中黑"/>
                        </a:rPr>
                        <a:t>私慾 </a:t>
                      </a:r>
                      <a:r>
                        <a:rPr sz="3000"/>
                        <a:t>Pleasure (</a:t>
                      </a:r>
                      <a:r>
                        <a:rPr sz="3600"/>
                        <a:t>Greek </a:t>
                      </a:r>
                      <a:r>
                        <a:rPr i="1" sz="3400"/>
                        <a:t>hedone</a:t>
                      </a:r>
                      <a:r>
                        <a:rPr sz="3400"/>
                        <a:t>)</a:t>
                      </a:r>
                      <a:endParaRPr sz="3400"/>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7010400" algn="l"/>
                        </a:tabLst>
                        <a:defRPr b="1" sz="4600">
                          <a:solidFill>
                            <a:srgbClr val="444444"/>
                          </a:solidFill>
                        </a:defRPr>
                      </a:pPr>
                      <a:r>
                        <a:t>• </a:t>
                      </a:r>
                      <a:r>
                        <a:t>Hedonism</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3704134">
                <a:tc gridSpan="2">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293600" algn="l"/>
                        </a:tabLst>
                        <a:defRPr sz="4600">
                          <a:solidFill>
                            <a:srgbClr val="1A699D"/>
                          </a:solidFill>
                        </a:defRPr>
                      </a:pPr>
                      <a:r>
                        <a:t>在婚姻裡</a:t>
                      </a:r>
                      <a:r>
                        <a:rPr b="1">
                          <a:latin typeface="Marker Felt"/>
                          <a:ea typeface="Marker Felt"/>
                          <a:cs typeface="Marker Felt"/>
                          <a:sym typeface="Marker Felt"/>
                        </a:rPr>
                        <a:t>,</a:t>
                      </a:r>
                      <a:endParaRPr b="1">
                        <a:latin typeface="Marker Felt"/>
                        <a:ea typeface="Marker Felt"/>
                        <a:cs typeface="Marker Felt"/>
                        <a:sym typeface="Marker Felt"/>
                      </a:endParaRPr>
                    </a:p>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293600" algn="l"/>
                        </a:tabLst>
                        <a:defRPr sz="4600">
                          <a:solidFill>
                            <a:srgbClr val="1A699D"/>
                          </a:solidFill>
                        </a:defRPr>
                      </a:pPr>
                      <a:r>
                        <a:t>配偶們要檢</a:t>
                      </a:r>
                      <a:r>
                        <a:rPr>
                          <a:latin typeface="蘋果儷中黑"/>
                          <a:ea typeface="蘋果儷中黑"/>
                          <a:cs typeface="蘋果儷中黑"/>
                          <a:sym typeface="蘋果儷中黑"/>
                        </a:rPr>
                        <a:t>查</a:t>
                      </a:r>
                      <a:r>
                        <a:t>自</a:t>
                      </a:r>
                    </a:p>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293600" algn="l"/>
                        </a:tabLst>
                        <a:defRPr sz="4600">
                          <a:solidFill>
                            <a:srgbClr val="1A699D"/>
                          </a:solidFill>
                        </a:defRPr>
                      </a:pPr>
                      <a:r>
                        <a:t>我生存的目標</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hMerge="1">
                  <a:tcPr/>
                </a:tc>
              </a:tr>
            </a:tbl>
          </a:graphicData>
        </a:graphic>
      </p:graphicFrame>
      <p:pic>
        <p:nvPicPr>
          <p:cNvPr id="177" name="pasted13.pdf" descr="pasted13.pdf"/>
          <p:cNvPicPr>
            <a:picLocks noChangeAspect="1"/>
          </p:cNvPicPr>
          <p:nvPr/>
        </p:nvPicPr>
        <p:blipFill>
          <a:blip r:embed="rId2">
            <a:extLst/>
          </a:blip>
          <a:stretch>
            <a:fillRect/>
          </a:stretch>
        </p:blipFill>
        <p:spPr>
          <a:xfrm>
            <a:off x="8064631" y="5162119"/>
            <a:ext cx="4229101" cy="4229101"/>
          </a:xfrm>
          <a:prstGeom prst="rect">
            <a:avLst/>
          </a:prstGeom>
          <a:ln w="12700">
            <a:miter lim="400000"/>
          </a:ln>
        </p:spPr>
      </p:pic>
      <p:sp>
        <p:nvSpPr>
          <p:cNvPr id="178" name="“不是從你們....的私慾來的嗎？”"/>
          <p:cNvSpPr/>
          <p:nvPr/>
        </p:nvSpPr>
        <p:spPr>
          <a:xfrm>
            <a:off x="2084542" y="386285"/>
            <a:ext cx="10305594" cy="76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44" sz="5200">
                <a:solidFill>
                  <a:srgbClr val="000000"/>
                </a:solidFill>
                <a:latin typeface="蘋果儷中黑"/>
                <a:ea typeface="蘋果儷中黑"/>
                <a:cs typeface="蘋果儷中黑"/>
                <a:sym typeface="蘋果儷中黑"/>
              </a:defRPr>
            </a:lvl1pPr>
          </a:lstStyle>
          <a:p>
            <a:pPr/>
            <a:r>
              <a:t>“不是從你們....的私慾來的嗎？”</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76"/>
                                        </p:tgtEl>
                                        <p:attrNameLst>
                                          <p:attrName>style.visibility</p:attrName>
                                        </p:attrNameLst>
                                      </p:cBhvr>
                                      <p:to>
                                        <p:strVal val="visible"/>
                                      </p:to>
                                    </p:set>
                                    <p:anim calcmode="lin" valueType="num">
                                      <p:cBhvr>
                                        <p:cTn id="7" dur="1000" fill="hold"/>
                                        <p:tgtEl>
                                          <p:spTgt spid="176"/>
                                        </p:tgtEl>
                                        <p:attrNameLst>
                                          <p:attrName>ppt_w</p:attrName>
                                        </p:attrNameLst>
                                      </p:cBhvr>
                                      <p:tavLst>
                                        <p:tav tm="0" fmla="#ppt_w*sin(2.5*pi*$)">
                                          <p:val>
                                            <p:fltVal val="0"/>
                                          </p:val>
                                        </p:tav>
                                        <p:tav tm="100000">
                                          <p:val>
                                            <p:fltVal val="1"/>
                                          </p:val>
                                        </p:tav>
                                      </p:tavLst>
                                    </p:anim>
                                    <p:anim calcmode="lin" valueType="num">
                                      <p:cBhvr>
                                        <p:cTn id="8" dur="1000" fill="hold"/>
                                        <p:tgtEl>
                                          <p:spTgt spid="17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5" grpId="2" fill="hold">
                                  <p:stCondLst>
                                    <p:cond delay="0"/>
                                  </p:stCondLst>
                                  <p:iterate type="el" backwards="0">
                                    <p:tmAbs val="0"/>
                                  </p:iterate>
                                  <p:childTnLst>
                                    <p:set>
                                      <p:cBhvr>
                                        <p:cTn id="12" fill="hold"/>
                                        <p:tgtEl>
                                          <p:spTgt spid="177"/>
                                        </p:tgtEl>
                                        <p:attrNameLst>
                                          <p:attrName>style.visibility</p:attrName>
                                        </p:attrNameLst>
                                      </p:cBhvr>
                                      <p:to>
                                        <p:strVal val="visible"/>
                                      </p:to>
                                    </p:set>
                                    <p:anim calcmode="lin" valueType="num">
                                      <p:cBhvr>
                                        <p:cTn id="13" dur="1500" fill="hold"/>
                                        <p:tgtEl>
                                          <p:spTgt spid="177"/>
                                        </p:tgtEl>
                                        <p:attrNameLst>
                                          <p:attrName>ppt_w</p:attrName>
                                        </p:attrNameLst>
                                      </p:cBhvr>
                                      <p:tavLst>
                                        <p:tav tm="0">
                                          <p:val>
                                            <p:fltVal val="0"/>
                                          </p:val>
                                        </p:tav>
                                        <p:tav tm="100000">
                                          <p:val>
                                            <p:strVal val="#ppt_w"/>
                                          </p:val>
                                        </p:tav>
                                      </p:tavLst>
                                    </p:anim>
                                    <p:anim calcmode="lin" valueType="num">
                                      <p:cBhvr>
                                        <p:cTn id="14" dur="1500" fill="hold"/>
                                        <p:tgtEl>
                                          <p:spTgt spid="177"/>
                                        </p:tgtEl>
                                        <p:attrNameLst>
                                          <p:attrName>ppt_h</p:attrName>
                                        </p:attrNameLst>
                                      </p:cBhvr>
                                      <p:tavLst>
                                        <p:tav tm="0">
                                          <p:val>
                                            <p:fltVal val="0"/>
                                          </p:val>
                                        </p:tav>
                                        <p:tav tm="100000">
                                          <p:val>
                                            <p:strVal val="#ppt_h"/>
                                          </p:val>
                                        </p:tav>
                                      </p:tavLst>
                                    </p:anim>
                                    <p:anim calcmode="lin" valueType="num">
                                      <p:cBhvr>
                                        <p:cTn id="15" dur="1500" fill="hold"/>
                                        <p:tgtEl>
                                          <p:spTgt spid="177"/>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17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6" grpId="1"/>
      <p:bldP build="whole" bldLvl="1" animBg="1" rev="0" advAuto="0" spid="177" grpId="2"/>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80" name="Table"/>
          <p:cNvGraphicFramePr/>
          <p:nvPr/>
        </p:nvGraphicFramePr>
        <p:xfrm>
          <a:off x="1385805" y="1599482"/>
          <a:ext cx="11395805" cy="61849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068557"/>
                <a:gridCol w="6301847"/>
              </a:tblGrid>
              <a:tr h="3378347">
                <a:tc>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575300" algn="l"/>
                        </a:tabLst>
                        <a:defRPr sz="1800">
                          <a:solidFill>
                            <a:srgbClr val="000000"/>
                          </a:solidFill>
                        </a:defRPr>
                      </a:pPr>
                      <a:r>
                        <a:rPr sz="4600">
                          <a:latin typeface="蘋果儷中黑"/>
                          <a:ea typeface="蘋果儷中黑"/>
                          <a:cs typeface="蘋果儷中黑"/>
                          <a:sym typeface="蘋果儷中黑"/>
                        </a:rPr>
                        <a:t>3) 爭吵者不對的追求成就感</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934200" algn="l"/>
                        </a:tabLst>
                        <a:defRPr b="1" sz="4600">
                          <a:solidFill>
                            <a:srgbClr val="444444"/>
                          </a:solidFill>
                        </a:defRPr>
                      </a:pPr>
                      <a:r>
                        <a:t>• “</a:t>
                      </a:r>
                      <a:r>
                        <a:rPr b="0" spc="126" sz="3800">
                          <a:solidFill>
                            <a:srgbClr val="000000"/>
                          </a:solidFill>
                          <a:latin typeface="蘋果儷中黑"/>
                          <a:ea typeface="蘋果儷中黑"/>
                          <a:cs typeface="蘋果儷中黑"/>
                          <a:sym typeface="蘋果儷中黑"/>
                        </a:rPr>
                        <a:t>如果得不到，就</a:t>
                      </a:r>
                      <a:r>
                        <a:t>”</a:t>
                      </a:r>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934200" algn="l"/>
                        </a:tabLst>
                        <a:defRPr b="1" sz="4600">
                          <a:solidFill>
                            <a:srgbClr val="444444"/>
                          </a:solidFill>
                        </a:defRPr>
                      </a:pPr>
                      <a:r>
                        <a:t>• “</a:t>
                      </a:r>
                      <a:r>
                        <a:rPr b="0" spc="126" sz="3800">
                          <a:solidFill>
                            <a:srgbClr val="000000"/>
                          </a:solidFill>
                          <a:latin typeface="蘋果儷中黑"/>
                          <a:ea typeface="蘋果儷中黑"/>
                          <a:cs typeface="蘋果儷中黑"/>
                          <a:sym typeface="蘋果儷中黑"/>
                        </a:rPr>
                        <a:t>你們得不到，因為</a:t>
                      </a:r>
                      <a:r>
                        <a: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81152">
                <a:tc gridSpan="2">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522200" algn="l"/>
                        </a:tabLst>
                        <a:defRPr sz="1800">
                          <a:solidFill>
                            <a:srgbClr val="000000"/>
                          </a:solidFill>
                        </a:defRPr>
                      </a:pPr>
                      <a:r>
                        <a:rPr sz="4600">
                          <a:solidFill>
                            <a:srgbClr val="1A699D"/>
                          </a:solidFill>
                        </a:rPr>
                        <a:t>在婚姻裡,
衝突起源於偷偷地
逃避或是要操控對方</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hMerge="1">
                  <a:tcPr/>
                </a:tc>
              </a:tr>
            </a:tbl>
          </a:graphicData>
        </a:graphic>
      </p:graphicFrame>
      <p:sp>
        <p:nvSpPr>
          <p:cNvPr id="181" name="“如果得不到”"/>
          <p:cNvSpPr/>
          <p:nvPr/>
        </p:nvSpPr>
        <p:spPr>
          <a:xfrm>
            <a:off x="3998665" y="321139"/>
            <a:ext cx="6144684" cy="939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8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83" sz="6600">
                <a:solidFill>
                  <a:srgbClr val="000000"/>
                </a:solidFill>
                <a:latin typeface="蘋果儷中黑"/>
                <a:ea typeface="蘋果儷中黑"/>
                <a:cs typeface="蘋果儷中黑"/>
                <a:sym typeface="蘋果儷中黑"/>
              </a:defRPr>
            </a:lvl1pPr>
          </a:lstStyle>
          <a:p>
            <a:pPr/>
            <a:r>
              <a:t>“如果得不到”</a:t>
            </a:r>
          </a:p>
        </p:txBody>
      </p:sp>
      <p:pic>
        <p:nvPicPr>
          <p:cNvPr id="182" name="Mine_cht.gif" descr="Mine_cht.gif"/>
          <p:cNvPicPr>
            <a:picLocks noChangeAspect="1"/>
          </p:cNvPicPr>
          <p:nvPr/>
        </p:nvPicPr>
        <p:blipFill>
          <a:blip r:embed="rId2">
            <a:extLst/>
          </a:blip>
          <a:stretch>
            <a:fillRect/>
          </a:stretch>
        </p:blipFill>
        <p:spPr>
          <a:xfrm>
            <a:off x="6678087" y="4003268"/>
            <a:ext cx="6311901" cy="668163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80"/>
                                        </p:tgtEl>
                                        <p:attrNameLst>
                                          <p:attrName>style.visibility</p:attrName>
                                        </p:attrNameLst>
                                      </p:cBhvr>
                                      <p:to>
                                        <p:strVal val="visible"/>
                                      </p:to>
                                    </p:set>
                                    <p:anim calcmode="lin" valueType="num">
                                      <p:cBhvr>
                                        <p:cTn id="7" dur="1000" fill="hold"/>
                                        <p:tgtEl>
                                          <p:spTgt spid="180"/>
                                        </p:tgtEl>
                                        <p:attrNameLst>
                                          <p:attrName>ppt_w</p:attrName>
                                        </p:attrNameLst>
                                      </p:cBhvr>
                                      <p:tavLst>
                                        <p:tav tm="0" fmla="#ppt_w*sin(2.5*pi*$)">
                                          <p:val>
                                            <p:fltVal val="0"/>
                                          </p:val>
                                        </p:tav>
                                        <p:tav tm="100000">
                                          <p:val>
                                            <p:fltVal val="1"/>
                                          </p:val>
                                        </p:tav>
                                      </p:tavLst>
                                    </p:anim>
                                    <p:anim calcmode="lin" valueType="num">
                                      <p:cBhvr>
                                        <p:cTn id="8" dur="1000" fill="hold"/>
                                        <p:tgtEl>
                                          <p:spTgt spid="18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6" presetID="23" grpId="2" fill="hold">
                                  <p:stCondLst>
                                    <p:cond delay="0"/>
                                  </p:stCondLst>
                                  <p:iterate type="el" backwards="0">
                                    <p:tmAbs val="0"/>
                                  </p:iterate>
                                  <p:childTnLst>
                                    <p:set>
                                      <p:cBhvr>
                                        <p:cTn id="12" fill="hold"/>
                                        <p:tgtEl>
                                          <p:spTgt spid="182"/>
                                        </p:tgtEl>
                                        <p:attrNameLst>
                                          <p:attrName>style.visibility</p:attrName>
                                        </p:attrNameLst>
                                      </p:cBhvr>
                                      <p:to>
                                        <p:strVal val="visible"/>
                                      </p:to>
                                    </p:set>
                                    <p:anim calcmode="lin" valueType="num">
                                      <p:cBhvr>
                                        <p:cTn id="13" dur="1000" fill="hold"/>
                                        <p:tgtEl>
                                          <p:spTgt spid="182"/>
                                        </p:tgtEl>
                                        <p:attrNameLst>
                                          <p:attrName>ppt_w</p:attrName>
                                        </p:attrNameLst>
                                      </p:cBhvr>
                                      <p:tavLst>
                                        <p:tav tm="0">
                                          <p:val>
                                            <p:fltVal val="0"/>
                                          </p:val>
                                        </p:tav>
                                        <p:tav tm="100000">
                                          <p:val>
                                            <p:strVal val="#ppt_w"/>
                                          </p:val>
                                        </p:tav>
                                      </p:tavLst>
                                    </p:anim>
                                    <p:anim calcmode="lin" valueType="num">
                                      <p:cBhvr>
                                        <p:cTn id="14" dur="1000" fill="hold"/>
                                        <p:tgtEl>
                                          <p:spTgt spid="18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2" grpId="2"/>
      <p:bldP build="whole" bldLvl="1" animBg="1" rev="0" advAuto="0" spid="180" grpId="1"/>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84" name="Table"/>
          <p:cNvGraphicFramePr/>
          <p:nvPr/>
        </p:nvGraphicFramePr>
        <p:xfrm>
          <a:off x="1371600" y="1143000"/>
          <a:ext cx="11544300" cy="64516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772150"/>
                <a:gridCol w="5772150"/>
              </a:tblGrid>
              <a:tr h="3225799">
                <a:tc>
                  <a:txBody>
                    <a:bodyPr/>
                    <a:lstStyle/>
                    <a:p>
                      <a:pPr marL="76200" marR="63500">
                        <a:lnSpc>
                          <a:spcPts val="67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6146800" algn="l"/>
                        </a:tabLst>
                        <a:defRPr sz="5600">
                          <a:solidFill>
                            <a:srgbClr val="444444"/>
                          </a:solidFill>
                        </a:defRPr>
                      </a:pPr>
                      <a:r>
                        <a:t>4)</a:t>
                      </a:r>
                      <a:r>
                        <a:rPr sz="4000"/>
                        <a:t> </a:t>
                      </a:r>
                      <a:r>
                        <a:t>A quarreler lacks </a:t>
                      </a:r>
                    </a:p>
                    <a:p>
                      <a:pPr marL="76200" marR="63500">
                        <a:lnSpc>
                          <a:spcPts val="67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6146800" algn="l"/>
                        </a:tabLst>
                        <a:defRPr sz="5600">
                          <a:solidFill>
                            <a:srgbClr val="444444"/>
                          </a:solidFill>
                        </a:defRPr>
                      </a:pPr>
                      <a:r>
                        <a:t>self–control</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146800" algn="l"/>
                        </a:tabLst>
                        <a:defRPr sz="1800">
                          <a:solidFill>
                            <a:srgbClr val="000000"/>
                          </a:solidFill>
                        </a:defRPr>
                      </a:pPr>
                      <a:r>
                        <a:rPr b="1" sz="4600">
                          <a:solidFill>
                            <a:srgbClr val="444444"/>
                          </a:solidFill>
                        </a:rPr>
                        <a:t>• Doesn’t have it?
• Each is responsible!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3225799">
                <a:tc gridSpan="2">
                  <a:txBody>
                    <a:bodyPr/>
                    <a:lstStyle/>
                    <a:p>
                      <a:pPr marL="76200" marR="63500">
                        <a:lnSpc>
                          <a:spcPts val="4500"/>
                        </a:lnSpc>
                        <a:tabLst>
                          <a:tab pos="12293600" algn="l"/>
                        </a:tabLst>
                        <a:defRPr sz="1800">
                          <a:solidFill>
                            <a:srgbClr val="000000"/>
                          </a:solidFill>
                        </a:defRPr>
                      </a:pPr>
                      <a:r>
                        <a:rPr b="1" sz="3800">
                          <a:solidFill>
                            <a:srgbClr val="16147D"/>
                          </a:solidFill>
                        </a:rPr>
                        <a:t>In marriage ...
each spouse must live by God’s rules 
rather than own desires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hMerge="1">
                  <a:tcPr/>
                </a:tc>
              </a:tr>
            </a:tbl>
          </a:graphicData>
        </a:graphic>
      </p:graphicFrame>
      <p:sp>
        <p:nvSpPr>
          <p:cNvPr id="185" name="“Cannot obtain; so you fight and quarrel”"/>
          <p:cNvSpPr txBox="1"/>
          <p:nvPr>
            <p:ph type="title"/>
          </p:nvPr>
        </p:nvSpPr>
        <p:spPr>
          <a:prstGeom prst="rect">
            <a:avLst/>
          </a:prstGeom>
        </p:spPr>
        <p:txBody>
          <a:bodyPr/>
          <a:lstStyle>
            <a:lvl1pPr>
              <a:lnSpc>
                <a:spcPts val="5700"/>
              </a:lnSpc>
              <a:defRPr sz="4800"/>
            </a:lvl1pPr>
          </a:lstStyle>
          <a:p>
            <a:pPr/>
            <a:r>
              <a:t>“Cannot obtain; so you fight and quarrel”</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84"/>
                                        </p:tgtEl>
                                        <p:attrNameLst>
                                          <p:attrName>style.visibility</p:attrName>
                                        </p:attrNameLst>
                                      </p:cBhvr>
                                      <p:to>
                                        <p:strVal val="visible"/>
                                      </p:to>
                                    </p:set>
                                    <p:anim calcmode="lin" valueType="num">
                                      <p:cBhvr>
                                        <p:cTn id="7" dur="1000" fill="hold"/>
                                        <p:tgtEl>
                                          <p:spTgt spid="184"/>
                                        </p:tgtEl>
                                        <p:attrNameLst>
                                          <p:attrName>ppt_w</p:attrName>
                                        </p:attrNameLst>
                                      </p:cBhvr>
                                      <p:tavLst>
                                        <p:tav tm="0" fmla="#ppt_w*sin(2.5*pi*$)">
                                          <p:val>
                                            <p:fltVal val="0"/>
                                          </p:val>
                                        </p:tav>
                                        <p:tav tm="100000">
                                          <p:val>
                                            <p:fltVal val="1"/>
                                          </p:val>
                                        </p:tav>
                                      </p:tavLst>
                                    </p:anim>
                                    <p:anim calcmode="lin" valueType="num">
                                      <p:cBhvr>
                                        <p:cTn id="8" dur="1000" fill="hold"/>
                                        <p:tgtEl>
                                          <p:spTgt spid="18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4"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7" name="Quarrels &amp; Conflict"/>
          <p:cNvSpPr txBox="1"/>
          <p:nvPr>
            <p:ph type="title"/>
          </p:nvPr>
        </p:nvSpPr>
        <p:spPr>
          <a:prstGeom prst="rect">
            <a:avLst/>
          </a:prstGeom>
        </p:spPr>
        <p:txBody>
          <a:bodyPr/>
          <a:lstStyle/>
          <a:p>
            <a:pPr/>
            <a:r>
              <a:t>Quarrels &amp; Conflict </a:t>
            </a:r>
          </a:p>
        </p:txBody>
      </p:sp>
      <p:sp>
        <p:nvSpPr>
          <p:cNvPr id="188" name="Body"/>
          <p:cNvSpPr txBox="1"/>
          <p:nvPr>
            <p:ph type="body" idx="1"/>
          </p:nvPr>
        </p:nvSpPr>
        <p:spPr>
          <a:prstGeom prst="rect">
            <a:avLst/>
          </a:prstGeom>
        </p:spPr>
        <p:txBody>
          <a:bodyPr/>
          <a:lstStyle/>
          <a:p>
            <a:pPr/>
          </a:p>
        </p:txBody>
      </p:sp>
      <p:pic>
        <p:nvPicPr>
          <p:cNvPr id="189" name="pasted51.pdf" descr="pasted51.pdf"/>
          <p:cNvPicPr>
            <a:picLocks noChangeAspect="1"/>
          </p:cNvPicPr>
          <p:nvPr/>
        </p:nvPicPr>
        <p:blipFill>
          <a:blip r:embed="rId2">
            <a:extLst/>
          </a:blip>
          <a:srcRect l="674" t="253" r="9062" b="2387"/>
          <a:stretch>
            <a:fillRect/>
          </a:stretch>
        </p:blipFill>
        <p:spPr>
          <a:xfrm>
            <a:off x="1270000" y="-12700"/>
            <a:ext cx="11899900" cy="9770274"/>
          </a:xfrm>
          <a:prstGeom prst="rect">
            <a:avLst/>
          </a:prstGeom>
          <a:ln w="12700">
            <a:miter lim="400000"/>
          </a:ln>
        </p:spPr>
      </p:pic>
      <p:sp>
        <p:nvSpPr>
          <p:cNvPr id="190" name="“Cannot obtain; so you fight and quarrel”"/>
          <p:cNvSpPr txBox="1"/>
          <p:nvPr/>
        </p:nvSpPr>
        <p:spPr>
          <a:xfrm>
            <a:off x="1460500" y="177800"/>
            <a:ext cx="115316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500"/>
              </a:lnSpc>
              <a:tabLst>
                <a:tab pos="1219200" algn="l"/>
                <a:tab pos="11557000" algn="l"/>
              </a:tabLst>
              <a:defRPr b="1" sz="3800">
                <a:solidFill>
                  <a:srgbClr val="3D111C"/>
                </a:solidFill>
              </a:defRPr>
            </a:lvl1pPr>
          </a:lstStyle>
          <a:p>
            <a:pPr/>
            <a:r>
              <a:t>“Cannot obtain; so you fight and quarrel”</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89"/>
                                        </p:tgtEl>
                                        <p:attrNameLst>
                                          <p:attrName>style.visibility</p:attrName>
                                        </p:attrNameLst>
                                      </p:cBhvr>
                                      <p:to>
                                        <p:strVal val="visible"/>
                                      </p:to>
                                    </p:set>
                                    <p:anim calcmode="lin" valueType="num">
                                      <p:cBhvr>
                                        <p:cTn id="7" dur="1000" fill="hold"/>
                                        <p:tgtEl>
                                          <p:spTgt spid="189"/>
                                        </p:tgtEl>
                                        <p:attrNameLst>
                                          <p:attrName>ppt_w</p:attrName>
                                        </p:attrNameLst>
                                      </p:cBhvr>
                                      <p:tavLst>
                                        <p:tav tm="0" fmla="#ppt_w*sin(2.5*pi*$)">
                                          <p:val>
                                            <p:fltVal val="0"/>
                                          </p:val>
                                        </p:tav>
                                        <p:tav tm="100000">
                                          <p:val>
                                            <p:fltVal val="1"/>
                                          </p:val>
                                        </p:tav>
                                      </p:tavLst>
                                    </p:anim>
                                    <p:anim calcmode="lin" valueType="num">
                                      <p:cBhvr>
                                        <p:cTn id="8" dur="1000" fill="hold"/>
                                        <p:tgtEl>
                                          <p:spTgt spid="18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9"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92" name="Table"/>
          <p:cNvGraphicFramePr/>
          <p:nvPr/>
        </p:nvGraphicFramePr>
        <p:xfrm>
          <a:off x="1483919" y="2080687"/>
          <a:ext cx="11295775" cy="53213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277397"/>
                <a:gridCol w="5992976"/>
              </a:tblGrid>
              <a:tr h="2647950">
                <a:tc>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753100" algn="l"/>
                        </a:tabLst>
                        <a:defRPr sz="1800">
                          <a:solidFill>
                            <a:srgbClr val="000000"/>
                          </a:solidFill>
                        </a:defRPr>
                      </a:pPr>
                      <a:r>
                        <a:rPr sz="4600">
                          <a:latin typeface="蘋果儷中黑"/>
                          <a:ea typeface="蘋果儷中黑"/>
                          <a:cs typeface="蘋果儷中黑"/>
                          <a:sym typeface="蘋果儷中黑"/>
                        </a:rPr>
                        <a:t>4) 爭吵者不尋求神的旨意</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540500" algn="l"/>
                        </a:tabLst>
                        <a:defRPr b="1" sz="4600">
                          <a:solidFill>
                            <a:srgbClr val="444444"/>
                          </a:solidFill>
                        </a:defRPr>
                      </a:pPr>
                      <a:r>
                        <a:t>• </a:t>
                      </a:r>
                      <a:r>
                        <a:rPr b="0">
                          <a:latin typeface="蘋果儷中黑"/>
                          <a:ea typeface="蘋果儷中黑"/>
                          <a:cs typeface="蘋果儷中黑"/>
                          <a:sym typeface="蘋果儷中黑"/>
                        </a:rPr>
                        <a:t>“</a:t>
                      </a:r>
                      <a:r>
                        <a:rPr b="0" spc="127">
                          <a:solidFill>
                            <a:srgbClr val="000000"/>
                          </a:solidFill>
                          <a:latin typeface="蘋果儷中黑"/>
                          <a:ea typeface="蘋果儷中黑"/>
                          <a:cs typeface="蘋果儷中黑"/>
                          <a:sym typeface="蘋果儷中黑"/>
                        </a:rPr>
                        <a:t>你們不求</a:t>
                      </a:r>
                      <a:r>
                        <a:t>”</a:t>
                      </a:r>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540500" algn="l"/>
                        </a:tabLst>
                        <a:defRPr b="1" sz="4600">
                          <a:solidFill>
                            <a:srgbClr val="444444"/>
                          </a:solidFill>
                        </a:defRPr>
                      </a:pPr>
                      <a:r>
                        <a:t>• “</a:t>
                      </a:r>
                      <a:r>
                        <a:rPr b="0" spc="126" sz="3800">
                          <a:solidFill>
                            <a:srgbClr val="000000"/>
                          </a:solidFill>
                          <a:latin typeface="蘋果儷中黑"/>
                          <a:ea typeface="蘋果儷中黑"/>
                          <a:cs typeface="蘋果儷中黑"/>
                          <a:sym typeface="蘋果儷中黑"/>
                        </a:rPr>
                        <a:t>你們的動機不良</a:t>
                      </a:r>
                      <a:r>
                        <a: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647950">
                <a:tc gridSpan="2">
                  <a:txBody>
                    <a:bodyPr/>
                    <a:lstStyle/>
                    <a:p>
                      <a:pPr marL="76200" marR="63500">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293600" algn="l"/>
                        </a:tabLst>
                        <a:defRPr sz="1800">
                          <a:solidFill>
                            <a:srgbClr val="000000"/>
                          </a:solidFill>
                        </a:defRPr>
                      </a:pPr>
                      <a:r>
                        <a:rPr sz="4600">
                          <a:solidFill>
                            <a:srgbClr val="186293"/>
                          </a:solidFill>
                        </a:rPr>
                        <a:t>在婚姻裡,
忽略神的話語,自我而活</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hMerge="1">
                  <a:tcPr/>
                </a:tc>
              </a:tr>
            </a:tbl>
          </a:graphicData>
        </a:graphic>
      </p:graphicFrame>
      <p:grpSp>
        <p:nvGrpSpPr>
          <p:cNvPr id="195" name="Group"/>
          <p:cNvGrpSpPr/>
          <p:nvPr/>
        </p:nvGrpSpPr>
        <p:grpSpPr>
          <a:xfrm>
            <a:off x="2131619" y="4353987"/>
            <a:ext cx="10210801" cy="5410201"/>
            <a:chOff x="0" y="0"/>
            <a:chExt cx="10210800" cy="5410200"/>
          </a:xfrm>
        </p:grpSpPr>
        <p:sp>
          <p:nvSpPr>
            <p:cNvPr id="193" name="Oval"/>
            <p:cNvSpPr/>
            <p:nvPr/>
          </p:nvSpPr>
          <p:spPr>
            <a:xfrm>
              <a:off x="0" y="0"/>
              <a:ext cx="10210800" cy="5410200"/>
            </a:xfrm>
            <a:prstGeom prst="ellipse">
              <a:avLst/>
            </a:prstGeom>
            <a:blipFill rotWithShape="1">
              <a:blip r:embed="rId2"/>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194" name="SeekNotBg.gif" descr="SeekNotBg.gif"/>
            <p:cNvPicPr>
              <a:picLocks noChangeAspect="1"/>
            </p:cNvPicPr>
            <p:nvPr/>
          </p:nvPicPr>
          <p:blipFill>
            <a:blip r:embed="rId3">
              <a:extLst/>
            </a:blip>
            <a:stretch>
              <a:fillRect/>
            </a:stretch>
          </p:blipFill>
          <p:spPr>
            <a:xfrm>
              <a:off x="1790700" y="990600"/>
              <a:ext cx="6634675" cy="3446280"/>
            </a:xfrm>
            <a:prstGeom prst="rect">
              <a:avLst/>
            </a:prstGeom>
            <a:ln w="12700" cap="flat">
              <a:noFill/>
              <a:miter lim="400000"/>
            </a:ln>
            <a:effectLst/>
          </p:spPr>
        </p:pic>
      </p:grpSp>
      <p:sp>
        <p:nvSpPr>
          <p:cNvPr id="196" name="“你們得不到，因為你們不求”"/>
          <p:cNvSpPr/>
          <p:nvPr/>
        </p:nvSpPr>
        <p:spPr>
          <a:xfrm>
            <a:off x="1661719" y="696387"/>
            <a:ext cx="11938001"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6900"/>
              </a:lnSpc>
              <a:tabLst>
                <a:tab pos="1219200" algn="l"/>
                <a:tab pos="11963400" algn="l"/>
              </a:tabLst>
              <a:defRPr sz="5800">
                <a:solidFill>
                  <a:srgbClr val="3D111C"/>
                </a:solidFill>
                <a:latin typeface="蘋果儷中黑"/>
                <a:ea typeface="蘋果儷中黑"/>
                <a:cs typeface="蘋果儷中黑"/>
                <a:sym typeface="蘋果儷中黑"/>
              </a:defRPr>
            </a:pPr>
            <a:r>
              <a:t>“</a:t>
            </a:r>
            <a:r>
              <a:rPr spc="161">
                <a:solidFill>
                  <a:srgbClr val="000000"/>
                </a:solidFill>
              </a:rPr>
              <a:t>你們得不到，因為你們不求</a:t>
            </a:r>
            <a:r>
              <a: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92"/>
                                        </p:tgtEl>
                                        <p:attrNameLst>
                                          <p:attrName>style.visibility</p:attrName>
                                        </p:attrNameLst>
                                      </p:cBhvr>
                                      <p:to>
                                        <p:strVal val="visible"/>
                                      </p:to>
                                    </p:set>
                                    <p:anim calcmode="lin" valueType="num">
                                      <p:cBhvr>
                                        <p:cTn id="7" dur="1000" fill="hold"/>
                                        <p:tgtEl>
                                          <p:spTgt spid="192"/>
                                        </p:tgtEl>
                                        <p:attrNameLst>
                                          <p:attrName>ppt_w</p:attrName>
                                        </p:attrNameLst>
                                      </p:cBhvr>
                                      <p:tavLst>
                                        <p:tav tm="0" fmla="#ppt_w*sin(2.5*pi*$)">
                                          <p:val>
                                            <p:fltVal val="0"/>
                                          </p:val>
                                        </p:tav>
                                        <p:tav tm="100000">
                                          <p:val>
                                            <p:fltVal val="1"/>
                                          </p:val>
                                        </p:tav>
                                      </p:tavLst>
                                    </p:anim>
                                    <p:anim calcmode="lin" valueType="num">
                                      <p:cBhvr>
                                        <p:cTn id="8" dur="1000" fill="hold"/>
                                        <p:tgtEl>
                                          <p:spTgt spid="19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6" presetID="23" grpId="2" fill="hold">
                                  <p:stCondLst>
                                    <p:cond delay="0"/>
                                  </p:stCondLst>
                                  <p:iterate type="el" backwards="0">
                                    <p:tmAbs val="0"/>
                                  </p:iterate>
                                  <p:childTnLst>
                                    <p:set>
                                      <p:cBhvr>
                                        <p:cTn id="12" fill="hold"/>
                                        <p:tgtEl>
                                          <p:spTgt spid="195"/>
                                        </p:tgtEl>
                                        <p:attrNameLst>
                                          <p:attrName>style.visibility</p:attrName>
                                        </p:attrNameLst>
                                      </p:cBhvr>
                                      <p:to>
                                        <p:strVal val="visible"/>
                                      </p:to>
                                    </p:set>
                                    <p:anim calcmode="lin" valueType="num">
                                      <p:cBhvr>
                                        <p:cTn id="13" dur="2500" fill="hold"/>
                                        <p:tgtEl>
                                          <p:spTgt spid="195"/>
                                        </p:tgtEl>
                                        <p:attrNameLst>
                                          <p:attrName>ppt_w</p:attrName>
                                        </p:attrNameLst>
                                      </p:cBhvr>
                                      <p:tavLst>
                                        <p:tav tm="0">
                                          <p:val>
                                            <p:fltVal val="0"/>
                                          </p:val>
                                        </p:tav>
                                        <p:tav tm="100000">
                                          <p:val>
                                            <p:strVal val="#ppt_w"/>
                                          </p:val>
                                        </p:tav>
                                      </p:tavLst>
                                    </p:anim>
                                    <p:anim calcmode="lin" valueType="num">
                                      <p:cBhvr>
                                        <p:cTn id="14" dur="2500" fill="hold"/>
                                        <p:tgtEl>
                                          <p:spTgt spid="19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5" grpId="2"/>
      <p:bldP build="whole" bldLvl="1" animBg="1" rev="0" advAuto="0" spid="192" grpId="1"/>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98" name="Table"/>
          <p:cNvGraphicFramePr/>
          <p:nvPr/>
        </p:nvGraphicFramePr>
        <p:xfrm>
          <a:off x="1680149" y="1664377"/>
          <a:ext cx="10887793" cy="59055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617983"/>
                <a:gridCol w="5244409"/>
              </a:tblGrid>
              <a:tr h="3634316">
                <a:tc>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6350000" algn="l"/>
                        </a:tabLst>
                        <a:defRPr sz="1800">
                          <a:solidFill>
                            <a:srgbClr val="000000"/>
                          </a:solidFill>
                        </a:defRPr>
                      </a:pPr>
                      <a:r>
                        <a:rPr sz="4600">
                          <a:latin typeface="蘋果儷中黑"/>
                          <a:ea typeface="蘋果儷中黑"/>
                          <a:cs typeface="蘋果儷中黑"/>
                          <a:sym typeface="蘋果儷中黑"/>
                        </a:rPr>
                        <a:t>6) 爭吵者缺法
和平的意念</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930900" algn="l"/>
                        </a:tabLst>
                        <a:defRPr sz="4600">
                          <a:solidFill>
                            <a:srgbClr val="444444"/>
                          </a:solidFill>
                        </a:defRPr>
                      </a:pPr>
                      <a:r>
                        <a:t>• “</a:t>
                      </a:r>
                      <a:r>
                        <a:rPr b="1" u="sng"/>
                        <a:t>your</a:t>
                      </a:r>
                      <a:r>
                        <a:t> pleasures”</a:t>
                      </a:r>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930900" algn="l"/>
                        </a:tabLst>
                        <a:defRPr sz="4600">
                          <a:solidFill>
                            <a:srgbClr val="444444"/>
                          </a:solidFill>
                        </a:defRPr>
                      </a:pPr>
                      <a:r>
                        <a:t>• “</a:t>
                      </a:r>
                      <a:r>
                        <a:rPr b="1" u="sng"/>
                        <a:t>you</a:t>
                      </a:r>
                      <a:r>
                        <a:t> lust”</a:t>
                      </a:r>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5930900" algn="l"/>
                        </a:tabLst>
                        <a:defRPr sz="4600">
                          <a:solidFill>
                            <a:srgbClr val="444444"/>
                          </a:solidFill>
                        </a:defRPr>
                      </a:pPr>
                      <a:r>
                        <a:t>• “</a:t>
                      </a:r>
                      <a:r>
                        <a:rPr b="1" u="sng"/>
                        <a:t>you</a:t>
                      </a:r>
                      <a:r>
                        <a:t> are envious”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245782">
                <a:tc gridSpan="2">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293600" algn="l"/>
                        </a:tabLst>
                        <a:defRPr sz="4600">
                          <a:solidFill>
                            <a:srgbClr val="186293"/>
                          </a:solidFill>
                        </a:defRPr>
                      </a:pPr>
                      <a:r>
                        <a:t>在婚姻裡,強調</a:t>
                      </a:r>
                      <a:r>
                        <a:rPr sz="3000"/>
                        <a:t> </a:t>
                      </a:r>
                      <a:r>
                        <a:t>“你</a:t>
                      </a:r>
                      <a:r>
                        <a:rPr>
                          <a:latin typeface="Times New Roman"/>
                          <a:ea typeface="Times New Roman"/>
                          <a:cs typeface="Times New Roman"/>
                          <a:sym typeface="Times New Roman"/>
                        </a:rPr>
                        <a:t>”</a:t>
                      </a:r>
                      <a:r>
                        <a:rPr sz="2200">
                          <a:latin typeface="蘋果儷細宋"/>
                          <a:ea typeface="蘋果儷細宋"/>
                          <a:cs typeface="蘋果儷細宋"/>
                          <a:sym typeface="蘋果儷細宋"/>
                        </a:rPr>
                        <a:t> </a:t>
                      </a:r>
                      <a:r>
                        <a:rPr>
                          <a:latin typeface="蘋果儷細宋"/>
                          <a:ea typeface="蘋果儷細宋"/>
                          <a:cs typeface="蘋果儷細宋"/>
                          <a:sym typeface="蘋果儷細宋"/>
                        </a:rPr>
                        <a:t>“</a:t>
                      </a:r>
                      <a:r>
                        <a:t>我</a:t>
                      </a:r>
                      <a:r>
                        <a:rPr>
                          <a:latin typeface="Times New Roman"/>
                          <a:ea typeface="Times New Roman"/>
                          <a:cs typeface="Times New Roman"/>
                          <a:sym typeface="Times New Roman"/>
                        </a:rPr>
                        <a:t>”</a:t>
                      </a:r>
                      <a:r>
                        <a:rPr>
                          <a:latin typeface="蘋果儷細宋"/>
                          <a:ea typeface="蘋果儷細宋"/>
                          <a:cs typeface="蘋果儷細宋"/>
                          <a:sym typeface="蘋果儷細宋"/>
                        </a:rPr>
                        <a:t>, </a:t>
                      </a:r>
                      <a:r>
                        <a:t>而不是神和</a:t>
                      </a:r>
                      <a:r>
                        <a:rPr>
                          <a:latin typeface="蘋果儷細宋"/>
                          <a:ea typeface="蘋果儷細宋"/>
                          <a:cs typeface="蘋果儷細宋"/>
                          <a:sym typeface="蘋果儷細宋"/>
                        </a:rPr>
                        <a:t> </a:t>
                      </a:r>
                      <a:r>
                        <a:rPr>
                          <a:latin typeface="Times New Roman"/>
                          <a:ea typeface="Times New Roman"/>
                          <a:cs typeface="Times New Roman"/>
                          <a:sym typeface="Times New Roman"/>
                        </a:rPr>
                        <a:t>“</a:t>
                      </a:r>
                      <a:r>
                        <a:t>我們</a:t>
                      </a:r>
                      <a:r>
                        <a:rPr>
                          <a:latin typeface="蘋果儷細宋"/>
                          <a:ea typeface="蘋果儷細宋"/>
                          <a:cs typeface="蘋果儷細宋"/>
                          <a:sym typeface="蘋果儷細宋"/>
                        </a:rPr>
                        <a: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hMerge="1">
                  <a:tcPr/>
                </a:tc>
              </a:tr>
            </a:tbl>
          </a:graphicData>
        </a:graphic>
      </p:graphicFrame>
      <p:pic>
        <p:nvPicPr>
          <p:cNvPr id="199" name="pasted91.pdf" descr="pasted91.pdf"/>
          <p:cNvPicPr>
            <a:picLocks noChangeAspect="1"/>
          </p:cNvPicPr>
          <p:nvPr/>
        </p:nvPicPr>
        <p:blipFill>
          <a:blip r:embed="rId2">
            <a:extLst/>
          </a:blip>
          <a:stretch>
            <a:fillRect/>
          </a:stretch>
        </p:blipFill>
        <p:spPr>
          <a:xfrm>
            <a:off x="8762498" y="6067778"/>
            <a:ext cx="3582455" cy="3430010"/>
          </a:xfrm>
          <a:prstGeom prst="rect">
            <a:avLst/>
          </a:prstGeom>
          <a:ln w="12700">
            <a:miter lim="400000"/>
          </a:ln>
        </p:spPr>
      </p:pic>
      <p:pic>
        <p:nvPicPr>
          <p:cNvPr id="200" name="pasted101.pdf" descr="pasted101.pdf"/>
          <p:cNvPicPr>
            <a:picLocks noChangeAspect="1"/>
          </p:cNvPicPr>
          <p:nvPr/>
        </p:nvPicPr>
        <p:blipFill>
          <a:blip r:embed="rId3">
            <a:extLst/>
          </a:blip>
          <a:stretch>
            <a:fillRect/>
          </a:stretch>
        </p:blipFill>
        <p:spPr>
          <a:xfrm>
            <a:off x="2831756" y="6101845"/>
            <a:ext cx="3511294" cy="3361876"/>
          </a:xfrm>
          <a:prstGeom prst="rect">
            <a:avLst/>
          </a:prstGeom>
          <a:ln w="12700">
            <a:miter lim="400000"/>
          </a:ln>
        </p:spPr>
      </p:pic>
      <p:sp>
        <p:nvSpPr>
          <p:cNvPr id="201" name="“ 你們放縱貪慾”"/>
          <p:cNvSpPr/>
          <p:nvPr/>
        </p:nvSpPr>
        <p:spPr>
          <a:xfrm>
            <a:off x="1827558" y="308902"/>
            <a:ext cx="10121901" cy="1028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7200"/>
              </a:lnSpc>
              <a:tabLst>
                <a:tab pos="1219200" algn="l"/>
                <a:tab pos="10160000" algn="l"/>
              </a:tabLst>
              <a:defRPr b="1" sz="6000">
                <a:solidFill>
                  <a:srgbClr val="3D111C"/>
                </a:solidFill>
              </a:defRPr>
            </a:pPr>
            <a:r>
              <a:t>“ </a:t>
            </a:r>
            <a:r>
              <a:rPr b="0" spc="124">
                <a:solidFill>
                  <a:srgbClr val="000000"/>
                </a:solidFill>
                <a:latin typeface="蘋果儷中黑"/>
                <a:ea typeface="蘋果儷中黑"/>
                <a:cs typeface="蘋果儷中黑"/>
                <a:sym typeface="蘋果儷中黑"/>
              </a:rPr>
              <a:t>你們放縱貪慾</a:t>
            </a:r>
            <a:r>
              <a: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98"/>
                                        </p:tgtEl>
                                        <p:attrNameLst>
                                          <p:attrName>style.visibility</p:attrName>
                                        </p:attrNameLst>
                                      </p:cBhvr>
                                      <p:to>
                                        <p:strVal val="visible"/>
                                      </p:to>
                                    </p:set>
                                    <p:anim calcmode="lin" valueType="num">
                                      <p:cBhvr>
                                        <p:cTn id="7" dur="1000" fill="hold"/>
                                        <p:tgtEl>
                                          <p:spTgt spid="198"/>
                                        </p:tgtEl>
                                        <p:attrNameLst>
                                          <p:attrName>ppt_w</p:attrName>
                                        </p:attrNameLst>
                                      </p:cBhvr>
                                      <p:tavLst>
                                        <p:tav tm="0" fmla="#ppt_w*sin(2.5*pi*$)">
                                          <p:val>
                                            <p:fltVal val="0"/>
                                          </p:val>
                                        </p:tav>
                                        <p:tav tm="100000">
                                          <p:val>
                                            <p:fltVal val="1"/>
                                          </p:val>
                                        </p:tav>
                                      </p:tavLst>
                                    </p:anim>
                                    <p:anim calcmode="lin" valueType="num">
                                      <p:cBhvr>
                                        <p:cTn id="8" dur="1000" fill="hold"/>
                                        <p:tgtEl>
                                          <p:spTgt spid="19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00"/>
                                        </p:tgtEl>
                                        <p:attrNameLst>
                                          <p:attrName>style.visibility</p:attrName>
                                        </p:attrNameLst>
                                      </p:cBhvr>
                                      <p:to>
                                        <p:strVal val="visible"/>
                                      </p:to>
                                    </p:set>
                                    <p:anim calcmode="lin" valueType="num">
                                      <p:cBhvr>
                                        <p:cTn id="13" dur="1000" fill="hold"/>
                                        <p:tgtEl>
                                          <p:spTgt spid="200"/>
                                        </p:tgtEl>
                                        <p:attrNameLst>
                                          <p:attrName>ppt_x</p:attrName>
                                        </p:attrNameLst>
                                      </p:cBhvr>
                                      <p:tavLst>
                                        <p:tav tm="0">
                                          <p:val>
                                            <p:strVal val="0-#ppt_w/2"/>
                                          </p:val>
                                        </p:tav>
                                        <p:tav tm="100000">
                                          <p:val>
                                            <p:strVal val="#ppt_x"/>
                                          </p:val>
                                        </p:tav>
                                      </p:tavLst>
                                    </p:anim>
                                    <p:anim calcmode="lin" valueType="num">
                                      <p:cBhvr>
                                        <p:cTn id="14" dur="1000" fill="hold"/>
                                        <p:tgtEl>
                                          <p:spTgt spid="2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2" presetID="2" grpId="3" fill="hold">
                                  <p:stCondLst>
                                    <p:cond delay="0"/>
                                  </p:stCondLst>
                                  <p:iterate type="el" backwards="0">
                                    <p:tmAbs val="0"/>
                                  </p:iterate>
                                  <p:childTnLst>
                                    <p:set>
                                      <p:cBhvr>
                                        <p:cTn id="18" fill="hold"/>
                                        <p:tgtEl>
                                          <p:spTgt spid="199"/>
                                        </p:tgtEl>
                                        <p:attrNameLst>
                                          <p:attrName>style.visibility</p:attrName>
                                        </p:attrNameLst>
                                      </p:cBhvr>
                                      <p:to>
                                        <p:strVal val="visible"/>
                                      </p:to>
                                    </p:set>
                                    <p:anim calcmode="lin" valueType="num">
                                      <p:cBhvr>
                                        <p:cTn id="19" dur="1000" fill="hold"/>
                                        <p:tgtEl>
                                          <p:spTgt spid="199"/>
                                        </p:tgtEl>
                                        <p:attrNameLst>
                                          <p:attrName>ppt_x</p:attrName>
                                        </p:attrNameLst>
                                      </p:cBhvr>
                                      <p:tavLst>
                                        <p:tav tm="0">
                                          <p:val>
                                            <p:strVal val="1+#ppt_w/2"/>
                                          </p:val>
                                        </p:tav>
                                        <p:tav tm="100000">
                                          <p:val>
                                            <p:strVal val="#ppt_x"/>
                                          </p:val>
                                        </p:tav>
                                      </p:tavLst>
                                    </p:anim>
                                    <p:anim calcmode="lin" valueType="num">
                                      <p:cBhvr>
                                        <p:cTn id="20" dur="1000" fill="hold"/>
                                        <p:tgtEl>
                                          <p:spTgt spid="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9" grpId="3"/>
      <p:bldP build="whole" bldLvl="1" animBg="1" rev="0" advAuto="0" spid="198" grpId="1"/>
      <p:bldP build="whole" bldLvl="1" animBg="1" rev="0" advAuto="0" spid="200" grpId="2"/>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07" name="Group"/>
          <p:cNvGrpSpPr/>
          <p:nvPr/>
        </p:nvGrpSpPr>
        <p:grpSpPr>
          <a:xfrm>
            <a:off x="1326661" y="1753277"/>
            <a:ext cx="4330701" cy="4114801"/>
            <a:chOff x="0" y="0"/>
            <a:chExt cx="4330700" cy="4114800"/>
          </a:xfrm>
        </p:grpSpPr>
        <p:grpSp>
          <p:nvGrpSpPr>
            <p:cNvPr id="205" name="Group"/>
            <p:cNvGrpSpPr/>
            <p:nvPr/>
          </p:nvGrpSpPr>
          <p:grpSpPr>
            <a:xfrm>
              <a:off x="0" y="0"/>
              <a:ext cx="4330700" cy="4114800"/>
              <a:chOff x="0" y="0"/>
              <a:chExt cx="4330700" cy="4114800"/>
            </a:xfrm>
          </p:grpSpPr>
          <p:sp>
            <p:nvSpPr>
              <p:cNvPr id="203" name="Rectangle"/>
              <p:cNvSpPr/>
              <p:nvPr/>
            </p:nvSpPr>
            <p:spPr>
              <a:xfrm>
                <a:off x="0" y="2717800"/>
                <a:ext cx="2730500" cy="1397000"/>
              </a:xfrm>
              <a:prstGeom prst="rect">
                <a:avLst/>
              </a:prstGeom>
              <a:solidFill>
                <a:srgbClr val="FFA89C"/>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4" name="Rectangle"/>
              <p:cNvSpPr/>
              <p:nvPr/>
            </p:nvSpPr>
            <p:spPr>
              <a:xfrm>
                <a:off x="317500" y="0"/>
                <a:ext cx="4013200" cy="711200"/>
              </a:xfrm>
              <a:prstGeom prst="rect">
                <a:avLst/>
              </a:prstGeom>
              <a:solidFill>
                <a:srgbClr val="FFFEFC"/>
              </a:solidFill>
              <a:ln w="127000" cap="flat">
                <a:solidFill>
                  <a:srgbClr val="E78C80"/>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06" name="Desire"/>
            <p:cNvSpPr/>
            <p:nvPr/>
          </p:nvSpPr>
          <p:spPr>
            <a:xfrm>
              <a:off x="25400" y="2781300"/>
              <a:ext cx="2775204" cy="1270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8000">
                  <a:solidFill>
                    <a:srgbClr val="000000"/>
                  </a:solidFill>
                  <a:latin typeface="Marker Felt"/>
                  <a:ea typeface="Marker Felt"/>
                  <a:cs typeface="Marker Felt"/>
                  <a:sym typeface="Marker Felt"/>
                </a:defRPr>
              </a:lvl1pPr>
            </a:lstStyle>
            <a:p>
              <a:pPr/>
              <a:r>
                <a:t>Desire</a:t>
              </a:r>
            </a:p>
          </p:txBody>
        </p:sp>
      </p:grpSp>
      <p:grpSp>
        <p:nvGrpSpPr>
          <p:cNvPr id="215" name="Group"/>
          <p:cNvGrpSpPr/>
          <p:nvPr/>
        </p:nvGrpSpPr>
        <p:grpSpPr>
          <a:xfrm>
            <a:off x="1593361" y="1753277"/>
            <a:ext cx="7899401" cy="4610101"/>
            <a:chOff x="0" y="0"/>
            <a:chExt cx="7899400" cy="4610100"/>
          </a:xfrm>
        </p:grpSpPr>
        <p:grpSp>
          <p:nvGrpSpPr>
            <p:cNvPr id="213" name="Group"/>
            <p:cNvGrpSpPr/>
            <p:nvPr/>
          </p:nvGrpSpPr>
          <p:grpSpPr>
            <a:xfrm>
              <a:off x="0" y="0"/>
              <a:ext cx="7899400" cy="4229100"/>
              <a:chOff x="0" y="0"/>
              <a:chExt cx="7899400" cy="4229100"/>
            </a:xfrm>
          </p:grpSpPr>
          <p:grpSp>
            <p:nvGrpSpPr>
              <p:cNvPr id="211" name="Group"/>
              <p:cNvGrpSpPr/>
              <p:nvPr/>
            </p:nvGrpSpPr>
            <p:grpSpPr>
              <a:xfrm>
                <a:off x="0" y="0"/>
                <a:ext cx="7899400" cy="4229100"/>
                <a:chOff x="0" y="0"/>
                <a:chExt cx="7899400" cy="4229100"/>
              </a:xfrm>
            </p:grpSpPr>
            <p:sp>
              <p:nvSpPr>
                <p:cNvPr id="208" name="Rectangle"/>
                <p:cNvSpPr/>
                <p:nvPr/>
              </p:nvSpPr>
              <p:spPr>
                <a:xfrm>
                  <a:off x="3683000" y="2781300"/>
                  <a:ext cx="2717800" cy="1447800"/>
                </a:xfrm>
                <a:prstGeom prst="rect">
                  <a:avLst/>
                </a:prstGeom>
                <a:solidFill>
                  <a:srgbClr val="F9FC6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9" name="Rectangle"/>
                <p:cNvSpPr/>
                <p:nvPr/>
              </p:nvSpPr>
              <p:spPr>
                <a:xfrm>
                  <a:off x="4343400" y="0"/>
                  <a:ext cx="3556000" cy="711200"/>
                </a:xfrm>
                <a:prstGeom prst="rect">
                  <a:avLst/>
                </a:prstGeom>
                <a:solidFill>
                  <a:srgbClr val="FFFEFC"/>
                </a:solidFill>
                <a:ln w="127000" cap="flat">
                  <a:solidFill>
                    <a:srgbClr val="F7F86A"/>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0" name="Rectangle"/>
                <p:cNvSpPr/>
                <p:nvPr/>
              </p:nvSpPr>
              <p:spPr>
                <a:xfrm>
                  <a:off x="0" y="1841500"/>
                  <a:ext cx="3556000" cy="711200"/>
                </a:xfrm>
                <a:prstGeom prst="rect">
                  <a:avLst/>
                </a:prstGeom>
                <a:solidFill>
                  <a:srgbClr val="FFFEFC"/>
                </a:solidFill>
                <a:ln w="127000" cap="flat">
                  <a:solidFill>
                    <a:srgbClr val="F7F86A"/>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12" name="Denial"/>
              <p:cNvSpPr/>
              <p:nvPr/>
            </p:nvSpPr>
            <p:spPr>
              <a:xfrm>
                <a:off x="3683000" y="2819400"/>
                <a:ext cx="2784348" cy="1270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8000">
                    <a:solidFill>
                      <a:srgbClr val="000000"/>
                    </a:solidFill>
                    <a:latin typeface="Marker Felt"/>
                    <a:ea typeface="Marker Felt"/>
                    <a:cs typeface="Marker Felt"/>
                    <a:sym typeface="Marker Felt"/>
                  </a:defRPr>
                </a:lvl1pPr>
              </a:lstStyle>
              <a:p>
                <a:pPr/>
                <a:r>
                  <a:t>Denial</a:t>
                </a:r>
              </a:p>
            </p:txBody>
          </p:sp>
        </p:grpSp>
        <p:sp>
          <p:nvSpPr>
            <p:cNvPr id="214" name="+"/>
            <p:cNvSpPr/>
            <p:nvPr/>
          </p:nvSpPr>
          <p:spPr>
            <a:xfrm>
              <a:off x="2565400" y="2730500"/>
              <a:ext cx="950976" cy="1879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200">
                  <a:solidFill>
                    <a:srgbClr val="000000"/>
                  </a:solidFill>
                  <a:latin typeface="Marker Felt"/>
                  <a:ea typeface="Marker Felt"/>
                  <a:cs typeface="Marker Felt"/>
                  <a:sym typeface="Marker Felt"/>
                </a:defRPr>
              </a:lvl1pPr>
            </a:lstStyle>
            <a:p>
              <a:pPr/>
              <a:r>
                <a:t>+</a:t>
              </a:r>
            </a:p>
          </p:txBody>
        </p:sp>
      </p:grpSp>
      <p:grpSp>
        <p:nvGrpSpPr>
          <p:cNvPr id="224" name="Group"/>
          <p:cNvGrpSpPr/>
          <p:nvPr/>
        </p:nvGrpSpPr>
        <p:grpSpPr>
          <a:xfrm>
            <a:off x="1593361" y="1753277"/>
            <a:ext cx="11339716" cy="4381501"/>
            <a:chOff x="0" y="0"/>
            <a:chExt cx="11339714" cy="4381500"/>
          </a:xfrm>
        </p:grpSpPr>
        <p:grpSp>
          <p:nvGrpSpPr>
            <p:cNvPr id="222" name="Group"/>
            <p:cNvGrpSpPr/>
            <p:nvPr/>
          </p:nvGrpSpPr>
          <p:grpSpPr>
            <a:xfrm>
              <a:off x="0" y="0"/>
              <a:ext cx="11339715" cy="4229100"/>
              <a:chOff x="0" y="0"/>
              <a:chExt cx="11339714" cy="4229100"/>
            </a:xfrm>
          </p:grpSpPr>
          <p:grpSp>
            <p:nvGrpSpPr>
              <p:cNvPr id="220" name="Group"/>
              <p:cNvGrpSpPr/>
              <p:nvPr/>
            </p:nvGrpSpPr>
            <p:grpSpPr>
              <a:xfrm>
                <a:off x="0" y="0"/>
                <a:ext cx="11339715" cy="4229100"/>
                <a:chOff x="0" y="0"/>
                <a:chExt cx="11339714" cy="4229100"/>
              </a:xfrm>
            </p:grpSpPr>
            <p:sp>
              <p:nvSpPr>
                <p:cNvPr id="216" name="Rectangle"/>
                <p:cNvSpPr/>
                <p:nvPr/>
              </p:nvSpPr>
              <p:spPr>
                <a:xfrm>
                  <a:off x="7706602" y="2781300"/>
                  <a:ext cx="3633113" cy="1447800"/>
                </a:xfrm>
                <a:prstGeom prst="rect">
                  <a:avLst/>
                </a:prstGeom>
                <a:solidFill>
                  <a:srgbClr val="C0FCA8"/>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7" name="Rectangle"/>
                <p:cNvSpPr/>
                <p:nvPr/>
              </p:nvSpPr>
              <p:spPr>
                <a:xfrm>
                  <a:off x="7792231" y="0"/>
                  <a:ext cx="3425157" cy="711200"/>
                </a:xfrm>
                <a:prstGeom prst="rect">
                  <a:avLst/>
                </a:prstGeom>
                <a:solidFill>
                  <a:srgbClr val="FFFEFC"/>
                </a:solidFill>
                <a:ln w="127000" cap="flat">
                  <a:solidFill>
                    <a:srgbClr val="86DF72"/>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8" name="Rectangle"/>
                <p:cNvSpPr/>
                <p:nvPr/>
              </p:nvSpPr>
              <p:spPr>
                <a:xfrm>
                  <a:off x="0" y="863600"/>
                  <a:ext cx="2984780" cy="711200"/>
                </a:xfrm>
                <a:prstGeom prst="rect">
                  <a:avLst/>
                </a:prstGeom>
                <a:solidFill>
                  <a:srgbClr val="FFFEFC"/>
                </a:solidFill>
                <a:ln w="127000" cap="flat">
                  <a:solidFill>
                    <a:srgbClr val="86DF72"/>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9" name="Rectangle"/>
                <p:cNvSpPr/>
                <p:nvPr/>
              </p:nvSpPr>
              <p:spPr>
                <a:xfrm>
                  <a:off x="7070501" y="863600"/>
                  <a:ext cx="4159120" cy="711200"/>
                </a:xfrm>
                <a:prstGeom prst="rect">
                  <a:avLst/>
                </a:prstGeom>
                <a:solidFill>
                  <a:srgbClr val="FFFEFC"/>
                </a:solidFill>
                <a:ln w="127000" cap="flat">
                  <a:solidFill>
                    <a:srgbClr val="86DF72"/>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21" name="Destroy"/>
              <p:cNvSpPr/>
              <p:nvPr/>
            </p:nvSpPr>
            <p:spPr>
              <a:xfrm>
                <a:off x="7828929" y="2806700"/>
                <a:ext cx="3439442" cy="1270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ts val="9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7700">
                    <a:solidFill>
                      <a:srgbClr val="000000"/>
                    </a:solidFill>
                    <a:latin typeface="Marker Felt"/>
                    <a:ea typeface="Marker Felt"/>
                    <a:cs typeface="Marker Felt"/>
                    <a:sym typeface="Marker Felt"/>
                  </a:defRPr>
                </a:lvl1pPr>
              </a:lstStyle>
              <a:p>
                <a:pPr/>
                <a:r>
                  <a:t>Destroy</a:t>
                </a:r>
              </a:p>
            </p:txBody>
          </p:sp>
        </p:grpSp>
        <p:sp>
          <p:nvSpPr>
            <p:cNvPr id="223" name="="/>
            <p:cNvSpPr/>
            <p:nvPr/>
          </p:nvSpPr>
          <p:spPr>
            <a:xfrm>
              <a:off x="6483332" y="2501900"/>
              <a:ext cx="871214" cy="1879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12200">
                  <a:solidFill>
                    <a:srgbClr val="000000"/>
                  </a:solidFill>
                  <a:latin typeface="Marker Felt"/>
                  <a:ea typeface="Marker Felt"/>
                  <a:cs typeface="Marker Felt"/>
                  <a:sym typeface="Marker Felt"/>
                </a:defRPr>
              </a:lvl1pPr>
            </a:lstStyle>
            <a:p>
              <a:pPr/>
              <a:r>
                <a:t>=</a:t>
              </a:r>
            </a:p>
          </p:txBody>
        </p:sp>
      </p:grpSp>
      <p:sp>
        <p:nvSpPr>
          <p:cNvPr id="225" name="• Wealth disguises lousy marriages.…"/>
          <p:cNvSpPr/>
          <p:nvPr/>
        </p:nvSpPr>
        <p:spPr>
          <a:xfrm>
            <a:off x="1999761" y="6503077"/>
            <a:ext cx="11341101" cy="2578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7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1379200" algn="l"/>
              </a:tabLst>
              <a:defRPr b="1" sz="4600">
                <a:solidFill>
                  <a:srgbClr val="444444"/>
                </a:solidFill>
                <a:latin typeface="Georgia"/>
                <a:ea typeface="Georgia"/>
                <a:cs typeface="Georgia"/>
                <a:sym typeface="Georgia"/>
              </a:defRPr>
            </a:pPr>
            <a:r>
              <a:t>• Wealth disguises lousy marriages.</a:t>
            </a:r>
          </a:p>
          <a:p>
            <a:pPr algn="l">
              <a:lnSpc>
                <a:spcPts val="7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1379200" algn="l"/>
              </a:tabLst>
              <a:defRPr b="1" sz="4600">
                <a:solidFill>
                  <a:srgbClr val="444444"/>
                </a:solidFill>
                <a:latin typeface="Georgia"/>
                <a:ea typeface="Georgia"/>
                <a:cs typeface="Georgia"/>
                <a:sym typeface="Georgia"/>
              </a:defRPr>
            </a:pPr>
            <a:r>
              <a:t>• A wife’s work creates own wealth.</a:t>
            </a:r>
          </a:p>
          <a:p>
            <a:pPr algn="l">
              <a:lnSpc>
                <a:spcPts val="7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1379200" algn="l"/>
              </a:tabLst>
              <a:defRPr b="1" sz="4600">
                <a:solidFill>
                  <a:srgbClr val="444444"/>
                </a:solidFill>
                <a:latin typeface="Georgia"/>
                <a:ea typeface="Georgia"/>
                <a:cs typeface="Georgia"/>
                <a:sym typeface="Georgia"/>
              </a:defRPr>
            </a:pPr>
            <a:r>
              <a:t>• Temptation lurks at the door.</a:t>
            </a:r>
          </a:p>
        </p:txBody>
      </p:sp>
      <p:sp>
        <p:nvSpPr>
          <p:cNvPr id="226" name="你們放縱貪慾，如果得不到，就殺人；…"/>
          <p:cNvSpPr/>
          <p:nvPr/>
        </p:nvSpPr>
        <p:spPr>
          <a:xfrm>
            <a:off x="1758461" y="1727877"/>
            <a:ext cx="11009516" cy="23280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7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861800" algn="l"/>
              </a:tabLst>
              <a:defRPr spc="127" sz="4600">
                <a:solidFill>
                  <a:srgbClr val="000000"/>
                </a:solidFill>
                <a:latin typeface="蘋果儷中黑"/>
                <a:ea typeface="蘋果儷中黑"/>
                <a:cs typeface="蘋果儷中黑"/>
                <a:sym typeface="蘋果儷中黑"/>
              </a:defRPr>
            </a:pPr>
            <a:r>
              <a:t>你們放縱貪慾，如果得不到，就殺人；</a:t>
            </a:r>
          </a:p>
          <a:p>
            <a:pPr algn="l">
              <a:lnSpc>
                <a:spcPts val="7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861800" algn="l"/>
              </a:tabLst>
              <a:defRPr spc="127" sz="4600">
                <a:solidFill>
                  <a:srgbClr val="000000"/>
                </a:solidFill>
                <a:latin typeface="蘋果儷中黑"/>
                <a:ea typeface="蘋果儷中黑"/>
                <a:cs typeface="蘋果儷中黑"/>
                <a:sym typeface="蘋果儷中黑"/>
              </a:defRPr>
            </a:pPr>
            <a:r>
              <a:t>你們嫉妒，如果一無所得，就打鬥爭執。</a:t>
            </a:r>
          </a:p>
          <a:p>
            <a:pPr algn="l">
              <a:lnSpc>
                <a:spcPts val="7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861800" algn="l"/>
              </a:tabLst>
              <a:defRPr spc="127" sz="4600">
                <a:solidFill>
                  <a:srgbClr val="000000"/>
                </a:solidFill>
                <a:latin typeface="蘋果儷中黑"/>
                <a:ea typeface="蘋果儷中黑"/>
                <a:cs typeface="蘋果儷中黑"/>
                <a:sym typeface="蘋果儷中黑"/>
              </a:defRPr>
            </a:pPr>
            <a:r>
              <a:t>你們得不到，因為你們不求；</a:t>
            </a:r>
          </a:p>
        </p:txBody>
      </p:sp>
      <p:sp>
        <p:nvSpPr>
          <p:cNvPr id="227" name="富足的看法"/>
          <p:cNvSpPr/>
          <p:nvPr/>
        </p:nvSpPr>
        <p:spPr>
          <a:xfrm>
            <a:off x="5390661" y="127677"/>
            <a:ext cx="3924301" cy="1168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defRPr>
            </a:lvl1pPr>
          </a:lstStyle>
          <a:p>
            <a:pPr/>
            <a:r>
              <a:t>富足的看法</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07"/>
                                        </p:tgtEl>
                                        <p:attrNameLst>
                                          <p:attrName>style.visibility</p:attrName>
                                        </p:attrNameLst>
                                      </p:cBhvr>
                                      <p:to>
                                        <p:strVal val="visible"/>
                                      </p:to>
                                    </p:set>
                                    <p:anim calcmode="lin" valueType="num">
                                      <p:cBhvr>
                                        <p:cTn id="7" dur="1000" fill="hold"/>
                                        <p:tgtEl>
                                          <p:spTgt spid="207"/>
                                        </p:tgtEl>
                                        <p:attrNameLst>
                                          <p:attrName>ppt_x</p:attrName>
                                        </p:attrNameLst>
                                      </p:cBhvr>
                                      <p:tavLst>
                                        <p:tav tm="0">
                                          <p:val>
                                            <p:strVal val="0-#ppt_w/2"/>
                                          </p:val>
                                        </p:tav>
                                        <p:tav tm="100000">
                                          <p:val>
                                            <p:strVal val="#ppt_x"/>
                                          </p:val>
                                        </p:tav>
                                      </p:tavLst>
                                    </p:anim>
                                    <p:anim calcmode="lin" valueType="num">
                                      <p:cBhvr>
                                        <p:cTn id="8" dur="1000" fill="hold"/>
                                        <p:tgtEl>
                                          <p:spTgt spid="20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215"/>
                                        </p:tgtEl>
                                        <p:attrNameLst>
                                          <p:attrName>style.visibility</p:attrName>
                                        </p:attrNameLst>
                                      </p:cBhvr>
                                      <p:to>
                                        <p:strVal val="visible"/>
                                      </p:to>
                                    </p:set>
                                    <p:anim calcmode="lin" valueType="num">
                                      <p:cBhvr>
                                        <p:cTn id="13" dur="1000" fill="hold"/>
                                        <p:tgtEl>
                                          <p:spTgt spid="215"/>
                                        </p:tgtEl>
                                        <p:attrNameLst>
                                          <p:attrName>ppt_x</p:attrName>
                                        </p:attrNameLst>
                                      </p:cBhvr>
                                      <p:tavLst>
                                        <p:tav tm="0">
                                          <p:val>
                                            <p:strVal val="#ppt_x"/>
                                          </p:val>
                                        </p:tav>
                                        <p:tav tm="100000">
                                          <p:val>
                                            <p:strVal val="#ppt_x"/>
                                          </p:val>
                                        </p:tav>
                                      </p:tavLst>
                                    </p:anim>
                                    <p:anim calcmode="lin" valueType="num">
                                      <p:cBhvr>
                                        <p:cTn id="14" dur="1000" fill="hold"/>
                                        <p:tgtEl>
                                          <p:spTgt spid="21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2" presetID="2" grpId="3" fill="hold">
                                  <p:stCondLst>
                                    <p:cond delay="0"/>
                                  </p:stCondLst>
                                  <p:iterate type="el" backwards="0">
                                    <p:tmAbs val="0"/>
                                  </p:iterate>
                                  <p:childTnLst>
                                    <p:set>
                                      <p:cBhvr>
                                        <p:cTn id="18" fill="hold"/>
                                        <p:tgtEl>
                                          <p:spTgt spid="224"/>
                                        </p:tgtEl>
                                        <p:attrNameLst>
                                          <p:attrName>style.visibility</p:attrName>
                                        </p:attrNameLst>
                                      </p:cBhvr>
                                      <p:to>
                                        <p:strVal val="visible"/>
                                      </p:to>
                                    </p:set>
                                    <p:anim calcmode="lin" valueType="num">
                                      <p:cBhvr>
                                        <p:cTn id="19" dur="1000" fill="hold"/>
                                        <p:tgtEl>
                                          <p:spTgt spid="224"/>
                                        </p:tgtEl>
                                        <p:attrNameLst>
                                          <p:attrName>ppt_x</p:attrName>
                                        </p:attrNameLst>
                                      </p:cBhvr>
                                      <p:tavLst>
                                        <p:tav tm="0">
                                          <p:val>
                                            <p:strVal val="1+#ppt_w/2"/>
                                          </p:val>
                                        </p:tav>
                                        <p:tav tm="100000">
                                          <p:val>
                                            <p:strVal val="#ppt_x"/>
                                          </p:val>
                                        </p:tav>
                                      </p:tavLst>
                                    </p:anim>
                                    <p:anim calcmode="lin" valueType="num">
                                      <p:cBhvr>
                                        <p:cTn id="20" dur="1000" fill="hold"/>
                                        <p:tgtEl>
                                          <p:spTgt spid="2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4" fill="hold">
                                  <p:stCondLst>
                                    <p:cond delay="0"/>
                                  </p:stCondLst>
                                  <p:iterate type="el" backwards="0">
                                    <p:tmAbs val="0"/>
                                  </p:iterate>
                                  <p:childTnLst>
                                    <p:set>
                                      <p:cBhvr>
                                        <p:cTn id="24" fill="hold"/>
                                        <p:tgtEl>
                                          <p:spTgt spid="225">
                                            <p:bg/>
                                          </p:spTgt>
                                        </p:tgtEl>
                                        <p:attrNameLst>
                                          <p:attrName>style.visibility</p:attrName>
                                        </p:attrNameLst>
                                      </p:cBhvr>
                                      <p:to>
                                        <p:strVal val="visible"/>
                                      </p:to>
                                    </p:set>
                                    <p:animEffect filter="wipe(left)" transition="in">
                                      <p:cBhvr>
                                        <p:cTn id="25" dur="1000"/>
                                        <p:tgtEl>
                                          <p:spTgt spid="225">
                                            <p:bg/>
                                          </p:spTgt>
                                        </p:tgtEl>
                                      </p:cBhvr>
                                    </p:animEffect>
                                  </p:childTnLst>
                                </p:cTn>
                              </p:par>
                              <p:par>
                                <p:cTn id="26" presetClass="entr" nodeType="withEffect" presetSubtype="8" presetID="22" grpId="4" fill="hold">
                                  <p:stCondLst>
                                    <p:cond delay="0"/>
                                  </p:stCondLst>
                                  <p:iterate type="el" backwards="0">
                                    <p:tmAbs val="0"/>
                                  </p:iterate>
                                  <p:childTnLst>
                                    <p:set>
                                      <p:cBhvr>
                                        <p:cTn id="27" fill="hold"/>
                                        <p:tgtEl>
                                          <p:spTgt spid="225">
                                            <p:txEl>
                                              <p:pRg st="0" end="0"/>
                                            </p:txEl>
                                          </p:spTgt>
                                        </p:tgtEl>
                                        <p:attrNameLst>
                                          <p:attrName>style.visibility</p:attrName>
                                        </p:attrNameLst>
                                      </p:cBhvr>
                                      <p:to>
                                        <p:strVal val="visible"/>
                                      </p:to>
                                    </p:set>
                                    <p:animEffect filter="wipe(left)" transition="in">
                                      <p:cBhvr>
                                        <p:cTn id="28" dur="1000"/>
                                        <p:tgtEl>
                                          <p:spTgt spid="22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8" presetID="22" grpId="4" fill="hold">
                                  <p:stCondLst>
                                    <p:cond delay="0"/>
                                  </p:stCondLst>
                                  <p:iterate type="el" backwards="0">
                                    <p:tmAbs val="0"/>
                                  </p:iterate>
                                  <p:childTnLst>
                                    <p:set>
                                      <p:cBhvr>
                                        <p:cTn id="32" fill="hold"/>
                                        <p:tgtEl>
                                          <p:spTgt spid="225">
                                            <p:txEl>
                                              <p:pRg st="1" end="1"/>
                                            </p:txEl>
                                          </p:spTgt>
                                        </p:tgtEl>
                                        <p:attrNameLst>
                                          <p:attrName>style.visibility</p:attrName>
                                        </p:attrNameLst>
                                      </p:cBhvr>
                                      <p:to>
                                        <p:strVal val="visible"/>
                                      </p:to>
                                    </p:set>
                                    <p:animEffect filter="wipe(left)" transition="in">
                                      <p:cBhvr>
                                        <p:cTn id="33" dur="1000"/>
                                        <p:tgtEl>
                                          <p:spTgt spid="225">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Class="entr" nodeType="clickEffect" presetSubtype="8" presetID="22" grpId="4" fill="hold">
                                  <p:stCondLst>
                                    <p:cond delay="0"/>
                                  </p:stCondLst>
                                  <p:iterate type="el" backwards="0">
                                    <p:tmAbs val="0"/>
                                  </p:iterate>
                                  <p:childTnLst>
                                    <p:set>
                                      <p:cBhvr>
                                        <p:cTn id="37" fill="hold"/>
                                        <p:tgtEl>
                                          <p:spTgt spid="225">
                                            <p:txEl>
                                              <p:pRg st="2" end="2"/>
                                            </p:txEl>
                                          </p:spTgt>
                                        </p:tgtEl>
                                        <p:attrNameLst>
                                          <p:attrName>style.visibility</p:attrName>
                                        </p:attrNameLst>
                                      </p:cBhvr>
                                      <p:to>
                                        <p:strVal val="visible"/>
                                      </p:to>
                                    </p:set>
                                    <p:animEffect filter="wipe(left)" transition="in">
                                      <p:cBhvr>
                                        <p:cTn id="38" dur="1000"/>
                                        <p:tgtEl>
                                          <p:spTgt spid="225">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7" grpId="1"/>
      <p:bldP build="whole" bldLvl="1" animBg="1" rev="0" advAuto="0" spid="215" grpId="2"/>
      <p:bldP build="whole" bldLvl="1" animBg="1" rev="0" advAuto="0" spid="224" grpId="3"/>
      <p:bldP build="p" bldLvl="5" animBg="1" rev="0" advAuto="0" spid="225" grpId="4"/>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1" name="Steps to Relieve _____ Conflicts"/>
          <p:cNvSpPr txBox="1"/>
          <p:nvPr>
            <p:ph type="title"/>
          </p:nvPr>
        </p:nvSpPr>
        <p:spPr>
          <a:prstGeom prst="rect">
            <a:avLst/>
          </a:prstGeom>
        </p:spPr>
        <p:txBody>
          <a:bodyPr/>
          <a:lstStyle>
            <a:lvl1pPr>
              <a:lnSpc>
                <a:spcPts val="7200"/>
              </a:lnSpc>
              <a:defRPr sz="6000"/>
            </a:lvl1pPr>
          </a:lstStyle>
          <a:p>
            <a:pPr/>
            <a:r>
              <a:t>Steps to Relieve _____ Conflicts</a:t>
            </a:r>
          </a:p>
        </p:txBody>
      </p:sp>
      <p:sp>
        <p:nvSpPr>
          <p:cNvPr id="232" name="(1) Identify these pleasures or desires. What is it that has been driving you into conflict?…"/>
          <p:cNvSpPr txBox="1"/>
          <p:nvPr>
            <p:ph type="body" idx="1"/>
          </p:nvPr>
        </p:nvSpPr>
        <p:spPr>
          <a:prstGeom prst="rect">
            <a:avLst/>
          </a:prstGeom>
        </p:spPr>
        <p:txBody>
          <a:bodyPr/>
          <a:lstStyle/>
          <a:p>
            <a:pPr>
              <a:lnSpc>
                <a:spcPts val="4300"/>
              </a:lnSpc>
              <a:defRPr sz="3600">
                <a:solidFill>
                  <a:srgbClr val="000000"/>
                </a:solidFill>
              </a:defRPr>
            </a:pPr>
            <a:r>
              <a:t>(1) Identify these pleasures or desires. What is it that has been driving you into conflict?</a:t>
            </a:r>
          </a:p>
          <a:p>
            <a:pPr>
              <a:lnSpc>
                <a:spcPts val="4300"/>
              </a:lnSpc>
              <a:defRPr sz="3600">
                <a:solidFill>
                  <a:srgbClr val="000000"/>
                </a:solidFill>
              </a:defRPr>
            </a:pPr>
            <a:r>
              <a:t>(2) Repent from seeking your own gratification rather than God’s will. Focus on your own shortcomings rather than your spouses.</a:t>
            </a:r>
          </a:p>
          <a:p>
            <a:pPr>
              <a:lnSpc>
                <a:spcPts val="4300"/>
              </a:lnSpc>
              <a:defRPr sz="3600">
                <a:solidFill>
                  <a:srgbClr val="000000"/>
                </a:solidFill>
              </a:defRPr>
            </a:pPr>
            <a:r>
              <a:t>(3) Commit to doing God’s will regardless of the consequences. You as a Christian are to serve God.</a:t>
            </a:r>
          </a:p>
          <a:p>
            <a:pPr>
              <a:lnSpc>
                <a:spcPts val="4300"/>
              </a:lnSpc>
              <a:defRPr sz="3600">
                <a:solidFill>
                  <a:srgbClr val="000000"/>
                </a:solidFill>
              </a:defRPr>
            </a:pPr>
            <a:r>
              <a:t>(4) Follow God’s will. Talk is empty without action. </a:t>
            </a:r>
          </a:p>
          <a:p>
            <a:pPr>
              <a:lnSpc>
                <a:spcPts val="4300"/>
              </a:lnSpc>
              <a:defRPr sz="3600">
                <a:solidFill>
                  <a:srgbClr val="000000"/>
                </a:solidFill>
              </a:defRPr>
            </a:pPr>
            <a:r>
              <a:t>(5) Patch up ‘war’ scars. Apologize, confess your wrong and ask for forgiveness.</a:t>
            </a:r>
          </a:p>
        </p:txBody>
      </p:sp>
      <p:sp>
        <p:nvSpPr>
          <p:cNvPr id="233" name="Past"/>
          <p:cNvSpPr txBox="1"/>
          <p:nvPr/>
        </p:nvSpPr>
        <p:spPr>
          <a:xfrm>
            <a:off x="7047991" y="241300"/>
            <a:ext cx="1737361" cy="10192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7200"/>
              </a:lnSpc>
              <a:spcBef>
                <a:spcPts val="300"/>
              </a:spcBef>
              <a:defRPr b="1" sz="6000">
                <a:solidFill>
                  <a:srgbClr val="B41B3C"/>
                </a:solidFill>
              </a:defRPr>
            </a:lvl1pPr>
          </a:lstStyle>
          <a:p>
            <a:pPr/>
            <a:r>
              <a:t>Past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 grpId="1" fill="hold">
                                  <p:stCondLst>
                                    <p:cond delay="0"/>
                                  </p:stCondLst>
                                  <p:iterate type="lt" backwards="0">
                                    <p:tmAbs val="0"/>
                                  </p:iterate>
                                  <p:childTnLst>
                                    <p:set>
                                      <p:cBhvr>
                                        <p:cTn id="6" fill="hold"/>
                                        <p:tgtEl>
                                          <p:spTgt spid="233"/>
                                        </p:tgtEl>
                                        <p:attrNameLst>
                                          <p:attrName>style.visibility</p:attrName>
                                        </p:attrNameLst>
                                      </p:cBhvr>
                                      <p:to>
                                        <p:strVal val="visible"/>
                                      </p:to>
                                    </p:set>
                                    <p:anim calcmode="lin" valueType="num">
                                      <p:cBhvr>
                                        <p:cTn id="7" dur="3000" fill="hold"/>
                                        <p:tgtEl>
                                          <p:spTgt spid="233"/>
                                        </p:tgtEl>
                                        <p:attrNameLst>
                                          <p:attrName>ppt_x</p:attrName>
                                        </p:attrNameLst>
                                      </p:cBhvr>
                                      <p:tavLst>
                                        <p:tav tm="0">
                                          <p:val>
                                            <p:strVal val="#ppt_x"/>
                                          </p:val>
                                        </p:tav>
                                        <p:tav tm="100000">
                                          <p:val>
                                            <p:strVal val="#ppt_x"/>
                                          </p:val>
                                        </p:tav>
                                      </p:tavLst>
                                    </p:anim>
                                    <p:anim calcmode="lin" valueType="num">
                                      <p:cBhvr>
                                        <p:cTn id="8" dur="3000" fill="hold"/>
                                        <p:tgtEl>
                                          <p:spTgt spid="23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32">
                                            <p:bg/>
                                          </p:spTgt>
                                        </p:tgtEl>
                                        <p:attrNameLst>
                                          <p:attrName>style.visibility</p:attrName>
                                        </p:attrNameLst>
                                      </p:cBhvr>
                                      <p:to>
                                        <p:strVal val="visible"/>
                                      </p:to>
                                    </p:set>
                                    <p:anim calcmode="lin" valueType="num">
                                      <p:cBhvr>
                                        <p:cTn id="13" dur="1000" fill="hold"/>
                                        <p:tgtEl>
                                          <p:spTgt spid="232">
                                            <p:bg/>
                                          </p:spTgt>
                                        </p:tgtEl>
                                        <p:attrNameLst>
                                          <p:attrName>ppt_x</p:attrName>
                                        </p:attrNameLst>
                                      </p:cBhvr>
                                      <p:tavLst>
                                        <p:tav tm="0">
                                          <p:val>
                                            <p:strVal val="0-#ppt_w/2"/>
                                          </p:val>
                                        </p:tav>
                                        <p:tav tm="100000">
                                          <p:val>
                                            <p:strVal val="#ppt_x"/>
                                          </p:val>
                                        </p:tav>
                                      </p:tavLst>
                                    </p:anim>
                                    <p:anim calcmode="lin" valueType="num">
                                      <p:cBhvr>
                                        <p:cTn id="14" dur="1000" fill="hold"/>
                                        <p:tgtEl>
                                          <p:spTgt spid="232">
                                            <p:bg/>
                                          </p:spTgt>
                                        </p:tgtEl>
                                        <p:attrNameLst>
                                          <p:attrName>ppt_y</p:attrName>
                                        </p:attrNameLst>
                                      </p:cBhvr>
                                      <p:tavLst>
                                        <p:tav tm="0">
                                          <p:val>
                                            <p:strVal val="#ppt_y"/>
                                          </p:val>
                                        </p:tav>
                                        <p:tav tm="100000">
                                          <p:val>
                                            <p:strVal val="#ppt_y"/>
                                          </p:val>
                                        </p:tav>
                                      </p:tavLst>
                                    </p:anim>
                                  </p:childTnLst>
                                </p:cTn>
                              </p:par>
                              <p:par>
                                <p:cTn id="15" presetClass="entr" nodeType="withEffect" presetSubtype="8" presetID="2" grpId="2" fill="hold">
                                  <p:stCondLst>
                                    <p:cond delay="0"/>
                                  </p:stCondLst>
                                  <p:iterate type="el" backwards="0">
                                    <p:tmAbs val="0"/>
                                  </p:iterate>
                                  <p:childTnLst>
                                    <p:set>
                                      <p:cBhvr>
                                        <p:cTn id="16" fill="hold"/>
                                        <p:tgtEl>
                                          <p:spTgt spid="232">
                                            <p:txEl>
                                              <p:pRg st="0" end="0"/>
                                            </p:txEl>
                                          </p:spTgt>
                                        </p:tgtEl>
                                        <p:attrNameLst>
                                          <p:attrName>style.visibility</p:attrName>
                                        </p:attrNameLst>
                                      </p:cBhvr>
                                      <p:to>
                                        <p:strVal val="visible"/>
                                      </p:to>
                                    </p:set>
                                    <p:anim calcmode="lin" valueType="num">
                                      <p:cBhvr>
                                        <p:cTn id="17" dur="1000" fill="hold"/>
                                        <p:tgtEl>
                                          <p:spTgt spid="232">
                                            <p:txEl>
                                              <p:pRg st="0" end="0"/>
                                            </p:txEl>
                                          </p:spTgt>
                                        </p:tgtEl>
                                        <p:attrNameLst>
                                          <p:attrName>ppt_x</p:attrName>
                                        </p:attrNameLst>
                                      </p:cBhvr>
                                      <p:tavLst>
                                        <p:tav tm="0">
                                          <p:val>
                                            <p:strVal val="0-#ppt_w/2"/>
                                          </p:val>
                                        </p:tav>
                                        <p:tav tm="100000">
                                          <p:val>
                                            <p:strVal val="#ppt_x"/>
                                          </p:val>
                                        </p:tav>
                                      </p:tavLst>
                                    </p:anim>
                                    <p:anim calcmode="lin" valueType="num">
                                      <p:cBhvr>
                                        <p:cTn id="18" dur="1000" fill="hold"/>
                                        <p:tgtEl>
                                          <p:spTgt spid="23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 grpId="2" fill="hold">
                                  <p:stCondLst>
                                    <p:cond delay="0"/>
                                  </p:stCondLst>
                                  <p:iterate type="el" backwards="0">
                                    <p:tmAbs val="0"/>
                                  </p:iterate>
                                  <p:childTnLst>
                                    <p:set>
                                      <p:cBhvr>
                                        <p:cTn id="22" fill="hold"/>
                                        <p:tgtEl>
                                          <p:spTgt spid="232">
                                            <p:txEl>
                                              <p:pRg st="1" end="1"/>
                                            </p:txEl>
                                          </p:spTgt>
                                        </p:tgtEl>
                                        <p:attrNameLst>
                                          <p:attrName>style.visibility</p:attrName>
                                        </p:attrNameLst>
                                      </p:cBhvr>
                                      <p:to>
                                        <p:strVal val="visible"/>
                                      </p:to>
                                    </p:set>
                                    <p:anim calcmode="lin" valueType="num">
                                      <p:cBhvr>
                                        <p:cTn id="23" dur="1000" fill="hold"/>
                                        <p:tgtEl>
                                          <p:spTgt spid="232">
                                            <p:txEl>
                                              <p:pRg st="1" end="1"/>
                                            </p:txEl>
                                          </p:spTgt>
                                        </p:tgtEl>
                                        <p:attrNameLst>
                                          <p:attrName>ppt_x</p:attrName>
                                        </p:attrNameLst>
                                      </p:cBhvr>
                                      <p:tavLst>
                                        <p:tav tm="0">
                                          <p:val>
                                            <p:strVal val="0-#ppt_w/2"/>
                                          </p:val>
                                        </p:tav>
                                        <p:tav tm="100000">
                                          <p:val>
                                            <p:strVal val="#ppt_x"/>
                                          </p:val>
                                        </p:tav>
                                      </p:tavLst>
                                    </p:anim>
                                    <p:anim calcmode="lin" valueType="num">
                                      <p:cBhvr>
                                        <p:cTn id="24" dur="1000" fill="hold"/>
                                        <p:tgtEl>
                                          <p:spTgt spid="23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8" presetID="2" grpId="2" fill="hold">
                                  <p:stCondLst>
                                    <p:cond delay="0"/>
                                  </p:stCondLst>
                                  <p:iterate type="el" backwards="0">
                                    <p:tmAbs val="0"/>
                                  </p:iterate>
                                  <p:childTnLst>
                                    <p:set>
                                      <p:cBhvr>
                                        <p:cTn id="28" fill="hold"/>
                                        <p:tgtEl>
                                          <p:spTgt spid="232">
                                            <p:txEl>
                                              <p:pRg st="2" end="2"/>
                                            </p:txEl>
                                          </p:spTgt>
                                        </p:tgtEl>
                                        <p:attrNameLst>
                                          <p:attrName>style.visibility</p:attrName>
                                        </p:attrNameLst>
                                      </p:cBhvr>
                                      <p:to>
                                        <p:strVal val="visible"/>
                                      </p:to>
                                    </p:set>
                                    <p:anim calcmode="lin" valueType="num">
                                      <p:cBhvr>
                                        <p:cTn id="29" dur="1000" fill="hold"/>
                                        <p:tgtEl>
                                          <p:spTgt spid="232">
                                            <p:txEl>
                                              <p:pRg st="2" end="2"/>
                                            </p:txEl>
                                          </p:spTgt>
                                        </p:tgtEl>
                                        <p:attrNameLst>
                                          <p:attrName>ppt_x</p:attrName>
                                        </p:attrNameLst>
                                      </p:cBhvr>
                                      <p:tavLst>
                                        <p:tav tm="0">
                                          <p:val>
                                            <p:strVal val="0-#ppt_w/2"/>
                                          </p:val>
                                        </p:tav>
                                        <p:tav tm="100000">
                                          <p:val>
                                            <p:strVal val="#ppt_x"/>
                                          </p:val>
                                        </p:tav>
                                      </p:tavLst>
                                    </p:anim>
                                    <p:anim calcmode="lin" valueType="num">
                                      <p:cBhvr>
                                        <p:cTn id="30" dur="1000" fill="hold"/>
                                        <p:tgtEl>
                                          <p:spTgt spid="23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 grpId="2" fill="hold">
                                  <p:stCondLst>
                                    <p:cond delay="0"/>
                                  </p:stCondLst>
                                  <p:iterate type="el" backwards="0">
                                    <p:tmAbs val="0"/>
                                  </p:iterate>
                                  <p:childTnLst>
                                    <p:set>
                                      <p:cBhvr>
                                        <p:cTn id="34" fill="hold"/>
                                        <p:tgtEl>
                                          <p:spTgt spid="232">
                                            <p:txEl>
                                              <p:pRg st="3" end="3"/>
                                            </p:txEl>
                                          </p:spTgt>
                                        </p:tgtEl>
                                        <p:attrNameLst>
                                          <p:attrName>style.visibility</p:attrName>
                                        </p:attrNameLst>
                                      </p:cBhvr>
                                      <p:to>
                                        <p:strVal val="visible"/>
                                      </p:to>
                                    </p:set>
                                    <p:anim calcmode="lin" valueType="num">
                                      <p:cBhvr>
                                        <p:cTn id="35" dur="1000" fill="hold"/>
                                        <p:tgtEl>
                                          <p:spTgt spid="232">
                                            <p:txEl>
                                              <p:pRg st="3" end="3"/>
                                            </p:txEl>
                                          </p:spTgt>
                                        </p:tgtEl>
                                        <p:attrNameLst>
                                          <p:attrName>ppt_x</p:attrName>
                                        </p:attrNameLst>
                                      </p:cBhvr>
                                      <p:tavLst>
                                        <p:tav tm="0">
                                          <p:val>
                                            <p:strVal val="0-#ppt_w/2"/>
                                          </p:val>
                                        </p:tav>
                                        <p:tav tm="100000">
                                          <p:val>
                                            <p:strVal val="#ppt_x"/>
                                          </p:val>
                                        </p:tav>
                                      </p:tavLst>
                                    </p:anim>
                                    <p:anim calcmode="lin" valueType="num">
                                      <p:cBhvr>
                                        <p:cTn id="36" dur="1000" fill="hold"/>
                                        <p:tgtEl>
                                          <p:spTgt spid="23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Class="entr" nodeType="clickEffect" presetSubtype="8" presetID="2" grpId="2" fill="hold">
                                  <p:stCondLst>
                                    <p:cond delay="0"/>
                                  </p:stCondLst>
                                  <p:iterate type="el" backwards="0">
                                    <p:tmAbs val="0"/>
                                  </p:iterate>
                                  <p:childTnLst>
                                    <p:set>
                                      <p:cBhvr>
                                        <p:cTn id="40" fill="hold"/>
                                        <p:tgtEl>
                                          <p:spTgt spid="232">
                                            <p:txEl>
                                              <p:pRg st="4" end="4"/>
                                            </p:txEl>
                                          </p:spTgt>
                                        </p:tgtEl>
                                        <p:attrNameLst>
                                          <p:attrName>style.visibility</p:attrName>
                                        </p:attrNameLst>
                                      </p:cBhvr>
                                      <p:to>
                                        <p:strVal val="visible"/>
                                      </p:to>
                                    </p:set>
                                    <p:anim calcmode="lin" valueType="num">
                                      <p:cBhvr>
                                        <p:cTn id="41" dur="1000" fill="hold"/>
                                        <p:tgtEl>
                                          <p:spTgt spid="232">
                                            <p:txEl>
                                              <p:pRg st="4" end="4"/>
                                            </p:txEl>
                                          </p:spTgt>
                                        </p:tgtEl>
                                        <p:attrNameLst>
                                          <p:attrName>ppt_x</p:attrName>
                                        </p:attrNameLst>
                                      </p:cBhvr>
                                      <p:tavLst>
                                        <p:tav tm="0">
                                          <p:val>
                                            <p:strVal val="0-#ppt_w/2"/>
                                          </p:val>
                                        </p:tav>
                                        <p:tav tm="100000">
                                          <p:val>
                                            <p:strVal val="#ppt_x"/>
                                          </p:val>
                                        </p:tav>
                                      </p:tavLst>
                                    </p:anim>
                                    <p:anim calcmode="lin" valueType="num">
                                      <p:cBhvr>
                                        <p:cTn id="42" dur="1000" fill="hold"/>
                                        <p:tgtEl>
                                          <p:spTgt spid="23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2" grpId="2"/>
      <p:bldP build="whole" bldLvl="1" animBg="1" rev="0" advAuto="0" spid="233" grpId="1"/>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Oval"/>
          <p:cNvSpPr/>
          <p:nvPr/>
        </p:nvSpPr>
        <p:spPr>
          <a:xfrm>
            <a:off x="1528620" y="1509363"/>
            <a:ext cx="11427885" cy="2273301"/>
          </a:xfrm>
          <a:prstGeom prst="ellipse">
            <a:avLst/>
          </a:prstGeom>
          <a:solidFill>
            <a:srgbClr val="FFED4D"/>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36" name="你們就要意念相同、愛心相同、有一樣的心思、有一樣的意念、使我的喜樂可以滿足。…"/>
          <p:cNvSpPr/>
          <p:nvPr/>
        </p:nvSpPr>
        <p:spPr>
          <a:xfrm>
            <a:off x="1567090" y="1765977"/>
            <a:ext cx="11427885" cy="754834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82500" algn="l"/>
              </a:tabLst>
              <a:defRPr b="1" sz="4600">
                <a:solidFill>
                  <a:srgbClr val="000000"/>
                </a:solidFill>
                <a:latin typeface="Marker Felt"/>
                <a:ea typeface="Marker Felt"/>
                <a:cs typeface="Marker Felt"/>
                <a:sym typeface="Marker Felt"/>
              </a:defRPr>
            </a:pPr>
            <a:r>
              <a:t> </a:t>
            </a:r>
            <a:r>
              <a:rPr b="0">
                <a:latin typeface="+mn-lt"/>
                <a:ea typeface="+mn-ea"/>
                <a:cs typeface="+mn-cs"/>
                <a:sym typeface="Helvetica Neue"/>
              </a:rPr>
              <a:t>你們就要意念相同、愛心相同、有一樣的心思、有一樣的意念、使我的喜樂可以滿足。</a:t>
            </a:r>
          </a:p>
          <a:p>
            <a: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82500" algn="l"/>
              </a:tabLst>
              <a:defRPr b="1" sz="4600">
                <a:solidFill>
                  <a:srgbClr val="000000"/>
                </a:solidFill>
                <a:latin typeface="Marker Felt"/>
                <a:ea typeface="Marker Felt"/>
                <a:cs typeface="Marker Felt"/>
                <a:sym typeface="Marker Felt"/>
              </a:defRPr>
            </a:pPr>
          </a:p>
          <a:p>
            <a: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82500" algn="l"/>
              </a:tabLst>
              <a:defRPr sz="4600">
                <a:solidFill>
                  <a:srgbClr val="000000"/>
                </a:solidFill>
              </a:defRPr>
            </a:pPr>
            <a:r>
              <a:t>凡事不可結黨、不可貪圖虛浮的榮耀．只要存心謙卑、各人看別人比自己強。</a:t>
            </a:r>
            <a:endParaRPr b="1">
              <a:latin typeface="Marker Felt"/>
              <a:ea typeface="Marker Felt"/>
              <a:cs typeface="Marker Felt"/>
              <a:sym typeface="Marker Felt"/>
            </a:endParaRPr>
          </a:p>
          <a:p>
            <a: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82500" algn="l"/>
              </a:tabLst>
              <a:defRPr sz="4600">
                <a:solidFill>
                  <a:srgbClr val="000000"/>
                </a:solidFill>
              </a:defRPr>
            </a:pPr>
            <a:r>
              <a:t>各人不要單顧自己的事、也要顧別人的事。</a:t>
            </a:r>
            <a:endParaRPr b="1">
              <a:latin typeface="Marker Felt"/>
              <a:ea typeface="Marker Felt"/>
              <a:cs typeface="Marker Felt"/>
              <a:sym typeface="Marker Felt"/>
            </a:endParaRPr>
          </a:p>
          <a:p>
            <a: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82500" algn="l"/>
              </a:tabLst>
              <a:defRPr sz="4600">
                <a:solidFill>
                  <a:srgbClr val="000000"/>
                </a:solidFill>
              </a:defRPr>
            </a:pPr>
            <a:r>
              <a:t>你們當以基督耶穌的心為心。</a:t>
            </a:r>
            <a:r>
              <a:rPr b="1">
                <a:latin typeface="Marker Felt"/>
                <a:ea typeface="Marker Felt"/>
                <a:cs typeface="Marker Felt"/>
                <a:sym typeface="Marker Felt"/>
              </a:rPr>
              <a:t> </a:t>
            </a:r>
            <a:endParaRPr b="1">
              <a:latin typeface="Marker Felt"/>
              <a:ea typeface="Marker Felt"/>
              <a:cs typeface="Marker Felt"/>
              <a:sym typeface="Marker Felt"/>
            </a:endParaRPr>
          </a:p>
          <a:p>
            <a:pPr algn="l">
              <a:lnSpc>
                <a:spcPts val="6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382500" algn="l"/>
              </a:tabLst>
              <a:defRPr b="1" sz="4600">
                <a:solidFill>
                  <a:srgbClr val="000000"/>
                </a:solidFill>
                <a:latin typeface="Marker Felt"/>
                <a:ea typeface="Marker Felt"/>
                <a:cs typeface="Marker Felt"/>
                <a:sym typeface="Marker Felt"/>
              </a:defRPr>
            </a:pPr>
            <a:r>
              <a:t>(</a:t>
            </a:r>
            <a:r>
              <a:rPr b="0">
                <a:latin typeface="+mn-lt"/>
                <a:ea typeface="+mn-ea"/>
                <a:cs typeface="+mn-cs"/>
                <a:sym typeface="Helvetica Neue"/>
              </a:rPr>
              <a:t>腓</a:t>
            </a:r>
            <a:r>
              <a:t> </a:t>
            </a:r>
            <a:r>
              <a:rPr b="0">
                <a:latin typeface="+mn-lt"/>
                <a:ea typeface="+mn-ea"/>
                <a:cs typeface="+mn-cs"/>
                <a:sym typeface="Helvetica Neue"/>
              </a:rPr>
              <a:t>立</a:t>
            </a:r>
            <a:r>
              <a:t> </a:t>
            </a:r>
            <a:r>
              <a:rPr b="0">
                <a:latin typeface="+mn-lt"/>
                <a:ea typeface="+mn-ea"/>
                <a:cs typeface="+mn-cs"/>
                <a:sym typeface="Helvetica Neue"/>
              </a:rPr>
              <a:t>比</a:t>
            </a:r>
            <a:r>
              <a:t> </a:t>
            </a:r>
            <a:r>
              <a:rPr b="0">
                <a:latin typeface="+mn-lt"/>
                <a:ea typeface="+mn-ea"/>
                <a:cs typeface="+mn-cs"/>
                <a:sym typeface="Helvetica Neue"/>
              </a:rPr>
              <a:t>書</a:t>
            </a:r>
            <a:r>
              <a:t> 2:2-5)</a:t>
            </a:r>
          </a:p>
        </p:txBody>
      </p:sp>
      <p:sp>
        <p:nvSpPr>
          <p:cNvPr id="237" name="B) 創造婚姻的和諧"/>
          <p:cNvSpPr/>
          <p:nvPr/>
        </p:nvSpPr>
        <p:spPr>
          <a:xfrm>
            <a:off x="3037208" y="173883"/>
            <a:ext cx="8781864" cy="1117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蘋果儷中黑"/>
                <a:ea typeface="蘋果儷中黑"/>
                <a:cs typeface="蘋果儷中黑"/>
                <a:sym typeface="蘋果儷中黑"/>
              </a:defRPr>
            </a:lvl1pPr>
          </a:lstStyle>
          <a:p>
            <a:pPr/>
            <a:r>
              <a:t>B) 創造婚姻的和諧</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35"/>
                                        </p:tgtEl>
                                        <p:attrNameLst>
                                          <p:attrName>style.visibility</p:attrName>
                                        </p:attrNameLst>
                                      </p:cBhvr>
                                      <p:to>
                                        <p:strVal val="visible"/>
                                      </p:to>
                                    </p:set>
                                    <p:animEffect filter="dissolve" transition="in">
                                      <p:cBhvr>
                                        <p:cTn id="7" dur="1000"/>
                                        <p:tgtEl>
                                          <p:spTgt spid="2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5" grpId="1"/>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Convince…"/>
          <p:cNvSpPr txBox="1"/>
          <p:nvPr>
            <p:ph type="body" sz="quarter" idx="1"/>
          </p:nvPr>
        </p:nvSpPr>
        <p:spPr>
          <a:xfrm>
            <a:off x="1371362" y="3723344"/>
            <a:ext cx="4762501" cy="3911601"/>
          </a:xfrm>
          <a:prstGeom prst="rect">
            <a:avLst/>
          </a:prstGeom>
        </p:spPr>
        <p:txBody>
          <a:bodyPr anchor="t"/>
          <a:lstStyle/>
          <a:p>
            <a:pPr marL="317875" indent="-317875">
              <a:lnSpc>
                <a:spcPts val="4500"/>
              </a:lnSpc>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sz="3800">
                <a:solidFill>
                  <a:srgbClr val="000000"/>
                </a:solidFill>
                <a:latin typeface="+mn-lt"/>
                <a:ea typeface="+mn-ea"/>
                <a:cs typeface="+mn-cs"/>
                <a:sym typeface="Helvetica Neue"/>
              </a:defRPr>
            </a:pPr>
            <a:r>
              <a:t>Convince</a:t>
            </a:r>
          </a:p>
          <a:p>
            <a:pPr marL="317875" indent="-317875">
              <a:lnSpc>
                <a:spcPts val="4500"/>
              </a:lnSpc>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sz="3800">
                <a:solidFill>
                  <a:srgbClr val="000000"/>
                </a:solidFill>
                <a:latin typeface="+mn-lt"/>
                <a:ea typeface="+mn-ea"/>
                <a:cs typeface="+mn-cs"/>
                <a:sym typeface="Helvetica Neue"/>
              </a:defRPr>
            </a:pPr>
            <a:r>
              <a:t>Commit</a:t>
            </a:r>
          </a:p>
          <a:p>
            <a:pPr marL="317875" indent="-317875">
              <a:lnSpc>
                <a:spcPts val="4500"/>
              </a:lnSpc>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sz="3800">
                <a:solidFill>
                  <a:srgbClr val="000000"/>
                </a:solidFill>
                <a:latin typeface="+mn-lt"/>
                <a:ea typeface="+mn-ea"/>
                <a:cs typeface="+mn-cs"/>
                <a:sym typeface="Helvetica Neue"/>
              </a:defRPr>
            </a:pPr>
            <a:r>
              <a:t>Commence</a:t>
            </a:r>
          </a:p>
          <a:p>
            <a:pPr marL="317875" indent="-317875">
              <a:lnSpc>
                <a:spcPts val="4500"/>
              </a:lnSpc>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sz="3800">
                <a:solidFill>
                  <a:srgbClr val="000000"/>
                </a:solidFill>
                <a:latin typeface="+mn-lt"/>
                <a:ea typeface="+mn-ea"/>
                <a:cs typeface="+mn-cs"/>
                <a:sym typeface="Helvetica Neue"/>
              </a:defRPr>
            </a:pPr>
            <a:r>
              <a:t>Convene</a:t>
            </a:r>
          </a:p>
        </p:txBody>
      </p:sp>
      <p:grpSp>
        <p:nvGrpSpPr>
          <p:cNvPr id="248" name="Group"/>
          <p:cNvGrpSpPr/>
          <p:nvPr/>
        </p:nvGrpSpPr>
        <p:grpSpPr>
          <a:xfrm>
            <a:off x="5038546" y="1230157"/>
            <a:ext cx="7789424" cy="8407401"/>
            <a:chOff x="0" y="0"/>
            <a:chExt cx="7789422" cy="8407400"/>
          </a:xfrm>
        </p:grpSpPr>
        <p:grpSp>
          <p:nvGrpSpPr>
            <p:cNvPr id="246" name="Group"/>
            <p:cNvGrpSpPr/>
            <p:nvPr/>
          </p:nvGrpSpPr>
          <p:grpSpPr>
            <a:xfrm>
              <a:off x="0" y="0"/>
              <a:ext cx="4470400" cy="1739900"/>
              <a:chOff x="0" y="0"/>
              <a:chExt cx="4470400" cy="1739900"/>
            </a:xfrm>
          </p:grpSpPr>
          <p:sp>
            <p:nvSpPr>
              <p:cNvPr id="242" name="Rectangle"/>
              <p:cNvSpPr/>
              <p:nvPr/>
            </p:nvSpPr>
            <p:spPr>
              <a:xfrm>
                <a:off x="838200" y="0"/>
                <a:ext cx="1028700" cy="762000"/>
              </a:xfrm>
              <a:prstGeom prst="rect">
                <a:avLst/>
              </a:prstGeom>
              <a:solidFill>
                <a:srgbClr val="FDFC7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3" name="Rectangle"/>
              <p:cNvSpPr/>
              <p:nvPr/>
            </p:nvSpPr>
            <p:spPr>
              <a:xfrm>
                <a:off x="0" y="977900"/>
                <a:ext cx="1028700" cy="762000"/>
              </a:xfrm>
              <a:prstGeom prst="rect">
                <a:avLst/>
              </a:prstGeom>
              <a:solidFill>
                <a:srgbClr val="FDFC7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4" name="Rectangle"/>
              <p:cNvSpPr/>
              <p:nvPr/>
            </p:nvSpPr>
            <p:spPr>
              <a:xfrm>
                <a:off x="3441700" y="977900"/>
                <a:ext cx="1028700" cy="762000"/>
              </a:xfrm>
              <a:prstGeom prst="rect">
                <a:avLst/>
              </a:prstGeom>
              <a:solidFill>
                <a:srgbClr val="FDFC7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5" name="Rectangle"/>
              <p:cNvSpPr/>
              <p:nvPr/>
            </p:nvSpPr>
            <p:spPr>
              <a:xfrm>
                <a:off x="3263900" y="0"/>
                <a:ext cx="1028700" cy="762000"/>
              </a:xfrm>
              <a:prstGeom prst="rect">
                <a:avLst/>
              </a:prstGeom>
              <a:solidFill>
                <a:srgbClr val="FDFC7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pic>
          <p:nvPicPr>
            <p:cNvPr id="247" name="One-cht.gif" descr="One-cht.gif"/>
            <p:cNvPicPr>
              <a:picLocks noChangeAspect="1"/>
            </p:cNvPicPr>
            <p:nvPr/>
          </p:nvPicPr>
          <p:blipFill>
            <a:blip r:embed="rId3">
              <a:extLst/>
            </a:blip>
            <a:stretch>
              <a:fillRect/>
            </a:stretch>
          </p:blipFill>
          <p:spPr>
            <a:xfrm>
              <a:off x="4140200" y="4000500"/>
              <a:ext cx="3649223" cy="4406900"/>
            </a:xfrm>
            <a:prstGeom prst="rect">
              <a:avLst/>
            </a:prstGeom>
            <a:ln w="12700" cap="flat">
              <a:noFill/>
              <a:miter lim="400000"/>
            </a:ln>
            <a:effectLst/>
          </p:spPr>
        </p:pic>
      </p:grpSp>
      <p:sp>
        <p:nvSpPr>
          <p:cNvPr id="249" name="你們就要意念相同、愛心相同、…"/>
          <p:cNvSpPr/>
          <p:nvPr/>
        </p:nvSpPr>
        <p:spPr>
          <a:xfrm>
            <a:off x="1561862" y="1564344"/>
            <a:ext cx="12014201" cy="160291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039600" algn="l"/>
              </a:tabLst>
              <a:defRPr sz="3800">
                <a:solidFill>
                  <a:srgbClr val="000000"/>
                </a:solidFill>
              </a:defRPr>
            </a:pPr>
            <a:r>
              <a:t> 你們就要意念相同、愛心相同、</a:t>
            </a:r>
          </a:p>
          <a:p>
            <a:pPr>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039600" algn="l"/>
              </a:tabLst>
              <a:defRPr sz="3800">
                <a:solidFill>
                  <a:srgbClr val="000000"/>
                </a:solidFill>
              </a:defRPr>
            </a:pPr>
            <a:r>
              <a:t>有一樣的心思、有一樣的意念 </a:t>
            </a:r>
            <a:r>
              <a:rPr sz="3000"/>
              <a:t>(</a:t>
            </a:r>
            <a:r>
              <a:rPr sz="3000"/>
              <a:t>腓立</a:t>
            </a:r>
            <a:r>
              <a:rPr b="1" sz="3000">
                <a:latin typeface="Marker Felt"/>
                <a:ea typeface="Marker Felt"/>
                <a:cs typeface="Marker Felt"/>
                <a:sym typeface="Marker Felt"/>
              </a:rPr>
              <a:t> </a:t>
            </a:r>
            <a:r>
              <a:rPr sz="3000"/>
              <a:t>2:2)</a:t>
            </a:r>
          </a:p>
        </p:txBody>
      </p:sp>
      <p:grpSp>
        <p:nvGrpSpPr>
          <p:cNvPr id="252" name="Group"/>
          <p:cNvGrpSpPr/>
          <p:nvPr/>
        </p:nvGrpSpPr>
        <p:grpSpPr>
          <a:xfrm>
            <a:off x="5910358" y="3366177"/>
            <a:ext cx="7036817" cy="1840203"/>
            <a:chOff x="0" y="0"/>
            <a:chExt cx="7036816" cy="1840201"/>
          </a:xfrm>
        </p:grpSpPr>
        <p:sp>
          <p:nvSpPr>
            <p:cNvPr id="250" name="How much talking and planning do you do together ?"/>
            <p:cNvSpPr/>
            <p:nvPr/>
          </p:nvSpPr>
          <p:spPr>
            <a:xfrm>
              <a:off x="1702816" y="0"/>
              <a:ext cx="5334001" cy="18402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lvl1pPr>
            </a:lstStyle>
            <a:p>
              <a:pPr/>
              <a:r>
                <a:t>How much talking and planning do you do together ?</a:t>
              </a:r>
            </a:p>
          </p:txBody>
        </p:sp>
        <p:sp>
          <p:nvSpPr>
            <p:cNvPr id="251" name="Shape"/>
            <p:cNvSpPr/>
            <p:nvPr/>
          </p:nvSpPr>
          <p:spPr>
            <a:xfrm>
              <a:off x="0" y="1397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4"/>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53" name="1) 記住你們的和一"/>
          <p:cNvSpPr/>
          <p:nvPr/>
        </p:nvSpPr>
        <p:spPr>
          <a:xfrm>
            <a:off x="1853962" y="332444"/>
            <a:ext cx="6901994" cy="1244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400">
                <a:solidFill>
                  <a:srgbClr val="000000"/>
                </a:solidFill>
              </a:defRPr>
            </a:lvl1pPr>
          </a:lstStyle>
          <a:p>
            <a:pPr/>
            <a:r>
              <a:t>1) 記住你們的和一</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2" grpId="1" fill="hold">
                                  <p:stCondLst>
                                    <p:cond delay="0"/>
                                  </p:stCondLst>
                                  <p:iterate type="el" backwards="0">
                                    <p:tmAbs val="0"/>
                                  </p:iterate>
                                  <p:childTnLst>
                                    <p:set>
                                      <p:cBhvr>
                                        <p:cTn id="6" fill="hold"/>
                                        <p:tgtEl>
                                          <p:spTgt spid="248"/>
                                        </p:tgtEl>
                                        <p:attrNameLst>
                                          <p:attrName>style.visibility</p:attrName>
                                        </p:attrNameLst>
                                      </p:cBhvr>
                                      <p:to>
                                        <p:strVal val="visible"/>
                                      </p:to>
                                    </p:set>
                                    <p:animEffect filter="wipe(up)" transition="in">
                                      <p:cBhvr>
                                        <p:cTn id="7" dur="1000"/>
                                        <p:tgtEl>
                                          <p:spTgt spid="248"/>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241">
                                            <p:bg/>
                                          </p:spTgt>
                                        </p:tgtEl>
                                        <p:attrNameLst>
                                          <p:attrName>style.visibility</p:attrName>
                                        </p:attrNameLst>
                                      </p:cBhvr>
                                      <p:to>
                                        <p:strVal val="visible"/>
                                      </p:to>
                                    </p:set>
                                    <p:animEffect filter="wipe(left)" transition="in">
                                      <p:cBhvr>
                                        <p:cTn id="12" dur="1500"/>
                                        <p:tgtEl>
                                          <p:spTgt spid="241">
                                            <p:bg/>
                                          </p:spTgt>
                                        </p:tgtEl>
                                      </p:cBhvr>
                                    </p:animEffect>
                                  </p:childTnLst>
                                </p:cTn>
                              </p:par>
                              <p:par>
                                <p:cTn id="13" presetClass="entr" nodeType="withEffect" presetSubtype="8" presetID="22" grpId="2" fill="hold">
                                  <p:stCondLst>
                                    <p:cond delay="0"/>
                                  </p:stCondLst>
                                  <p:iterate type="el" backwards="0">
                                    <p:tmAbs val="0"/>
                                  </p:iterate>
                                  <p:childTnLst>
                                    <p:set>
                                      <p:cBhvr>
                                        <p:cTn id="14" fill="hold"/>
                                        <p:tgtEl>
                                          <p:spTgt spid="241">
                                            <p:txEl>
                                              <p:pRg st="0" end="0"/>
                                            </p:txEl>
                                          </p:spTgt>
                                        </p:tgtEl>
                                        <p:attrNameLst>
                                          <p:attrName>style.visibility</p:attrName>
                                        </p:attrNameLst>
                                      </p:cBhvr>
                                      <p:to>
                                        <p:strVal val="visible"/>
                                      </p:to>
                                    </p:set>
                                    <p:animEffect filter="wipe(left)" transition="in">
                                      <p:cBhvr>
                                        <p:cTn id="15" dur="1500"/>
                                        <p:tgtEl>
                                          <p:spTgt spid="24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2" fill="hold">
                                  <p:stCondLst>
                                    <p:cond delay="0"/>
                                  </p:stCondLst>
                                  <p:iterate type="el" backwards="0">
                                    <p:tmAbs val="0"/>
                                  </p:iterate>
                                  <p:childTnLst>
                                    <p:set>
                                      <p:cBhvr>
                                        <p:cTn id="19" fill="hold"/>
                                        <p:tgtEl>
                                          <p:spTgt spid="241">
                                            <p:txEl>
                                              <p:pRg st="1" end="1"/>
                                            </p:txEl>
                                          </p:spTgt>
                                        </p:tgtEl>
                                        <p:attrNameLst>
                                          <p:attrName>style.visibility</p:attrName>
                                        </p:attrNameLst>
                                      </p:cBhvr>
                                      <p:to>
                                        <p:strVal val="visible"/>
                                      </p:to>
                                    </p:set>
                                    <p:animEffect filter="wipe(left)" transition="in">
                                      <p:cBhvr>
                                        <p:cTn id="20" dur="1500"/>
                                        <p:tgtEl>
                                          <p:spTgt spid="24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2" fill="hold">
                                  <p:stCondLst>
                                    <p:cond delay="0"/>
                                  </p:stCondLst>
                                  <p:iterate type="el" backwards="0">
                                    <p:tmAbs val="0"/>
                                  </p:iterate>
                                  <p:childTnLst>
                                    <p:set>
                                      <p:cBhvr>
                                        <p:cTn id="24" fill="hold"/>
                                        <p:tgtEl>
                                          <p:spTgt spid="241">
                                            <p:txEl>
                                              <p:pRg st="2" end="2"/>
                                            </p:txEl>
                                          </p:spTgt>
                                        </p:tgtEl>
                                        <p:attrNameLst>
                                          <p:attrName>style.visibility</p:attrName>
                                        </p:attrNameLst>
                                      </p:cBhvr>
                                      <p:to>
                                        <p:strVal val="visible"/>
                                      </p:to>
                                    </p:set>
                                    <p:animEffect filter="wipe(left)" transition="in">
                                      <p:cBhvr>
                                        <p:cTn id="25" dur="1500"/>
                                        <p:tgtEl>
                                          <p:spTgt spid="241">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2" fill="hold">
                                  <p:stCondLst>
                                    <p:cond delay="0"/>
                                  </p:stCondLst>
                                  <p:iterate type="el" backwards="0">
                                    <p:tmAbs val="0"/>
                                  </p:iterate>
                                  <p:childTnLst>
                                    <p:set>
                                      <p:cBhvr>
                                        <p:cTn id="29" fill="hold"/>
                                        <p:tgtEl>
                                          <p:spTgt spid="241">
                                            <p:txEl>
                                              <p:pRg st="3" end="3"/>
                                            </p:txEl>
                                          </p:spTgt>
                                        </p:tgtEl>
                                        <p:attrNameLst>
                                          <p:attrName>style.visibility</p:attrName>
                                        </p:attrNameLst>
                                      </p:cBhvr>
                                      <p:to>
                                        <p:strVal val="visible"/>
                                      </p:to>
                                    </p:set>
                                    <p:animEffect filter="wipe(left)" transition="in">
                                      <p:cBhvr>
                                        <p:cTn id="30" dur="1500"/>
                                        <p:tgtEl>
                                          <p:spTgt spid="241">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 grpId="3" fill="hold">
                                  <p:stCondLst>
                                    <p:cond delay="0"/>
                                  </p:stCondLst>
                                  <p:iterate type="el" backwards="0">
                                    <p:tmAbs val="0"/>
                                  </p:iterate>
                                  <p:childTnLst>
                                    <p:set>
                                      <p:cBhvr>
                                        <p:cTn id="34" fill="hold"/>
                                        <p:tgtEl>
                                          <p:spTgt spid="252"/>
                                        </p:tgtEl>
                                        <p:attrNameLst>
                                          <p:attrName>style.visibility</p:attrName>
                                        </p:attrNameLst>
                                      </p:cBhvr>
                                      <p:to>
                                        <p:strVal val="visible"/>
                                      </p:to>
                                    </p:set>
                                    <p:anim calcmode="lin" valueType="num">
                                      <p:cBhvr>
                                        <p:cTn id="35" dur="1000" fill="hold"/>
                                        <p:tgtEl>
                                          <p:spTgt spid="252"/>
                                        </p:tgtEl>
                                        <p:attrNameLst>
                                          <p:attrName>ppt_x</p:attrName>
                                        </p:attrNameLst>
                                      </p:cBhvr>
                                      <p:tavLst>
                                        <p:tav tm="0">
                                          <p:val>
                                            <p:strVal val="0-#ppt_w/2"/>
                                          </p:val>
                                        </p:tav>
                                        <p:tav tm="100000">
                                          <p:val>
                                            <p:strVal val="#ppt_x"/>
                                          </p:val>
                                        </p:tav>
                                      </p:tavLst>
                                    </p:anim>
                                    <p:anim calcmode="lin" valueType="num">
                                      <p:cBhvr>
                                        <p:cTn id="36" dur="1000" fill="hold"/>
                                        <p:tgtEl>
                                          <p:spTgt spid="2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8" grpId="1"/>
      <p:bldP build="whole" bldLvl="1" animBg="1" rev="0" advAuto="0" spid="252" grpId="3"/>
      <p:bldP build="p" bldLvl="5" animBg="1" rev="0" advAuto="0" spid="241" grpId="2"/>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 name="Faith…"/>
          <p:cNvSpPr txBox="1"/>
          <p:nvPr/>
        </p:nvSpPr>
        <p:spPr>
          <a:xfrm>
            <a:off x="2714335" y="1174087"/>
            <a:ext cx="8541330" cy="736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nSpc>
                <a:spcPct val="100000"/>
              </a:lnSpc>
              <a:tabLst>
                <a:tab pos="3594100" algn="l"/>
              </a:tabLst>
              <a:defRPr b="1" i="1" spc="1281" sz="6100">
                <a:solidFill>
                  <a:srgbClr val="8A2820"/>
                </a:solidFill>
                <a:latin typeface="Georgia"/>
                <a:ea typeface="Georgia"/>
                <a:cs typeface="Georgia"/>
                <a:sym typeface="Georgia"/>
              </a:defRPr>
            </a:pPr>
            <a:r>
              <a:t>Faith</a:t>
            </a:r>
          </a:p>
          <a:p>
            <a:pPr marL="44703" indent="364947">
              <a:lnSpc>
                <a:spcPct val="100000"/>
              </a:lnSpc>
              <a:tabLst>
                <a:tab pos="3594100" algn="l"/>
              </a:tabLst>
              <a:defRPr i="1" sz="4300">
                <a:solidFill>
                  <a:srgbClr val="000000"/>
                </a:solidFill>
                <a:latin typeface="Georgia"/>
                <a:ea typeface="Georgia"/>
                <a:cs typeface="Georgia"/>
                <a:sym typeface="Georgia"/>
              </a:defRPr>
            </a:pPr>
            <a:r>
              <a:t>Acquire God’s view of marriage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1-4)</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Forgiveness</a:t>
            </a:r>
          </a:p>
          <a:p>
            <a:pPr marL="44703" indent="364947">
              <a:lnSpc>
                <a:spcPct val="100000"/>
              </a:lnSpc>
              <a:tabLst>
                <a:tab pos="3594100" algn="l"/>
              </a:tabLst>
              <a:defRPr i="1" sz="4300">
                <a:solidFill>
                  <a:srgbClr val="000000"/>
                </a:solidFill>
                <a:latin typeface="Georgia"/>
                <a:ea typeface="Georgia"/>
                <a:cs typeface="Georgia"/>
                <a:sym typeface="Georgia"/>
              </a:defRPr>
            </a:pPr>
            <a:r>
              <a:t>Recover from marital setbacks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5-7)</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Friendship</a:t>
            </a:r>
          </a:p>
          <a:p>
            <a:pPr marL="44703" indent="364947">
              <a:lnSpc>
                <a:spcPct val="100000"/>
              </a:lnSpc>
              <a:tabLst>
                <a:tab pos="3594100" algn="l"/>
              </a:tabLst>
              <a:defRPr i="1" sz="4300">
                <a:solidFill>
                  <a:srgbClr val="000000"/>
                </a:solidFill>
                <a:latin typeface="Georgia"/>
                <a:ea typeface="Georgia"/>
                <a:cs typeface="Georgia"/>
                <a:sym typeface="Georgia"/>
              </a:defRPr>
            </a:pPr>
            <a:r>
              <a:t>Obtain a great marriage </a:t>
            </a:r>
          </a:p>
          <a:p>
            <a:pPr marL="44703" indent="364947">
              <a:lnSpc>
                <a:spcPct val="100000"/>
              </a:lnSpc>
              <a:tabLst>
                <a:tab pos="3594100" algn="l"/>
              </a:tabLst>
              <a:defRPr i="1" sz="4300">
                <a:solidFill>
                  <a:srgbClr val="000000"/>
                </a:solidFill>
                <a:latin typeface="Georgia"/>
                <a:ea typeface="Georgia"/>
                <a:cs typeface="Georgia"/>
                <a:sym typeface="Georgia"/>
              </a:defRPr>
            </a:pPr>
            <a:r>
              <a:t>(Sessions 8-10)</a:t>
            </a:r>
          </a:p>
        </p:txBody>
      </p:sp>
      <p:sp>
        <p:nvSpPr>
          <p:cNvPr id="83"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84" name="Overview"/>
          <p:cNvSpPr txBox="1"/>
          <p:nvPr/>
        </p:nvSpPr>
        <p:spPr>
          <a:xfrm>
            <a:off x="1519472" y="91113"/>
            <a:ext cx="3274315" cy="9946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ts val="7200"/>
              </a:lnSpc>
              <a:spcBef>
                <a:spcPts val="300"/>
              </a:spcBef>
              <a:defRPr sz="6000">
                <a:solidFill>
                  <a:srgbClr val="000000"/>
                </a:solidFill>
              </a:defRPr>
            </a:lvl1pPr>
          </a:lstStyle>
          <a:p>
            <a:pPr/>
            <a:r>
              <a:t>Overview</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82"/>
                                        </p:tgtEl>
                                        <p:attrNameLst>
                                          <p:attrName>style.visibility</p:attrName>
                                        </p:attrNameLst>
                                      </p:cBhvr>
                                      <p:to>
                                        <p:strVal val="visible"/>
                                      </p:to>
                                    </p:set>
                                    <p:animEffect filter="wipe(up)" transition="in">
                                      <p:cBhvr>
                                        <p:cTn id="7" dur="2000"/>
                                        <p:tgtEl>
                                          <p:spTgt spid="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2" grpId="1"/>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7" name="Selfish act…"/>
          <p:cNvSpPr txBox="1"/>
          <p:nvPr>
            <p:ph type="body" idx="1"/>
          </p:nvPr>
        </p:nvSpPr>
        <p:spPr>
          <a:prstGeom prst="rect">
            <a:avLst/>
          </a:prstGeom>
        </p:spPr>
        <p:txBody>
          <a:bodyPr/>
          <a:lstStyle/>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Selfish act</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Cover up &amp; Excuses</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Aggravation</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&gt; “Perhaps you are right...”</a:t>
            </a:r>
          </a:p>
        </p:txBody>
      </p:sp>
      <p:grpSp>
        <p:nvGrpSpPr>
          <p:cNvPr id="260" name="Group"/>
          <p:cNvGrpSpPr/>
          <p:nvPr/>
        </p:nvGrpSpPr>
        <p:grpSpPr>
          <a:xfrm>
            <a:off x="5384800" y="2946400"/>
            <a:ext cx="7543800" cy="1840202"/>
            <a:chOff x="0" y="0"/>
            <a:chExt cx="7543800" cy="1840201"/>
          </a:xfrm>
        </p:grpSpPr>
        <p:sp>
          <p:nvSpPr>
            <p:cNvPr id="258" name="Did you react harshly or with irritation toward your spouse lately?"/>
            <p:cNvSpPr txBox="1"/>
            <p:nvPr/>
          </p:nvSpPr>
          <p:spPr>
            <a:xfrm>
              <a:off x="1333500" y="0"/>
              <a:ext cx="6210300" cy="18402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248400" algn="l"/>
                </a:tabLst>
                <a:defRPr b="1" sz="3800">
                  <a:solidFill>
                    <a:srgbClr val="000000"/>
                  </a:solidFill>
                </a:defRPr>
              </a:lvl1pPr>
            </a:lstStyle>
            <a:p>
              <a:pPr/>
              <a:r>
                <a:t>Did you react harshly or with irritation toward your spouse lately?</a:t>
              </a:r>
            </a:p>
          </p:txBody>
        </p:sp>
        <p:sp>
          <p:nvSpPr>
            <p:cNvPr id="259" name="Shape"/>
            <p:cNvSpPr/>
            <p:nvPr/>
          </p:nvSpPr>
          <p:spPr>
            <a:xfrm>
              <a:off x="0" y="1397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61" name="What did you do afterwards?"/>
          <p:cNvSpPr txBox="1"/>
          <p:nvPr/>
        </p:nvSpPr>
        <p:spPr>
          <a:xfrm>
            <a:off x="7945119" y="4800600"/>
            <a:ext cx="3962401" cy="1295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lvl1pPr>
          </a:lstStyle>
          <a:p>
            <a:pPr/>
            <a:r>
              <a:t>What did you do afterwards?</a:t>
            </a:r>
          </a:p>
        </p:txBody>
      </p:sp>
      <p:sp>
        <p:nvSpPr>
          <p:cNvPr id="262" name="Triangle"/>
          <p:cNvSpPr/>
          <p:nvPr/>
        </p:nvSpPr>
        <p:spPr>
          <a:xfrm rot="10800000">
            <a:off x="2770474" y="1479549"/>
            <a:ext cx="2095501" cy="1320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a:gsLst>
              <a:gs pos="0">
                <a:srgbClr val="FDFC72"/>
              </a:gs>
              <a:gs pos="100000">
                <a:srgbClr val="FAFDA8"/>
              </a:gs>
            </a:gsLst>
            <a:lin ang="5400000"/>
          </a:gra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63" name="2) 排除自私的衝動"/>
          <p:cNvSpPr/>
          <p:nvPr/>
        </p:nvSpPr>
        <p:spPr>
          <a:xfrm>
            <a:off x="1360774" y="196850"/>
            <a:ext cx="6901994" cy="124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400">
                <a:solidFill>
                  <a:srgbClr val="000000"/>
                </a:solidFill>
              </a:defRPr>
            </a:lvl1pPr>
          </a:lstStyle>
          <a:p>
            <a:pPr/>
            <a:r>
              <a:t>2) 排除自私的衝動</a:t>
            </a:r>
          </a:p>
        </p:txBody>
      </p:sp>
      <p:sp>
        <p:nvSpPr>
          <p:cNvPr id="264" name="不可貪圖虛浮的榮耀 (腓立 2:3)"/>
          <p:cNvSpPr/>
          <p:nvPr/>
        </p:nvSpPr>
        <p:spPr>
          <a:xfrm>
            <a:off x="3380074" y="1695450"/>
            <a:ext cx="6342812" cy="774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r>
              <a:t>不可貪圖虛浮的榮耀 </a:t>
            </a:r>
            <a:r>
              <a:rPr sz="3000"/>
              <a:t>(</a:t>
            </a:r>
            <a:r>
              <a:rPr sz="3000"/>
              <a:t>腓立</a:t>
            </a:r>
            <a:r>
              <a:rPr b="1" sz="3000">
                <a:latin typeface="Marker Felt"/>
                <a:ea typeface="Marker Felt"/>
                <a:cs typeface="Marker Felt"/>
                <a:sym typeface="Marker Felt"/>
              </a:rPr>
              <a:t> </a:t>
            </a:r>
            <a:r>
              <a:rPr sz="3000"/>
              <a:t>2:3)</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57">
                                            <p:bg/>
                                          </p:spTgt>
                                        </p:tgtEl>
                                        <p:attrNameLst>
                                          <p:attrName>style.visibility</p:attrName>
                                        </p:attrNameLst>
                                      </p:cBhvr>
                                      <p:to>
                                        <p:strVal val="visible"/>
                                      </p:to>
                                    </p:set>
                                    <p:animEffect filter="wipe(left)" transition="in">
                                      <p:cBhvr>
                                        <p:cTn id="7" dur="1000"/>
                                        <p:tgtEl>
                                          <p:spTgt spid="257">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257">
                                            <p:txEl>
                                              <p:pRg st="0" end="0"/>
                                            </p:txEl>
                                          </p:spTgt>
                                        </p:tgtEl>
                                        <p:attrNameLst>
                                          <p:attrName>style.visibility</p:attrName>
                                        </p:attrNameLst>
                                      </p:cBhvr>
                                      <p:to>
                                        <p:strVal val="visible"/>
                                      </p:to>
                                    </p:set>
                                    <p:animEffect filter="wipe(left)" transition="in">
                                      <p:cBhvr>
                                        <p:cTn id="10" dur="1000"/>
                                        <p:tgtEl>
                                          <p:spTgt spid="25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257">
                                            <p:txEl>
                                              <p:pRg st="1" end="1"/>
                                            </p:txEl>
                                          </p:spTgt>
                                        </p:tgtEl>
                                        <p:attrNameLst>
                                          <p:attrName>style.visibility</p:attrName>
                                        </p:attrNameLst>
                                      </p:cBhvr>
                                      <p:to>
                                        <p:strVal val="visible"/>
                                      </p:to>
                                    </p:set>
                                    <p:animEffect filter="wipe(left)" transition="in">
                                      <p:cBhvr>
                                        <p:cTn id="15" dur="1000"/>
                                        <p:tgtEl>
                                          <p:spTgt spid="25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257">
                                            <p:txEl>
                                              <p:pRg st="2" end="2"/>
                                            </p:txEl>
                                          </p:spTgt>
                                        </p:tgtEl>
                                        <p:attrNameLst>
                                          <p:attrName>style.visibility</p:attrName>
                                        </p:attrNameLst>
                                      </p:cBhvr>
                                      <p:to>
                                        <p:strVal val="visible"/>
                                      </p:to>
                                    </p:set>
                                    <p:animEffect filter="wipe(left)" transition="in">
                                      <p:cBhvr>
                                        <p:cTn id="20" dur="1000"/>
                                        <p:tgtEl>
                                          <p:spTgt spid="25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257">
                                            <p:txEl>
                                              <p:pRg st="3" end="3"/>
                                            </p:txEl>
                                          </p:spTgt>
                                        </p:tgtEl>
                                        <p:attrNameLst>
                                          <p:attrName>style.visibility</p:attrName>
                                        </p:attrNameLst>
                                      </p:cBhvr>
                                      <p:to>
                                        <p:strVal val="visible"/>
                                      </p:to>
                                    </p:set>
                                    <p:animEffect filter="wipe(left)" transition="in">
                                      <p:cBhvr>
                                        <p:cTn id="25" dur="1000"/>
                                        <p:tgtEl>
                                          <p:spTgt spid="25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 grpId="2" fill="hold">
                                  <p:stCondLst>
                                    <p:cond delay="0"/>
                                  </p:stCondLst>
                                  <p:iterate type="el" backwards="0">
                                    <p:tmAbs val="0"/>
                                  </p:iterate>
                                  <p:childTnLst>
                                    <p:set>
                                      <p:cBhvr>
                                        <p:cTn id="29" fill="hold"/>
                                        <p:tgtEl>
                                          <p:spTgt spid="260"/>
                                        </p:tgtEl>
                                        <p:attrNameLst>
                                          <p:attrName>style.visibility</p:attrName>
                                        </p:attrNameLst>
                                      </p:cBhvr>
                                      <p:to>
                                        <p:strVal val="visible"/>
                                      </p:to>
                                    </p:set>
                                    <p:anim calcmode="lin" valueType="num">
                                      <p:cBhvr>
                                        <p:cTn id="30" dur="1000" fill="hold"/>
                                        <p:tgtEl>
                                          <p:spTgt spid="260"/>
                                        </p:tgtEl>
                                        <p:attrNameLst>
                                          <p:attrName>ppt_x</p:attrName>
                                        </p:attrNameLst>
                                      </p:cBhvr>
                                      <p:tavLst>
                                        <p:tav tm="0">
                                          <p:val>
                                            <p:strVal val="0-#ppt_w/2"/>
                                          </p:val>
                                        </p:tav>
                                        <p:tav tm="100000">
                                          <p:val>
                                            <p:strVal val="#ppt_x"/>
                                          </p:val>
                                        </p:tav>
                                      </p:tavLst>
                                    </p:anim>
                                    <p:anim calcmode="lin" valueType="num">
                                      <p:cBhvr>
                                        <p:cTn id="31" dur="1000" fill="hold"/>
                                        <p:tgtEl>
                                          <p:spTgt spid="26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Class="entr" nodeType="clickEffect" presetSubtype="0" presetID="15" grpId="3" fill="hold">
                                  <p:stCondLst>
                                    <p:cond delay="0"/>
                                  </p:stCondLst>
                                  <p:iterate type="el" backwards="0">
                                    <p:tmAbs val="0"/>
                                  </p:iterate>
                                  <p:childTnLst>
                                    <p:set>
                                      <p:cBhvr>
                                        <p:cTn id="35" fill="hold"/>
                                        <p:tgtEl>
                                          <p:spTgt spid="261"/>
                                        </p:tgtEl>
                                        <p:attrNameLst>
                                          <p:attrName>style.visibility</p:attrName>
                                        </p:attrNameLst>
                                      </p:cBhvr>
                                      <p:to>
                                        <p:strVal val="visible"/>
                                      </p:to>
                                    </p:set>
                                    <p:anim calcmode="lin" valueType="num">
                                      <p:cBhvr>
                                        <p:cTn id="36" dur="750" fill="hold"/>
                                        <p:tgtEl>
                                          <p:spTgt spid="261"/>
                                        </p:tgtEl>
                                        <p:attrNameLst>
                                          <p:attrName>ppt_w</p:attrName>
                                        </p:attrNameLst>
                                      </p:cBhvr>
                                      <p:tavLst>
                                        <p:tav tm="0">
                                          <p:val>
                                            <p:fltVal val="0"/>
                                          </p:val>
                                        </p:tav>
                                        <p:tav tm="100000">
                                          <p:val>
                                            <p:strVal val="#ppt_w"/>
                                          </p:val>
                                        </p:tav>
                                      </p:tavLst>
                                    </p:anim>
                                    <p:anim calcmode="lin" valueType="num">
                                      <p:cBhvr>
                                        <p:cTn id="37" dur="750" fill="hold"/>
                                        <p:tgtEl>
                                          <p:spTgt spid="261"/>
                                        </p:tgtEl>
                                        <p:attrNameLst>
                                          <p:attrName>ppt_h</p:attrName>
                                        </p:attrNameLst>
                                      </p:cBhvr>
                                      <p:tavLst>
                                        <p:tav tm="0">
                                          <p:val>
                                            <p:fltVal val="0"/>
                                          </p:val>
                                        </p:tav>
                                        <p:tav tm="100000">
                                          <p:val>
                                            <p:strVal val="#ppt_h"/>
                                          </p:val>
                                        </p:tav>
                                      </p:tavLst>
                                    </p:anim>
                                    <p:anim calcmode="lin" valueType="num">
                                      <p:cBhvr>
                                        <p:cTn id="38" dur="750" fill="hold"/>
                                        <p:tgtEl>
                                          <p:spTgt spid="261"/>
                                        </p:tgtEl>
                                        <p:attrNameLst>
                                          <p:attrName>ppt_x</p:attrName>
                                        </p:attrNameLst>
                                      </p:cBhvr>
                                      <p:tavLst>
                                        <p:tav tm="0" fmla="#ppt_x+(cos(-2*pi*(1-$))*-#ppt_x-sin(-2*pi*(1-$))*(1-#ppt_y))*(1-$)">
                                          <p:val>
                                            <p:fltVal val="0"/>
                                          </p:val>
                                        </p:tav>
                                        <p:tav tm="100000">
                                          <p:val>
                                            <p:fltVal val="1"/>
                                          </p:val>
                                        </p:tav>
                                      </p:tavLst>
                                    </p:anim>
                                    <p:anim calcmode="lin" valueType="num">
                                      <p:cBhvr>
                                        <p:cTn id="39" dur="750" fill="hold"/>
                                        <p:tgtEl>
                                          <p:spTgt spid="26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Class="entr" nodeType="clickEffect" presetID="9" grpId="4" fill="hold">
                                  <p:stCondLst>
                                    <p:cond delay="0"/>
                                  </p:stCondLst>
                                  <p:iterate type="el" backwards="0">
                                    <p:tmAbs val="0"/>
                                  </p:iterate>
                                  <p:childTnLst>
                                    <p:set>
                                      <p:cBhvr>
                                        <p:cTn id="43" fill="hold"/>
                                        <p:tgtEl>
                                          <p:spTgt spid="262"/>
                                        </p:tgtEl>
                                        <p:attrNameLst>
                                          <p:attrName>style.visibility</p:attrName>
                                        </p:attrNameLst>
                                      </p:cBhvr>
                                      <p:to>
                                        <p:strVal val="visible"/>
                                      </p:to>
                                    </p:set>
                                    <p:animEffect filter="dissolve" transition="in">
                                      <p:cBhvr>
                                        <p:cTn id="44" dur="1500"/>
                                        <p:tgtEl>
                                          <p:spTgt spid="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0" grpId="2"/>
      <p:bldP build="p" bldLvl="5" animBg="1" rev="0" advAuto="0" spid="257" grpId="1"/>
      <p:bldP build="whole" bldLvl="1" animBg="1" rev="0" advAuto="0" spid="262" grpId="4"/>
      <p:bldP build="whole" bldLvl="1" animBg="1" rev="0" advAuto="0" spid="261" grpId="3"/>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Change of heart…"/>
          <p:cNvSpPr txBox="1"/>
          <p:nvPr>
            <p:ph type="body" idx="1"/>
          </p:nvPr>
        </p:nvSpPr>
        <p:spPr>
          <a:prstGeom prst="rect">
            <a:avLst/>
          </a:prstGeom>
        </p:spPr>
        <p:txBody>
          <a:bodyPr/>
          <a:lstStyle/>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Change of heart</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Die to self</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Live for Christ</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Embrace humility</a:t>
            </a:r>
          </a:p>
        </p:txBody>
      </p:sp>
      <p:grpSp>
        <p:nvGrpSpPr>
          <p:cNvPr id="271" name="Group"/>
          <p:cNvGrpSpPr/>
          <p:nvPr/>
        </p:nvGrpSpPr>
        <p:grpSpPr>
          <a:xfrm>
            <a:off x="6489700" y="3556000"/>
            <a:ext cx="6643116" cy="1840202"/>
            <a:chOff x="0" y="0"/>
            <a:chExt cx="6643115" cy="1840201"/>
          </a:xfrm>
        </p:grpSpPr>
        <p:sp>
          <p:nvSpPr>
            <p:cNvPr id="269" name="Isolate one concern.…"/>
            <p:cNvSpPr txBox="1"/>
            <p:nvPr/>
          </p:nvSpPr>
          <p:spPr>
            <a:xfrm>
              <a:off x="1309115" y="0"/>
              <a:ext cx="5334001" cy="18402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Isolate one concern.</a:t>
              </a: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Think humbly.</a:t>
              </a: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Talk to spouse.</a:t>
              </a:r>
            </a:p>
          </p:txBody>
        </p:sp>
        <p:sp>
          <p:nvSpPr>
            <p:cNvPr id="270" name="Shape"/>
            <p:cNvSpPr/>
            <p:nvPr/>
          </p:nvSpPr>
          <p:spPr>
            <a:xfrm>
              <a:off x="0" y="1524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72" name="3) 自我委身謙卑地服侍對方"/>
          <p:cNvSpPr txBox="1"/>
          <p:nvPr>
            <p:ph type="title"/>
          </p:nvPr>
        </p:nvSpPr>
        <p:spPr>
          <a:xfrm>
            <a:off x="1454532" y="112557"/>
            <a:ext cx="11544301" cy="1333501"/>
          </a:xfrm>
          <a:prstGeom prst="rect">
            <a:avLst/>
          </a:prstGeom>
        </p:spPr>
        <p:txBody>
          <a:bodyPr/>
          <a:lstStyle/>
          <a:p>
            <a:pPr/>
            <a:r>
              <a:t>3) </a:t>
            </a:r>
            <a:r>
              <a:rPr b="0"/>
              <a:t>自我委身謙卑地服侍對方</a:t>
            </a:r>
          </a:p>
        </p:txBody>
      </p:sp>
      <p:sp>
        <p:nvSpPr>
          <p:cNvPr id="273" name="只要存心謙卑、各人看別人比自己強 (腓立 2:３)"/>
          <p:cNvSpPr/>
          <p:nvPr/>
        </p:nvSpPr>
        <p:spPr>
          <a:xfrm>
            <a:off x="2838832" y="1522257"/>
            <a:ext cx="9851696"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r>
              <a:t>只要存心謙卑、各人看別人比自己強 </a:t>
            </a:r>
            <a:r>
              <a:rPr sz="3000"/>
              <a:t>(</a:t>
            </a:r>
            <a:r>
              <a:rPr sz="3000"/>
              <a:t>腓立</a:t>
            </a:r>
            <a:r>
              <a:rPr b="1" sz="3000">
                <a:latin typeface="Marker Felt"/>
                <a:ea typeface="Marker Felt"/>
                <a:cs typeface="Marker Felt"/>
                <a:sym typeface="Marker Felt"/>
              </a:rPr>
              <a:t> </a:t>
            </a:r>
            <a:r>
              <a:rPr sz="3000"/>
              <a:t>2:３)</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68">
                                            <p:bg/>
                                          </p:spTgt>
                                        </p:tgtEl>
                                        <p:attrNameLst>
                                          <p:attrName>style.visibility</p:attrName>
                                        </p:attrNameLst>
                                      </p:cBhvr>
                                      <p:to>
                                        <p:strVal val="visible"/>
                                      </p:to>
                                    </p:set>
                                    <p:animEffect filter="wipe(left)" transition="in">
                                      <p:cBhvr>
                                        <p:cTn id="7" dur="1000"/>
                                        <p:tgtEl>
                                          <p:spTgt spid="268">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268">
                                            <p:txEl>
                                              <p:pRg st="0" end="0"/>
                                            </p:txEl>
                                          </p:spTgt>
                                        </p:tgtEl>
                                        <p:attrNameLst>
                                          <p:attrName>style.visibility</p:attrName>
                                        </p:attrNameLst>
                                      </p:cBhvr>
                                      <p:to>
                                        <p:strVal val="visible"/>
                                      </p:to>
                                    </p:set>
                                    <p:animEffect filter="wipe(left)" transition="in">
                                      <p:cBhvr>
                                        <p:cTn id="10" dur="1000"/>
                                        <p:tgtEl>
                                          <p:spTgt spid="26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268">
                                            <p:txEl>
                                              <p:pRg st="1" end="1"/>
                                            </p:txEl>
                                          </p:spTgt>
                                        </p:tgtEl>
                                        <p:attrNameLst>
                                          <p:attrName>style.visibility</p:attrName>
                                        </p:attrNameLst>
                                      </p:cBhvr>
                                      <p:to>
                                        <p:strVal val="visible"/>
                                      </p:to>
                                    </p:set>
                                    <p:animEffect filter="wipe(left)" transition="in">
                                      <p:cBhvr>
                                        <p:cTn id="15" dur="1000"/>
                                        <p:tgtEl>
                                          <p:spTgt spid="26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268">
                                            <p:txEl>
                                              <p:pRg st="2" end="2"/>
                                            </p:txEl>
                                          </p:spTgt>
                                        </p:tgtEl>
                                        <p:attrNameLst>
                                          <p:attrName>style.visibility</p:attrName>
                                        </p:attrNameLst>
                                      </p:cBhvr>
                                      <p:to>
                                        <p:strVal val="visible"/>
                                      </p:to>
                                    </p:set>
                                    <p:animEffect filter="wipe(left)" transition="in">
                                      <p:cBhvr>
                                        <p:cTn id="20" dur="1000"/>
                                        <p:tgtEl>
                                          <p:spTgt spid="26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268">
                                            <p:txEl>
                                              <p:pRg st="3" end="3"/>
                                            </p:txEl>
                                          </p:spTgt>
                                        </p:tgtEl>
                                        <p:attrNameLst>
                                          <p:attrName>style.visibility</p:attrName>
                                        </p:attrNameLst>
                                      </p:cBhvr>
                                      <p:to>
                                        <p:strVal val="visible"/>
                                      </p:to>
                                    </p:set>
                                    <p:animEffect filter="wipe(left)" transition="in">
                                      <p:cBhvr>
                                        <p:cTn id="25" dur="1000"/>
                                        <p:tgtEl>
                                          <p:spTgt spid="268">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 grpId="2" fill="hold">
                                  <p:stCondLst>
                                    <p:cond delay="0"/>
                                  </p:stCondLst>
                                  <p:iterate type="el" backwards="0">
                                    <p:tmAbs val="0"/>
                                  </p:iterate>
                                  <p:childTnLst>
                                    <p:set>
                                      <p:cBhvr>
                                        <p:cTn id="29" fill="hold"/>
                                        <p:tgtEl>
                                          <p:spTgt spid="271"/>
                                        </p:tgtEl>
                                        <p:attrNameLst>
                                          <p:attrName>style.visibility</p:attrName>
                                        </p:attrNameLst>
                                      </p:cBhvr>
                                      <p:to>
                                        <p:strVal val="visible"/>
                                      </p:to>
                                    </p:set>
                                    <p:anim calcmode="lin" valueType="num">
                                      <p:cBhvr>
                                        <p:cTn id="30" dur="1000" fill="hold"/>
                                        <p:tgtEl>
                                          <p:spTgt spid="271"/>
                                        </p:tgtEl>
                                        <p:attrNameLst>
                                          <p:attrName>ppt_x</p:attrName>
                                        </p:attrNameLst>
                                      </p:cBhvr>
                                      <p:tavLst>
                                        <p:tav tm="0">
                                          <p:val>
                                            <p:strVal val="0-#ppt_w/2"/>
                                          </p:val>
                                        </p:tav>
                                        <p:tav tm="100000">
                                          <p:val>
                                            <p:strVal val="#ppt_x"/>
                                          </p:val>
                                        </p:tav>
                                      </p:tavLst>
                                    </p:anim>
                                    <p:anim calcmode="lin" valueType="num">
                                      <p:cBhvr>
                                        <p:cTn id="31" dur="1000" fill="hold"/>
                                        <p:tgtEl>
                                          <p:spTgt spid="2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68" grpId="1"/>
      <p:bldP build="whole" bldLvl="1" animBg="1" rev="0" advAuto="0" spid="271" grpId="2"/>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7" name="Group" descr="Group"/>
          <p:cNvPicPr>
            <a:picLocks noChangeAspect="1"/>
          </p:cNvPicPr>
          <p:nvPr/>
        </p:nvPicPr>
        <p:blipFill>
          <a:blip r:embed="rId3">
            <a:extLst/>
          </a:blip>
          <a:stretch>
            <a:fillRect/>
          </a:stretch>
        </p:blipFill>
        <p:spPr>
          <a:xfrm>
            <a:off x="4685603" y="5625240"/>
            <a:ext cx="7965440" cy="3777426"/>
          </a:xfrm>
          <a:prstGeom prst="rect">
            <a:avLst/>
          </a:prstGeom>
          <a:ln w="12700">
            <a:miter lim="400000"/>
          </a:ln>
        </p:spPr>
      </p:pic>
      <p:sp>
        <p:nvSpPr>
          <p:cNvPr id="278" name="Responsibilities…"/>
          <p:cNvSpPr txBox="1"/>
          <p:nvPr>
            <p:ph type="body" idx="1"/>
          </p:nvPr>
        </p:nvSpPr>
        <p:spPr>
          <a:prstGeom prst="rect">
            <a:avLst/>
          </a:prstGeom>
        </p:spPr>
        <p:txBody>
          <a:bodyPr/>
          <a:lstStyle/>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Responsibilities</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Risk-“What about me?”</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Faith over fear</a:t>
            </a:r>
          </a:p>
        </p:txBody>
      </p:sp>
      <p:grpSp>
        <p:nvGrpSpPr>
          <p:cNvPr id="281" name="Group"/>
          <p:cNvGrpSpPr/>
          <p:nvPr/>
        </p:nvGrpSpPr>
        <p:grpSpPr>
          <a:xfrm>
            <a:off x="6629400" y="2781300"/>
            <a:ext cx="6489700" cy="2424402"/>
            <a:chOff x="0" y="0"/>
            <a:chExt cx="6489700" cy="2424401"/>
          </a:xfrm>
        </p:grpSpPr>
        <p:sp>
          <p:nvSpPr>
            <p:cNvPr id="279" name="Ever experience the ‘vulnerable’…"/>
            <p:cNvSpPr txBox="1"/>
            <p:nvPr/>
          </p:nvSpPr>
          <p:spPr>
            <a:xfrm>
              <a:off x="787400" y="0"/>
              <a:ext cx="5702300" cy="24244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40400" algn="l"/>
                </a:tabLst>
                <a:defRPr b="1" sz="3800">
                  <a:solidFill>
                    <a:srgbClr val="000000"/>
                  </a:solidFill>
                </a:defRPr>
              </a:pPr>
              <a:r>
                <a:t>Ever experience the ‘vulnerable’</a:t>
              </a: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40400" algn="l"/>
                </a:tabLst>
                <a:defRPr b="1" sz="3800">
                  <a:solidFill>
                    <a:srgbClr val="000000"/>
                  </a:solidFill>
                </a:defRPr>
              </a:pPr>
              <a:r>
                <a:t>temptation?</a:t>
              </a: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740400" algn="l"/>
                </a:tabLst>
                <a:defRPr b="1" sz="3800">
                  <a:solidFill>
                    <a:srgbClr val="000000"/>
                  </a:solidFill>
                </a:defRPr>
              </a:pPr>
              <a:r>
                <a:t>How did you respond?</a:t>
              </a:r>
            </a:p>
          </p:txBody>
        </p:sp>
        <p:sp>
          <p:nvSpPr>
            <p:cNvPr id="280" name="Shape"/>
            <p:cNvSpPr/>
            <p:nvPr/>
          </p:nvSpPr>
          <p:spPr>
            <a:xfrm>
              <a:off x="0" y="546100"/>
              <a:ext cx="1803400" cy="1397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4"/>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82" name="各人不要單顧自己的事 (腓立 2:4)"/>
          <p:cNvSpPr/>
          <p:nvPr/>
        </p:nvSpPr>
        <p:spPr>
          <a:xfrm>
            <a:off x="2324100" y="1502586"/>
            <a:ext cx="9174240"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032" sz="3800">
                <a:solidFill>
                  <a:srgbClr val="000000"/>
                </a:solidFill>
              </a:defRPr>
            </a:pPr>
            <a:r>
              <a:t>各人不要單顧自己的事 </a:t>
            </a:r>
            <a:r>
              <a:rPr spc="1018" sz="3000"/>
              <a:t>(</a:t>
            </a:r>
            <a:r>
              <a:rPr spc="1018" sz="3000"/>
              <a:t>腓立</a:t>
            </a:r>
            <a:r>
              <a:rPr b="1" spc="1018" sz="3000">
                <a:latin typeface="Marker Felt"/>
                <a:ea typeface="Marker Felt"/>
                <a:cs typeface="Marker Felt"/>
                <a:sym typeface="Marker Felt"/>
              </a:rPr>
              <a:t> </a:t>
            </a:r>
            <a:r>
              <a:rPr spc="1018" sz="3000"/>
              <a:t>2:4)</a:t>
            </a:r>
          </a:p>
        </p:txBody>
      </p:sp>
      <p:grpSp>
        <p:nvGrpSpPr>
          <p:cNvPr id="286" name="Group"/>
          <p:cNvGrpSpPr/>
          <p:nvPr/>
        </p:nvGrpSpPr>
        <p:grpSpPr>
          <a:xfrm>
            <a:off x="4762500" y="1362886"/>
            <a:ext cx="635000" cy="825501"/>
            <a:chOff x="0" y="0"/>
            <a:chExt cx="635000" cy="825500"/>
          </a:xfrm>
        </p:grpSpPr>
        <p:sp>
          <p:nvSpPr>
            <p:cNvPr id="283" name="Rectangle"/>
            <p:cNvSpPr/>
            <p:nvPr/>
          </p:nvSpPr>
          <p:spPr>
            <a:xfrm>
              <a:off x="0" y="0"/>
              <a:ext cx="635000" cy="774700"/>
            </a:xfrm>
            <a:prstGeom prst="rect">
              <a:avLst/>
            </a:prstGeom>
            <a:blipFill rotWithShape="1">
              <a:blip r:embed="rId5"/>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84" name="Line"/>
            <p:cNvSpPr/>
            <p:nvPr/>
          </p:nvSpPr>
          <p:spPr>
            <a:xfrm>
              <a:off x="12700" y="50800"/>
              <a:ext cx="622300" cy="660400"/>
            </a:xfrm>
            <a:prstGeom prst="line">
              <a:avLst/>
            </a:prstGeom>
            <a:noFill/>
            <a:ln w="63500" cap="flat">
              <a:solidFill>
                <a:srgbClr val="FFFEFC"/>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defRPr>
              </a:pPr>
            </a:p>
          </p:txBody>
        </p:sp>
        <p:sp>
          <p:nvSpPr>
            <p:cNvPr id="285" name="Line"/>
            <p:cNvSpPr/>
            <p:nvPr/>
          </p:nvSpPr>
          <p:spPr>
            <a:xfrm flipV="1">
              <a:off x="12700" y="25400"/>
              <a:ext cx="584200" cy="800100"/>
            </a:xfrm>
            <a:prstGeom prst="line">
              <a:avLst/>
            </a:prstGeom>
            <a:noFill/>
            <a:ln w="63500" cap="flat">
              <a:solidFill>
                <a:srgbClr val="FFFEFC"/>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defRPr>
              </a:pPr>
            </a:p>
          </p:txBody>
        </p:sp>
      </p:grpSp>
      <p:sp>
        <p:nvSpPr>
          <p:cNvPr id="287" name="4) 不要專注在自我的需要"/>
          <p:cNvSpPr txBox="1"/>
          <p:nvPr>
            <p:ph type="title"/>
          </p:nvPr>
        </p:nvSpPr>
        <p:spPr>
          <a:xfrm>
            <a:off x="1575433" y="-94630"/>
            <a:ext cx="11544301" cy="1333501"/>
          </a:xfrm>
          <a:prstGeom prst="rect">
            <a:avLst/>
          </a:prstGeom>
        </p:spPr>
        <p:txBody>
          <a:bodyPr/>
          <a:lstStyle/>
          <a:p>
            <a:pPr/>
            <a:r>
              <a:t>4) </a:t>
            </a:r>
            <a:r>
              <a:rPr b="0"/>
              <a:t>不要專注在自我的需要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 grpId="1" fill="hold">
                                  <p:stCondLst>
                                    <p:cond delay="0"/>
                                  </p:stCondLst>
                                  <p:iterate type="el" backwards="0">
                                    <p:tmAbs val="0"/>
                                  </p:iterate>
                                  <p:childTnLst>
                                    <p:set>
                                      <p:cBhvr>
                                        <p:cTn id="6" fill="hold"/>
                                        <p:tgtEl>
                                          <p:spTgt spid="277"/>
                                        </p:tgtEl>
                                        <p:attrNameLst>
                                          <p:attrName>style.visibility</p:attrName>
                                        </p:attrNameLst>
                                      </p:cBhvr>
                                      <p:to>
                                        <p:strVal val="visible"/>
                                      </p:to>
                                    </p:set>
                                    <p:anim calcmode="lin" valueType="num">
                                      <p:cBhvr>
                                        <p:cTn id="7" dur="1000" fill="hold"/>
                                        <p:tgtEl>
                                          <p:spTgt spid="277"/>
                                        </p:tgtEl>
                                        <p:attrNameLst>
                                          <p:attrName>ppt_x</p:attrName>
                                        </p:attrNameLst>
                                      </p:cBhvr>
                                      <p:tavLst>
                                        <p:tav tm="0">
                                          <p:val>
                                            <p:strVal val="1+#ppt_w/2"/>
                                          </p:val>
                                        </p:tav>
                                        <p:tav tm="100000">
                                          <p:val>
                                            <p:strVal val="#ppt_x"/>
                                          </p:val>
                                        </p:tav>
                                      </p:tavLst>
                                    </p:anim>
                                    <p:anim calcmode="lin" valueType="num">
                                      <p:cBhvr>
                                        <p:cTn id="8" dur="1000" fill="hold"/>
                                        <p:tgtEl>
                                          <p:spTgt spid="27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2" grpId="2" fill="hold">
                                  <p:stCondLst>
                                    <p:cond delay="0"/>
                                  </p:stCondLst>
                                  <p:iterate type="el" backwards="0">
                                    <p:tmAbs val="0"/>
                                  </p:iterate>
                                  <p:childTnLst>
                                    <p:set>
                                      <p:cBhvr>
                                        <p:cTn id="12" fill="hold"/>
                                        <p:tgtEl>
                                          <p:spTgt spid="278">
                                            <p:bg/>
                                          </p:spTgt>
                                        </p:tgtEl>
                                        <p:attrNameLst>
                                          <p:attrName>style.visibility</p:attrName>
                                        </p:attrNameLst>
                                      </p:cBhvr>
                                      <p:to>
                                        <p:strVal val="visible"/>
                                      </p:to>
                                    </p:set>
                                    <p:animEffect filter="wipe(left)" transition="in">
                                      <p:cBhvr>
                                        <p:cTn id="13" dur="1000"/>
                                        <p:tgtEl>
                                          <p:spTgt spid="278">
                                            <p:bg/>
                                          </p:spTgt>
                                        </p:tgtEl>
                                      </p:cBhvr>
                                    </p:animEffect>
                                  </p:childTnLst>
                                </p:cTn>
                              </p:par>
                              <p:par>
                                <p:cTn id="14" presetClass="entr" nodeType="withEffect" presetSubtype="8" presetID="22" grpId="2" fill="hold">
                                  <p:stCondLst>
                                    <p:cond delay="0"/>
                                  </p:stCondLst>
                                  <p:iterate type="el" backwards="0">
                                    <p:tmAbs val="0"/>
                                  </p:iterate>
                                  <p:childTnLst>
                                    <p:set>
                                      <p:cBhvr>
                                        <p:cTn id="15" fill="hold"/>
                                        <p:tgtEl>
                                          <p:spTgt spid="278">
                                            <p:txEl>
                                              <p:pRg st="0" end="0"/>
                                            </p:txEl>
                                          </p:spTgt>
                                        </p:tgtEl>
                                        <p:attrNameLst>
                                          <p:attrName>style.visibility</p:attrName>
                                        </p:attrNameLst>
                                      </p:cBhvr>
                                      <p:to>
                                        <p:strVal val="visible"/>
                                      </p:to>
                                    </p:set>
                                    <p:animEffect filter="wipe(left)" transition="in">
                                      <p:cBhvr>
                                        <p:cTn id="16" dur="1000"/>
                                        <p:tgtEl>
                                          <p:spTgt spid="278">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8" presetID="22" grpId="2" fill="hold">
                                  <p:stCondLst>
                                    <p:cond delay="0"/>
                                  </p:stCondLst>
                                  <p:iterate type="el" backwards="0">
                                    <p:tmAbs val="0"/>
                                  </p:iterate>
                                  <p:childTnLst>
                                    <p:set>
                                      <p:cBhvr>
                                        <p:cTn id="20" fill="hold"/>
                                        <p:tgtEl>
                                          <p:spTgt spid="278">
                                            <p:txEl>
                                              <p:pRg st="1" end="1"/>
                                            </p:txEl>
                                          </p:spTgt>
                                        </p:tgtEl>
                                        <p:attrNameLst>
                                          <p:attrName>style.visibility</p:attrName>
                                        </p:attrNameLst>
                                      </p:cBhvr>
                                      <p:to>
                                        <p:strVal val="visible"/>
                                      </p:to>
                                    </p:set>
                                    <p:animEffect filter="wipe(left)" transition="in">
                                      <p:cBhvr>
                                        <p:cTn id="21" dur="1000"/>
                                        <p:tgtEl>
                                          <p:spTgt spid="278">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Class="entr" nodeType="clickEffect" presetSubtype="8" presetID="22" grpId="2" fill="hold">
                                  <p:stCondLst>
                                    <p:cond delay="0"/>
                                  </p:stCondLst>
                                  <p:iterate type="el" backwards="0">
                                    <p:tmAbs val="0"/>
                                  </p:iterate>
                                  <p:childTnLst>
                                    <p:set>
                                      <p:cBhvr>
                                        <p:cTn id="25" fill="hold"/>
                                        <p:tgtEl>
                                          <p:spTgt spid="278">
                                            <p:txEl>
                                              <p:pRg st="2" end="2"/>
                                            </p:txEl>
                                          </p:spTgt>
                                        </p:tgtEl>
                                        <p:attrNameLst>
                                          <p:attrName>style.visibility</p:attrName>
                                        </p:attrNameLst>
                                      </p:cBhvr>
                                      <p:to>
                                        <p:strVal val="visible"/>
                                      </p:to>
                                    </p:set>
                                    <p:animEffect filter="wipe(left)" transition="in">
                                      <p:cBhvr>
                                        <p:cTn id="26" dur="1000"/>
                                        <p:tgtEl>
                                          <p:spTgt spid="278">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3" fill="hold">
                                  <p:stCondLst>
                                    <p:cond delay="0"/>
                                  </p:stCondLst>
                                  <p:iterate type="el" backwards="0">
                                    <p:tmAbs val="0"/>
                                  </p:iterate>
                                  <p:childTnLst>
                                    <p:set>
                                      <p:cBhvr>
                                        <p:cTn id="30" fill="hold"/>
                                        <p:tgtEl>
                                          <p:spTgt spid="281"/>
                                        </p:tgtEl>
                                        <p:attrNameLst>
                                          <p:attrName>style.visibility</p:attrName>
                                        </p:attrNameLst>
                                      </p:cBhvr>
                                      <p:to>
                                        <p:strVal val="visible"/>
                                      </p:to>
                                    </p:set>
                                    <p:anim calcmode="lin" valueType="num">
                                      <p:cBhvr>
                                        <p:cTn id="31" dur="1000" fill="hold"/>
                                        <p:tgtEl>
                                          <p:spTgt spid="281"/>
                                        </p:tgtEl>
                                        <p:attrNameLst>
                                          <p:attrName>ppt_x</p:attrName>
                                        </p:attrNameLst>
                                      </p:cBhvr>
                                      <p:tavLst>
                                        <p:tav tm="0">
                                          <p:val>
                                            <p:strVal val="0-#ppt_w/2"/>
                                          </p:val>
                                        </p:tav>
                                        <p:tav tm="100000">
                                          <p:val>
                                            <p:strVal val="#ppt_x"/>
                                          </p:val>
                                        </p:tav>
                                      </p:tavLst>
                                    </p:anim>
                                    <p:anim calcmode="lin" valueType="num">
                                      <p:cBhvr>
                                        <p:cTn id="32" dur="1000" fill="hold"/>
                                        <p:tgtEl>
                                          <p:spTgt spid="28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 presetID="2" grpId="4" fill="hold">
                                  <p:stCondLst>
                                    <p:cond delay="0"/>
                                  </p:stCondLst>
                                  <p:iterate type="el" backwards="0">
                                    <p:tmAbs val="0"/>
                                  </p:iterate>
                                  <p:childTnLst>
                                    <p:set>
                                      <p:cBhvr>
                                        <p:cTn id="36" fill="hold"/>
                                        <p:tgtEl>
                                          <p:spTgt spid="286"/>
                                        </p:tgtEl>
                                        <p:attrNameLst>
                                          <p:attrName>style.visibility</p:attrName>
                                        </p:attrNameLst>
                                      </p:cBhvr>
                                      <p:to>
                                        <p:strVal val="visible"/>
                                      </p:to>
                                    </p:set>
                                    <p:anim calcmode="lin" valueType="num">
                                      <p:cBhvr>
                                        <p:cTn id="37" dur="1000" fill="hold"/>
                                        <p:tgtEl>
                                          <p:spTgt spid="286"/>
                                        </p:tgtEl>
                                        <p:attrNameLst>
                                          <p:attrName>ppt_x</p:attrName>
                                        </p:attrNameLst>
                                      </p:cBhvr>
                                      <p:tavLst>
                                        <p:tav tm="0">
                                          <p:val>
                                            <p:strVal val="#ppt_x"/>
                                          </p:val>
                                        </p:tav>
                                        <p:tav tm="100000">
                                          <p:val>
                                            <p:strVal val="#ppt_x"/>
                                          </p:val>
                                        </p:tav>
                                      </p:tavLst>
                                    </p:anim>
                                    <p:anim calcmode="lin" valueType="num">
                                      <p:cBhvr>
                                        <p:cTn id="38" dur="1000" fill="hold"/>
                                        <p:tgtEl>
                                          <p:spTgt spid="28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1" grpId="3"/>
      <p:bldP build="p" bldLvl="5" animBg="1" rev="0" advAuto="0" spid="278" grpId="2"/>
      <p:bldP build="whole" bldLvl="1" animBg="1" rev="0" advAuto="0" spid="277" grpId="1"/>
      <p:bldP build="whole" bldLvl="1" animBg="1" rev="0" advAuto="0" spid="286" grpId="4"/>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Available…"/>
          <p:cNvSpPr txBox="1"/>
          <p:nvPr>
            <p:ph type="body" idx="1"/>
          </p:nvPr>
        </p:nvSpPr>
        <p:spPr>
          <a:prstGeom prst="rect">
            <a:avLst/>
          </a:prstGeom>
        </p:spPr>
        <p:txBody>
          <a:bodyPr/>
          <a:lstStyle/>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Available</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Notice</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Act</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Vulnerable</a:t>
            </a:r>
          </a:p>
        </p:txBody>
      </p:sp>
      <p:grpSp>
        <p:nvGrpSpPr>
          <p:cNvPr id="294" name="Group"/>
          <p:cNvGrpSpPr/>
          <p:nvPr/>
        </p:nvGrpSpPr>
        <p:grpSpPr>
          <a:xfrm>
            <a:off x="6146800" y="3289300"/>
            <a:ext cx="6794500" cy="1840202"/>
            <a:chOff x="0" y="0"/>
            <a:chExt cx="6794500" cy="1840201"/>
          </a:xfrm>
        </p:grpSpPr>
        <p:sp>
          <p:nvSpPr>
            <p:cNvPr id="292" name="How have you made life more special for your spouse?"/>
            <p:cNvSpPr txBox="1"/>
            <p:nvPr/>
          </p:nvSpPr>
          <p:spPr>
            <a:xfrm>
              <a:off x="1676400" y="0"/>
              <a:ext cx="5118100" cy="18402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lvl1pPr>
            </a:lstStyle>
            <a:p>
              <a:pPr/>
              <a:r>
                <a:t>How have you made life more special for your spouse?</a:t>
              </a:r>
            </a:p>
          </p:txBody>
        </p:sp>
        <p:sp>
          <p:nvSpPr>
            <p:cNvPr id="293" name="Shape"/>
            <p:cNvSpPr/>
            <p:nvPr/>
          </p:nvSpPr>
          <p:spPr>
            <a:xfrm>
              <a:off x="0" y="1397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95" name="Last week?"/>
          <p:cNvSpPr txBox="1"/>
          <p:nvPr/>
        </p:nvSpPr>
        <p:spPr>
          <a:xfrm rot="20640000">
            <a:off x="7798419" y="5918643"/>
            <a:ext cx="4622801" cy="104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000000"/>
                </a:solidFill>
              </a:defRPr>
            </a:lvl1pPr>
          </a:lstStyle>
          <a:p>
            <a:pPr/>
            <a:r>
              <a:t>Last week?</a:t>
            </a:r>
          </a:p>
        </p:txBody>
      </p:sp>
      <p:sp>
        <p:nvSpPr>
          <p:cNvPr id="296" name="Oval"/>
          <p:cNvSpPr/>
          <p:nvPr/>
        </p:nvSpPr>
        <p:spPr>
          <a:xfrm>
            <a:off x="4382503" y="1593850"/>
            <a:ext cx="1473201" cy="1041400"/>
          </a:xfrm>
          <a:prstGeom prst="ellipse">
            <a:avLst/>
          </a:prstGeom>
          <a:solidFill>
            <a:srgbClr val="F9FC62"/>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97" name="也要顧別人的事 (腓立 2:4)"/>
          <p:cNvSpPr/>
          <p:nvPr/>
        </p:nvSpPr>
        <p:spPr>
          <a:xfrm>
            <a:off x="3379203" y="1847850"/>
            <a:ext cx="5379136" cy="774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r>
              <a:t>也要顧別人的事 </a:t>
            </a:r>
            <a:r>
              <a:rPr sz="3000"/>
              <a:t>(</a:t>
            </a:r>
            <a:r>
              <a:rPr sz="3000"/>
              <a:t>腓立</a:t>
            </a:r>
            <a:r>
              <a:rPr b="1" sz="3000">
                <a:latin typeface="Marker Felt"/>
                <a:ea typeface="Marker Felt"/>
                <a:cs typeface="Marker Felt"/>
                <a:sym typeface="Marker Felt"/>
              </a:rPr>
              <a:t> </a:t>
            </a:r>
            <a:r>
              <a:rPr sz="3000"/>
              <a:t>2:4)</a:t>
            </a:r>
          </a:p>
        </p:txBody>
      </p:sp>
      <p:sp>
        <p:nvSpPr>
          <p:cNvPr id="298" name="5) 專心致志於對方的需要和興趣"/>
          <p:cNvSpPr/>
          <p:nvPr/>
        </p:nvSpPr>
        <p:spPr>
          <a:xfrm>
            <a:off x="1347203" y="361950"/>
            <a:ext cx="12344401" cy="1168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defRPr>
            </a:lvl1pPr>
          </a:lstStyle>
          <a:p>
            <a:pPr/>
            <a:r>
              <a:t>5) 專心致志於對方的需要和興趣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91">
                                            <p:bg/>
                                          </p:spTgt>
                                        </p:tgtEl>
                                        <p:attrNameLst>
                                          <p:attrName>style.visibility</p:attrName>
                                        </p:attrNameLst>
                                      </p:cBhvr>
                                      <p:to>
                                        <p:strVal val="visible"/>
                                      </p:to>
                                    </p:set>
                                    <p:animEffect filter="wipe(left)" transition="in">
                                      <p:cBhvr>
                                        <p:cTn id="7" dur="1000"/>
                                        <p:tgtEl>
                                          <p:spTgt spid="291">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291">
                                            <p:txEl>
                                              <p:pRg st="0" end="0"/>
                                            </p:txEl>
                                          </p:spTgt>
                                        </p:tgtEl>
                                        <p:attrNameLst>
                                          <p:attrName>style.visibility</p:attrName>
                                        </p:attrNameLst>
                                      </p:cBhvr>
                                      <p:to>
                                        <p:strVal val="visible"/>
                                      </p:to>
                                    </p:set>
                                    <p:animEffect filter="wipe(left)" transition="in">
                                      <p:cBhvr>
                                        <p:cTn id="10" dur="1000"/>
                                        <p:tgtEl>
                                          <p:spTgt spid="29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291">
                                            <p:txEl>
                                              <p:pRg st="1" end="1"/>
                                            </p:txEl>
                                          </p:spTgt>
                                        </p:tgtEl>
                                        <p:attrNameLst>
                                          <p:attrName>style.visibility</p:attrName>
                                        </p:attrNameLst>
                                      </p:cBhvr>
                                      <p:to>
                                        <p:strVal val="visible"/>
                                      </p:to>
                                    </p:set>
                                    <p:animEffect filter="wipe(left)" transition="in">
                                      <p:cBhvr>
                                        <p:cTn id="15" dur="1000"/>
                                        <p:tgtEl>
                                          <p:spTgt spid="29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291">
                                            <p:txEl>
                                              <p:pRg st="2" end="2"/>
                                            </p:txEl>
                                          </p:spTgt>
                                        </p:tgtEl>
                                        <p:attrNameLst>
                                          <p:attrName>style.visibility</p:attrName>
                                        </p:attrNameLst>
                                      </p:cBhvr>
                                      <p:to>
                                        <p:strVal val="visible"/>
                                      </p:to>
                                    </p:set>
                                    <p:animEffect filter="wipe(left)" transition="in">
                                      <p:cBhvr>
                                        <p:cTn id="20" dur="1000"/>
                                        <p:tgtEl>
                                          <p:spTgt spid="291">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291">
                                            <p:txEl>
                                              <p:pRg st="3" end="3"/>
                                            </p:txEl>
                                          </p:spTgt>
                                        </p:tgtEl>
                                        <p:attrNameLst>
                                          <p:attrName>style.visibility</p:attrName>
                                        </p:attrNameLst>
                                      </p:cBhvr>
                                      <p:to>
                                        <p:strVal val="visible"/>
                                      </p:to>
                                    </p:set>
                                    <p:animEffect filter="wipe(left)" transition="in">
                                      <p:cBhvr>
                                        <p:cTn id="25" dur="1000"/>
                                        <p:tgtEl>
                                          <p:spTgt spid="291">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 grpId="2" fill="hold">
                                  <p:stCondLst>
                                    <p:cond delay="0"/>
                                  </p:stCondLst>
                                  <p:iterate type="el" backwards="0">
                                    <p:tmAbs val="0"/>
                                  </p:iterate>
                                  <p:childTnLst>
                                    <p:set>
                                      <p:cBhvr>
                                        <p:cTn id="29" fill="hold"/>
                                        <p:tgtEl>
                                          <p:spTgt spid="294"/>
                                        </p:tgtEl>
                                        <p:attrNameLst>
                                          <p:attrName>style.visibility</p:attrName>
                                        </p:attrNameLst>
                                      </p:cBhvr>
                                      <p:to>
                                        <p:strVal val="visible"/>
                                      </p:to>
                                    </p:set>
                                    <p:anim calcmode="lin" valueType="num">
                                      <p:cBhvr>
                                        <p:cTn id="30" dur="1000" fill="hold"/>
                                        <p:tgtEl>
                                          <p:spTgt spid="294"/>
                                        </p:tgtEl>
                                        <p:attrNameLst>
                                          <p:attrName>ppt_x</p:attrName>
                                        </p:attrNameLst>
                                      </p:cBhvr>
                                      <p:tavLst>
                                        <p:tav tm="0">
                                          <p:val>
                                            <p:strVal val="0-#ppt_w/2"/>
                                          </p:val>
                                        </p:tav>
                                        <p:tav tm="100000">
                                          <p:val>
                                            <p:strVal val="#ppt_x"/>
                                          </p:val>
                                        </p:tav>
                                      </p:tavLst>
                                    </p:anim>
                                    <p:anim calcmode="lin" valueType="num">
                                      <p:cBhvr>
                                        <p:cTn id="31" dur="1000" fill="hold"/>
                                        <p:tgtEl>
                                          <p:spTgt spid="294"/>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Class="entr" nodeType="clickEffect" presetSubtype="16" presetID="23" grpId="3" fill="hold">
                                  <p:stCondLst>
                                    <p:cond delay="0"/>
                                  </p:stCondLst>
                                  <p:iterate type="el" backwards="0">
                                    <p:tmAbs val="0"/>
                                  </p:iterate>
                                  <p:childTnLst>
                                    <p:set>
                                      <p:cBhvr>
                                        <p:cTn id="35" fill="hold"/>
                                        <p:tgtEl>
                                          <p:spTgt spid="295"/>
                                        </p:tgtEl>
                                        <p:attrNameLst>
                                          <p:attrName>style.visibility</p:attrName>
                                        </p:attrNameLst>
                                      </p:cBhvr>
                                      <p:to>
                                        <p:strVal val="visible"/>
                                      </p:to>
                                    </p:set>
                                    <p:anim calcmode="lin" valueType="num">
                                      <p:cBhvr>
                                        <p:cTn id="36" dur="2500" fill="hold"/>
                                        <p:tgtEl>
                                          <p:spTgt spid="295"/>
                                        </p:tgtEl>
                                        <p:attrNameLst>
                                          <p:attrName>ppt_w</p:attrName>
                                        </p:attrNameLst>
                                      </p:cBhvr>
                                      <p:tavLst>
                                        <p:tav tm="0">
                                          <p:val>
                                            <p:fltVal val="0"/>
                                          </p:val>
                                        </p:tav>
                                        <p:tav tm="100000">
                                          <p:val>
                                            <p:strVal val="#ppt_w"/>
                                          </p:val>
                                        </p:tav>
                                      </p:tavLst>
                                    </p:anim>
                                    <p:anim calcmode="lin" valueType="num">
                                      <p:cBhvr>
                                        <p:cTn id="37" dur="2500" fill="hold"/>
                                        <p:tgtEl>
                                          <p:spTgt spid="295"/>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Class="entr" nodeType="clickEffect" presetID="9" grpId="4" fill="hold">
                                  <p:stCondLst>
                                    <p:cond delay="0"/>
                                  </p:stCondLst>
                                  <p:iterate type="el" backwards="0">
                                    <p:tmAbs val="0"/>
                                  </p:iterate>
                                  <p:childTnLst>
                                    <p:set>
                                      <p:cBhvr>
                                        <p:cTn id="41" fill="hold"/>
                                        <p:tgtEl>
                                          <p:spTgt spid="296"/>
                                        </p:tgtEl>
                                        <p:attrNameLst>
                                          <p:attrName>style.visibility</p:attrName>
                                        </p:attrNameLst>
                                      </p:cBhvr>
                                      <p:to>
                                        <p:strVal val="visible"/>
                                      </p:to>
                                    </p:set>
                                    <p:animEffect filter="dissolve" transition="in">
                                      <p:cBhvr>
                                        <p:cTn id="42" dur="2500"/>
                                        <p:tgtEl>
                                          <p:spTgt spid="2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4" grpId="2"/>
      <p:bldP build="whole" bldLvl="1" animBg="1" rev="0" advAuto="0" spid="295" grpId="3"/>
      <p:bldP build="whole" bldLvl="1" animBg="1" rev="0" advAuto="0" spid="296" grpId="4"/>
      <p:bldP build="p" bldLvl="5" animBg="1" rev="0" advAuto="0" spid="291" grpId="1"/>
    </p:bld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2" name="Meet Christ daily…"/>
          <p:cNvSpPr txBox="1"/>
          <p:nvPr>
            <p:ph type="body" idx="1"/>
          </p:nvPr>
        </p:nvSpPr>
        <p:spPr>
          <a:prstGeom prst="rect">
            <a:avLst/>
          </a:prstGeom>
        </p:spPr>
        <p:txBody>
          <a:bodyPr/>
          <a:lstStyle/>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Meet Christ daily</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Read His Word</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Ask Him what He wants</a:t>
            </a:r>
          </a:p>
          <a:p>
            <a:pPr marL="284414" indent="-284414">
              <a:tabLst>
                <a:tab pos="850900" algn="l"/>
                <a:tab pos="1308100" algn="l"/>
                <a:tab pos="1765300" algn="l"/>
                <a:tab pos="2222500" algn="l"/>
                <a:tab pos="2679700" algn="l"/>
                <a:tab pos="3136900" algn="l"/>
                <a:tab pos="3581400" algn="l"/>
                <a:tab pos="4038600" algn="l"/>
                <a:tab pos="4495800" algn="l"/>
                <a:tab pos="4953000" algn="l"/>
                <a:tab pos="5410200" algn="l"/>
                <a:tab pos="5867400" algn="l"/>
              </a:tabLst>
              <a:defRPr b="1">
                <a:solidFill>
                  <a:srgbClr val="000000"/>
                </a:solidFill>
                <a:latin typeface="+mn-lt"/>
                <a:ea typeface="+mn-ea"/>
                <a:cs typeface="+mn-cs"/>
                <a:sym typeface="Helvetica Neue"/>
              </a:defRPr>
            </a:pPr>
            <a:r>
              <a:t>Love Him for His ways</a:t>
            </a:r>
          </a:p>
        </p:txBody>
      </p:sp>
      <p:pic>
        <p:nvPicPr>
          <p:cNvPr id="303" name="pasted13.pdf" descr="pasted13.pdf"/>
          <p:cNvPicPr>
            <a:picLocks noChangeAspect="1"/>
          </p:cNvPicPr>
          <p:nvPr/>
        </p:nvPicPr>
        <p:blipFill>
          <a:blip r:embed="rId3">
            <a:extLst/>
          </a:blip>
          <a:stretch>
            <a:fillRect/>
          </a:stretch>
        </p:blipFill>
        <p:spPr>
          <a:xfrm>
            <a:off x="10985500" y="190500"/>
            <a:ext cx="1961662" cy="3187700"/>
          </a:xfrm>
          <a:prstGeom prst="rect">
            <a:avLst/>
          </a:prstGeom>
          <a:ln w="12700">
            <a:miter lim="400000"/>
          </a:ln>
        </p:spPr>
      </p:pic>
      <p:grpSp>
        <p:nvGrpSpPr>
          <p:cNvPr id="306" name="Group"/>
          <p:cNvGrpSpPr/>
          <p:nvPr/>
        </p:nvGrpSpPr>
        <p:grpSpPr>
          <a:xfrm>
            <a:off x="6438900" y="3695700"/>
            <a:ext cx="6578600" cy="1840202"/>
            <a:chOff x="0" y="0"/>
            <a:chExt cx="6578600" cy="1840201"/>
          </a:xfrm>
        </p:grpSpPr>
        <p:sp>
          <p:nvSpPr>
            <p:cNvPr id="304" name="How much time did you personally talk to the Lord last week?"/>
            <p:cNvSpPr txBox="1"/>
            <p:nvPr/>
          </p:nvSpPr>
          <p:spPr>
            <a:xfrm>
              <a:off x="1460500" y="0"/>
              <a:ext cx="5118100" cy="18402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lvl1pPr>
            </a:lstStyle>
            <a:p>
              <a:pPr/>
              <a:r>
                <a:t>How much time did you personally talk to the Lord last week?</a:t>
              </a:r>
            </a:p>
          </p:txBody>
        </p:sp>
        <p:sp>
          <p:nvSpPr>
            <p:cNvPr id="305" name="Shape"/>
            <p:cNvSpPr/>
            <p:nvPr/>
          </p:nvSpPr>
          <p:spPr>
            <a:xfrm>
              <a:off x="0" y="1397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4"/>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307" name="Rectangle"/>
          <p:cNvSpPr/>
          <p:nvPr/>
        </p:nvSpPr>
        <p:spPr>
          <a:xfrm>
            <a:off x="4701184" y="1727200"/>
            <a:ext cx="2832101" cy="762000"/>
          </a:xfrm>
          <a:prstGeom prst="rect">
            <a:avLst/>
          </a:prstGeom>
          <a:solidFill>
            <a:srgbClr val="F9FC62"/>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08" name="你們當以基督耶穌的心為心 (腓立 2:5)"/>
          <p:cNvSpPr/>
          <p:nvPr/>
        </p:nvSpPr>
        <p:spPr>
          <a:xfrm>
            <a:off x="2605684" y="1778000"/>
            <a:ext cx="7790612" cy="774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r>
              <a:t>你們當以基督耶穌的心為心 </a:t>
            </a:r>
            <a:r>
              <a:rPr sz="3000"/>
              <a:t>(</a:t>
            </a:r>
            <a:r>
              <a:rPr sz="3000"/>
              <a:t>腓立</a:t>
            </a:r>
            <a:r>
              <a:rPr b="1" sz="3000">
                <a:latin typeface="Marker Felt"/>
                <a:ea typeface="Marker Felt"/>
                <a:cs typeface="Marker Felt"/>
                <a:sym typeface="Marker Felt"/>
              </a:rPr>
              <a:t> </a:t>
            </a:r>
            <a:r>
              <a:rPr sz="3000"/>
              <a:t>2:5)</a:t>
            </a:r>
          </a:p>
        </p:txBody>
      </p:sp>
      <p:sp>
        <p:nvSpPr>
          <p:cNvPr id="309" name="6) 以活出基督的樣式為榮"/>
          <p:cNvSpPr/>
          <p:nvPr/>
        </p:nvSpPr>
        <p:spPr>
          <a:xfrm>
            <a:off x="1322984" y="508000"/>
            <a:ext cx="9611056" cy="1244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400">
                <a:solidFill>
                  <a:srgbClr val="000000"/>
                </a:solidFill>
              </a:defRPr>
            </a:lvl1pPr>
          </a:lstStyle>
          <a:p>
            <a:pPr/>
            <a:r>
              <a:t>6) 以活出基督的樣式為榮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302">
                                            <p:bg/>
                                          </p:spTgt>
                                        </p:tgtEl>
                                        <p:attrNameLst>
                                          <p:attrName>style.visibility</p:attrName>
                                        </p:attrNameLst>
                                      </p:cBhvr>
                                      <p:to>
                                        <p:strVal val="visible"/>
                                      </p:to>
                                    </p:set>
                                    <p:animEffect filter="wipe(left)" transition="in">
                                      <p:cBhvr>
                                        <p:cTn id="7" dur="1500"/>
                                        <p:tgtEl>
                                          <p:spTgt spid="302">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302">
                                            <p:txEl>
                                              <p:pRg st="0" end="0"/>
                                            </p:txEl>
                                          </p:spTgt>
                                        </p:tgtEl>
                                        <p:attrNameLst>
                                          <p:attrName>style.visibility</p:attrName>
                                        </p:attrNameLst>
                                      </p:cBhvr>
                                      <p:to>
                                        <p:strVal val="visible"/>
                                      </p:to>
                                    </p:set>
                                    <p:animEffect filter="wipe(left)" transition="in">
                                      <p:cBhvr>
                                        <p:cTn id="10" dur="1500"/>
                                        <p:tgtEl>
                                          <p:spTgt spid="30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302">
                                            <p:txEl>
                                              <p:pRg st="1" end="1"/>
                                            </p:txEl>
                                          </p:spTgt>
                                        </p:tgtEl>
                                        <p:attrNameLst>
                                          <p:attrName>style.visibility</p:attrName>
                                        </p:attrNameLst>
                                      </p:cBhvr>
                                      <p:to>
                                        <p:strVal val="visible"/>
                                      </p:to>
                                    </p:set>
                                    <p:animEffect filter="wipe(left)" transition="in">
                                      <p:cBhvr>
                                        <p:cTn id="15" dur="1500"/>
                                        <p:tgtEl>
                                          <p:spTgt spid="30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302">
                                            <p:txEl>
                                              <p:pRg st="2" end="2"/>
                                            </p:txEl>
                                          </p:spTgt>
                                        </p:tgtEl>
                                        <p:attrNameLst>
                                          <p:attrName>style.visibility</p:attrName>
                                        </p:attrNameLst>
                                      </p:cBhvr>
                                      <p:to>
                                        <p:strVal val="visible"/>
                                      </p:to>
                                    </p:set>
                                    <p:animEffect filter="wipe(left)" transition="in">
                                      <p:cBhvr>
                                        <p:cTn id="20" dur="1500"/>
                                        <p:tgtEl>
                                          <p:spTgt spid="30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302">
                                            <p:txEl>
                                              <p:pRg st="3" end="3"/>
                                            </p:txEl>
                                          </p:spTgt>
                                        </p:tgtEl>
                                        <p:attrNameLst>
                                          <p:attrName>style.visibility</p:attrName>
                                        </p:attrNameLst>
                                      </p:cBhvr>
                                      <p:to>
                                        <p:strVal val="visible"/>
                                      </p:to>
                                    </p:set>
                                    <p:animEffect filter="wipe(left)" transition="in">
                                      <p:cBhvr>
                                        <p:cTn id="25" dur="1500"/>
                                        <p:tgtEl>
                                          <p:spTgt spid="30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7" grpId="2" fill="hold">
                                  <p:stCondLst>
                                    <p:cond delay="0"/>
                                  </p:stCondLst>
                                  <p:iterate type="el" backwards="0">
                                    <p:tmAbs val="0"/>
                                  </p:iterate>
                                  <p:childTnLst>
                                    <p:set>
                                      <p:cBhvr>
                                        <p:cTn id="29" fill="hold"/>
                                        <p:tgtEl>
                                          <p:spTgt spid="306"/>
                                        </p:tgtEl>
                                        <p:attrNameLst>
                                          <p:attrName>style.visibility</p:attrName>
                                        </p:attrNameLst>
                                      </p:cBhvr>
                                      <p:to>
                                        <p:strVal val="visible"/>
                                      </p:to>
                                    </p:set>
                                    <p:anim calcmode="lin" valueType="num">
                                      <p:cBhvr>
                                        <p:cTn id="30" dur="1500" fill="hold"/>
                                        <p:tgtEl>
                                          <p:spTgt spid="306"/>
                                        </p:tgtEl>
                                        <p:attrNameLst>
                                          <p:attrName>ppt_x</p:attrName>
                                        </p:attrNameLst>
                                      </p:cBhvr>
                                      <p:tavLst>
                                        <p:tav tm="0">
                                          <p:val>
                                            <p:strVal val="0-#ppt_w/2"/>
                                          </p:val>
                                        </p:tav>
                                        <p:tav tm="100000">
                                          <p:val>
                                            <p:strVal val="#ppt_x"/>
                                          </p:val>
                                        </p:tav>
                                      </p:tavLst>
                                    </p:anim>
                                    <p:anim calcmode="lin" valueType="num">
                                      <p:cBhvr>
                                        <p:cTn id="31" dur="1500" fill="hold"/>
                                        <p:tgtEl>
                                          <p:spTgt spid="306"/>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Class="entr" nodeType="clickEffect" presetID="9" grpId="3" fill="hold">
                                  <p:stCondLst>
                                    <p:cond delay="0"/>
                                  </p:stCondLst>
                                  <p:iterate type="el" backwards="0">
                                    <p:tmAbs val="0"/>
                                  </p:iterate>
                                  <p:childTnLst>
                                    <p:set>
                                      <p:cBhvr>
                                        <p:cTn id="35" fill="hold"/>
                                        <p:tgtEl>
                                          <p:spTgt spid="307"/>
                                        </p:tgtEl>
                                        <p:attrNameLst>
                                          <p:attrName>style.visibility</p:attrName>
                                        </p:attrNameLst>
                                      </p:cBhvr>
                                      <p:to>
                                        <p:strVal val="visible"/>
                                      </p:to>
                                    </p:set>
                                    <p:animEffect filter="dissolve" transition="in">
                                      <p:cBhvr>
                                        <p:cTn id="36" dur="2500"/>
                                        <p:tgtEl>
                                          <p:spTgt spid="3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302" grpId="1"/>
      <p:bldP build="whole" bldLvl="1" animBg="1" rev="0" advAuto="0" spid="306" grpId="2"/>
      <p:bldP build="whole" bldLvl="1" animBg="1" rev="0" advAuto="0" spid="307" grpId="3"/>
    </p:bld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3" name="Let there be no more war!"/>
          <p:cNvSpPr txBox="1"/>
          <p:nvPr>
            <p:ph type="title"/>
          </p:nvPr>
        </p:nvSpPr>
        <p:spPr>
          <a:xfrm>
            <a:off x="2170089" y="356277"/>
            <a:ext cx="10160001" cy="1333501"/>
          </a:xfrm>
          <a:prstGeom prst="rect">
            <a:avLst/>
          </a:prstGeom>
        </p:spPr>
        <p:txBody>
          <a:bodyPr/>
          <a:lstStyle/>
          <a:p>
            <a:pPr/>
            <a:r>
              <a:t> Let there be no more war! </a:t>
            </a:r>
          </a:p>
        </p:txBody>
      </p:sp>
      <p:sp>
        <p:nvSpPr>
          <p:cNvPr id="314" name="If we can stop the war, then the conflicts will be easy to solve."/>
          <p:cNvSpPr/>
          <p:nvPr/>
        </p:nvSpPr>
        <p:spPr>
          <a:xfrm>
            <a:off x="2157389" y="6998377"/>
            <a:ext cx="10198101" cy="282346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7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0223500" algn="l"/>
              </a:tabLst>
              <a:defRPr sz="6000">
                <a:solidFill>
                  <a:srgbClr val="444444"/>
                </a:solidFill>
              </a:defRPr>
            </a:lvl1pPr>
          </a:lstStyle>
          <a:p>
            <a:pPr/>
            <a:r>
              <a:t>If we can stop the war, then the conflicts will be easy to solve.</a:t>
            </a:r>
          </a:p>
        </p:txBody>
      </p:sp>
      <p:grpSp>
        <p:nvGrpSpPr>
          <p:cNvPr id="317" name="Group"/>
          <p:cNvGrpSpPr/>
          <p:nvPr/>
        </p:nvGrpSpPr>
        <p:grpSpPr>
          <a:xfrm>
            <a:off x="1852589" y="2400977"/>
            <a:ext cx="4787901" cy="3606801"/>
            <a:chOff x="0" y="0"/>
            <a:chExt cx="4787900" cy="3606800"/>
          </a:xfrm>
        </p:grpSpPr>
        <p:sp>
          <p:nvSpPr>
            <p:cNvPr id="315" name="Triangle"/>
            <p:cNvSpPr/>
            <p:nvPr/>
          </p:nvSpPr>
          <p:spPr>
            <a:xfrm>
              <a:off x="1473200" y="19812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16" name="爭執"/>
            <p:cNvSpPr/>
            <p:nvPr/>
          </p:nvSpPr>
          <p:spPr>
            <a:xfrm>
              <a:off x="0" y="0"/>
              <a:ext cx="4787900" cy="2438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22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8400">
                  <a:solidFill>
                    <a:srgbClr val="000000"/>
                  </a:solidFill>
                  <a:latin typeface="蘋果儷中黑"/>
                  <a:ea typeface="蘋果儷中黑"/>
                  <a:cs typeface="蘋果儷中黑"/>
                  <a:sym typeface="蘋果儷中黑"/>
                </a:defRPr>
              </a:lvl1pPr>
            </a:lstStyle>
            <a:p>
              <a:pPr/>
              <a:r>
                <a:t>爭執</a:t>
              </a:r>
            </a:p>
          </p:txBody>
        </p:sp>
      </p:grpSp>
      <p:grpSp>
        <p:nvGrpSpPr>
          <p:cNvPr id="320" name="Group"/>
          <p:cNvGrpSpPr/>
          <p:nvPr/>
        </p:nvGrpSpPr>
        <p:grpSpPr>
          <a:xfrm>
            <a:off x="7796189" y="2400977"/>
            <a:ext cx="4787901" cy="3606801"/>
            <a:chOff x="0" y="0"/>
            <a:chExt cx="4787900" cy="3606800"/>
          </a:xfrm>
        </p:grpSpPr>
        <p:sp>
          <p:nvSpPr>
            <p:cNvPr id="318" name="Triangle"/>
            <p:cNvSpPr/>
            <p:nvPr/>
          </p:nvSpPr>
          <p:spPr>
            <a:xfrm>
              <a:off x="1422400" y="1981200"/>
              <a:ext cx="1625600"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19" name="打鬥"/>
            <p:cNvSpPr/>
            <p:nvPr/>
          </p:nvSpPr>
          <p:spPr>
            <a:xfrm>
              <a:off x="0" y="0"/>
              <a:ext cx="4787900" cy="2438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22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8400">
                  <a:solidFill>
                    <a:srgbClr val="000000"/>
                  </a:solidFill>
                  <a:latin typeface="蘋果儷中黑"/>
                  <a:ea typeface="蘋果儷中黑"/>
                  <a:cs typeface="蘋果儷中黑"/>
                  <a:sym typeface="蘋果儷中黑"/>
                </a:defRPr>
              </a:lvl1pPr>
            </a:lstStyle>
            <a:p>
              <a:pPr/>
              <a:r>
                <a:t>打鬥</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317"/>
                                        </p:tgtEl>
                                        <p:attrNameLst>
                                          <p:attrName>style.visibility</p:attrName>
                                        </p:attrNameLst>
                                      </p:cBhvr>
                                      <p:to>
                                        <p:strVal val="visible"/>
                                      </p:to>
                                    </p:set>
                                    <p:anim calcmode="lin" valueType="num">
                                      <p:cBhvr>
                                        <p:cTn id="7" dur="1000" fill="hold"/>
                                        <p:tgtEl>
                                          <p:spTgt spid="317"/>
                                        </p:tgtEl>
                                        <p:attrNameLst>
                                          <p:attrName>ppt_w</p:attrName>
                                        </p:attrNameLst>
                                      </p:cBhvr>
                                      <p:tavLst>
                                        <p:tav tm="0">
                                          <p:val>
                                            <p:fltVal val="0"/>
                                          </p:val>
                                        </p:tav>
                                        <p:tav tm="100000">
                                          <p:val>
                                            <p:strVal val="#ppt_w"/>
                                          </p:val>
                                        </p:tav>
                                      </p:tavLst>
                                    </p:anim>
                                    <p:anim calcmode="lin" valueType="num">
                                      <p:cBhvr>
                                        <p:cTn id="8" dur="1000" fill="hold"/>
                                        <p:tgtEl>
                                          <p:spTgt spid="317"/>
                                        </p:tgtEl>
                                        <p:attrNameLst>
                                          <p:attrName>ppt_h</p:attrName>
                                        </p:attrNameLst>
                                      </p:cBhvr>
                                      <p:tavLst>
                                        <p:tav tm="0">
                                          <p:val>
                                            <p:fltVal val="0"/>
                                          </p:val>
                                        </p:tav>
                                        <p:tav tm="100000">
                                          <p:val>
                                            <p:strVal val="#ppt_h"/>
                                          </p:val>
                                        </p:tav>
                                      </p:tavLst>
                                    </p:anim>
                                    <p:anim calcmode="lin" valueType="num">
                                      <p:cBhvr>
                                        <p:cTn id="9" dur="1000" fill="hold"/>
                                        <p:tgtEl>
                                          <p:spTgt spid="31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3" presetID="15" grpId="2" fill="hold">
                                  <p:stCondLst>
                                    <p:cond delay="0"/>
                                  </p:stCondLst>
                                  <p:iterate type="el" backwards="0">
                                    <p:tmAbs val="0"/>
                                  </p:iterate>
                                  <p:childTnLst>
                                    <p:set>
                                      <p:cBhvr>
                                        <p:cTn id="14" fill="hold"/>
                                        <p:tgtEl>
                                          <p:spTgt spid="320"/>
                                        </p:tgtEl>
                                        <p:attrNameLst>
                                          <p:attrName>style.visibility</p:attrName>
                                        </p:attrNameLst>
                                      </p:cBhvr>
                                      <p:to>
                                        <p:strVal val="visible"/>
                                      </p:to>
                                    </p:set>
                                    <p:anim calcmode="lin" valueType="num">
                                      <p:cBhvr>
                                        <p:cTn id="15" dur="1000" fill="hold"/>
                                        <p:tgtEl>
                                          <p:spTgt spid="320"/>
                                        </p:tgtEl>
                                        <p:attrNameLst>
                                          <p:attrName>ppt_w</p:attrName>
                                        </p:attrNameLst>
                                      </p:cBhvr>
                                      <p:tavLst>
                                        <p:tav tm="0">
                                          <p:val>
                                            <p:fltVal val="0"/>
                                          </p:val>
                                        </p:tav>
                                        <p:tav tm="100000">
                                          <p:val>
                                            <p:strVal val="#ppt_w"/>
                                          </p:val>
                                        </p:tav>
                                      </p:tavLst>
                                    </p:anim>
                                    <p:anim calcmode="lin" valueType="num">
                                      <p:cBhvr>
                                        <p:cTn id="16" dur="1000" fill="hold"/>
                                        <p:tgtEl>
                                          <p:spTgt spid="320"/>
                                        </p:tgtEl>
                                        <p:attrNameLst>
                                          <p:attrName>ppt_h</p:attrName>
                                        </p:attrNameLst>
                                      </p:cBhvr>
                                      <p:tavLst>
                                        <p:tav tm="0">
                                          <p:val>
                                            <p:fltVal val="0"/>
                                          </p:val>
                                        </p:tav>
                                        <p:tav tm="100000">
                                          <p:val>
                                            <p:strVal val="#ppt_h"/>
                                          </p:val>
                                        </p:tav>
                                      </p:tavLst>
                                    </p:anim>
                                    <p:anim calcmode="lin" valueType="num">
                                      <p:cBhvr>
                                        <p:cTn id="17" dur="1000" fill="hold"/>
                                        <p:tgtEl>
                                          <p:spTgt spid="320"/>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2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2" grpId="3" fill="hold">
                                  <p:stCondLst>
                                    <p:cond delay="0"/>
                                  </p:stCondLst>
                                  <p:iterate type="el" backwards="0">
                                    <p:tmAbs val="0"/>
                                  </p:iterate>
                                  <p:childTnLst>
                                    <p:set>
                                      <p:cBhvr>
                                        <p:cTn id="22" fill="hold"/>
                                        <p:tgtEl>
                                          <p:spTgt spid="314">
                                            <p:bg/>
                                          </p:spTgt>
                                        </p:tgtEl>
                                        <p:attrNameLst>
                                          <p:attrName>style.visibility</p:attrName>
                                        </p:attrNameLst>
                                      </p:cBhvr>
                                      <p:to>
                                        <p:strVal val="visible"/>
                                      </p:to>
                                    </p:set>
                                    <p:animEffect filter="wipe(left)" transition="in">
                                      <p:cBhvr>
                                        <p:cTn id="23" dur="2500"/>
                                        <p:tgtEl>
                                          <p:spTgt spid="314">
                                            <p:bg/>
                                          </p:spTgt>
                                        </p:tgtEl>
                                      </p:cBhvr>
                                    </p:animEffect>
                                  </p:childTnLst>
                                </p:cTn>
                              </p:par>
                              <p:par>
                                <p:cTn id="24" presetClass="entr" nodeType="withEffect" presetSubtype="8" presetID="22" grpId="3" fill="hold">
                                  <p:stCondLst>
                                    <p:cond delay="0"/>
                                  </p:stCondLst>
                                  <p:iterate type="el" backwards="0">
                                    <p:tmAbs val="0"/>
                                  </p:iterate>
                                  <p:childTnLst>
                                    <p:set>
                                      <p:cBhvr>
                                        <p:cTn id="25" fill="hold"/>
                                        <p:tgtEl>
                                          <p:spTgt spid="314">
                                            <p:txEl>
                                              <p:pRg st="0" end="0"/>
                                            </p:txEl>
                                          </p:spTgt>
                                        </p:tgtEl>
                                        <p:attrNameLst>
                                          <p:attrName>style.visibility</p:attrName>
                                        </p:attrNameLst>
                                      </p:cBhvr>
                                      <p:to>
                                        <p:strVal val="visible"/>
                                      </p:to>
                                    </p:set>
                                    <p:animEffect filter="wipe(left)" transition="in">
                                      <p:cBhvr>
                                        <p:cTn id="26" dur="2500"/>
                                        <p:tgtEl>
                                          <p:spTgt spid="314">
                                            <p:txEl>
                                              <p:pRg st="0" end="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7" grpId="1"/>
      <p:bldP build="whole" bldLvl="1" animBg="1" rev="0" advAuto="0" spid="320" grpId="2"/>
      <p:bldP build="p" bldLvl="5" animBg="1" rev="0" advAuto="0" spid="314" grpId="3"/>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4" name="Repent from serving self.…"/>
          <p:cNvSpPr txBox="1"/>
          <p:nvPr>
            <p:ph type="body" idx="1"/>
          </p:nvPr>
        </p:nvSpPr>
        <p:spPr>
          <a:xfrm>
            <a:off x="1524041" y="2882900"/>
            <a:ext cx="11069575" cy="6639298"/>
          </a:xfrm>
          <a:prstGeom prst="rect">
            <a:avLst/>
          </a:prstGeom>
        </p:spPr>
        <p:txBody>
          <a:bodyPr/>
          <a:lstStyle/>
          <a:p>
            <a:pPr marL="524511" indent="-524511">
              <a:lnSpc>
                <a:spcPts val="5200"/>
              </a:lnSpc>
              <a:spcBef>
                <a:spcPts val="4100"/>
              </a:spcBef>
              <a:buClr>
                <a:srgbClr val="9B1925"/>
              </a:buClr>
              <a:buSzPct val="125000"/>
              <a:buFont typeface="Helvetica Neue"/>
              <a:tabLst/>
              <a:defRPr sz="4400">
                <a:solidFill>
                  <a:srgbClr val="000000"/>
                </a:solidFill>
                <a:latin typeface="+mn-lt"/>
                <a:ea typeface="+mn-ea"/>
                <a:cs typeface="+mn-cs"/>
                <a:sym typeface="Helvetica Neue"/>
              </a:defRPr>
            </a:pPr>
            <a:r>
              <a:t>Repent from serving self.</a:t>
            </a:r>
          </a:p>
          <a:p>
            <a:pPr lvl="1" marL="524511" indent="-524511">
              <a:lnSpc>
                <a:spcPts val="5200"/>
              </a:lnSpc>
              <a:spcBef>
                <a:spcPts val="4100"/>
              </a:spcBef>
              <a:buClr>
                <a:srgbClr val="9B1925"/>
              </a:buClr>
              <a:buSzPct val="125000"/>
              <a:buFont typeface="Helvetica Neue"/>
              <a:tabLst/>
              <a:defRPr sz="4400">
                <a:solidFill>
                  <a:srgbClr val="000000"/>
                </a:solidFill>
                <a:latin typeface="+mn-lt"/>
                <a:ea typeface="+mn-ea"/>
                <a:cs typeface="+mn-cs"/>
                <a:sym typeface="Helvetica Neue"/>
              </a:defRPr>
            </a:pPr>
            <a:r>
              <a:t>Pledge anew to serve Christ &amp; spouse.</a:t>
            </a:r>
          </a:p>
          <a:p>
            <a:pPr lvl="1" marL="524511" indent="-524511">
              <a:lnSpc>
                <a:spcPts val="5200"/>
              </a:lnSpc>
              <a:spcBef>
                <a:spcPts val="4100"/>
              </a:spcBef>
              <a:buClr>
                <a:srgbClr val="9B1925"/>
              </a:buClr>
              <a:buSzPct val="125000"/>
              <a:buFont typeface="Helvetica Neue"/>
              <a:tabLst/>
              <a:defRPr sz="4400">
                <a:solidFill>
                  <a:srgbClr val="000000"/>
                </a:solidFill>
                <a:latin typeface="+mn-lt"/>
                <a:ea typeface="+mn-ea"/>
                <a:cs typeface="+mn-cs"/>
                <a:sym typeface="Helvetica Neue"/>
              </a:defRPr>
            </a:pPr>
            <a:r>
              <a:t>Spend more time being with Christ.</a:t>
            </a:r>
          </a:p>
          <a:p>
            <a:pPr lvl="1" marL="524511" indent="-524511">
              <a:lnSpc>
                <a:spcPts val="5200"/>
              </a:lnSpc>
              <a:spcBef>
                <a:spcPts val="4100"/>
              </a:spcBef>
              <a:buClr>
                <a:srgbClr val="9B1925"/>
              </a:buClr>
              <a:buSzPct val="125000"/>
              <a:buFont typeface="Helvetica Neue"/>
              <a:tabLst/>
              <a:defRPr sz="4400">
                <a:solidFill>
                  <a:srgbClr val="000000"/>
                </a:solidFill>
                <a:latin typeface="+mn-lt"/>
                <a:ea typeface="+mn-ea"/>
                <a:cs typeface="+mn-cs"/>
                <a:sym typeface="Helvetica Neue"/>
              </a:defRPr>
            </a:pPr>
            <a:r>
              <a:t>Find a practical way to make life special for your spouse. Then do it! Be prepared to share in class.</a:t>
            </a:r>
          </a:p>
        </p:txBody>
      </p:sp>
      <p:grpSp>
        <p:nvGrpSpPr>
          <p:cNvPr id="331" name="Group"/>
          <p:cNvGrpSpPr/>
          <p:nvPr/>
        </p:nvGrpSpPr>
        <p:grpSpPr>
          <a:xfrm>
            <a:off x="3479800" y="1689100"/>
            <a:ext cx="6032500" cy="1104900"/>
            <a:chOff x="0" y="0"/>
            <a:chExt cx="6032500" cy="1104900"/>
          </a:xfrm>
        </p:grpSpPr>
        <p:grpSp>
          <p:nvGrpSpPr>
            <p:cNvPr id="327" name="Group"/>
            <p:cNvGrpSpPr/>
            <p:nvPr/>
          </p:nvGrpSpPr>
          <p:grpSpPr>
            <a:xfrm>
              <a:off x="3009900" y="0"/>
              <a:ext cx="3022600" cy="1104900"/>
              <a:chOff x="0" y="0"/>
              <a:chExt cx="3022600" cy="1104900"/>
            </a:xfrm>
          </p:grpSpPr>
          <p:sp>
            <p:nvSpPr>
              <p:cNvPr id="325"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326" name="妻子"/>
              <p:cNvSpPr/>
              <p:nvPr/>
            </p:nvSpPr>
            <p:spPr>
              <a:xfrm>
                <a:off x="812800" y="1016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妻子</a:t>
                </a:r>
              </a:p>
            </p:txBody>
          </p:sp>
        </p:grpSp>
        <p:grpSp>
          <p:nvGrpSpPr>
            <p:cNvPr id="330" name="Group"/>
            <p:cNvGrpSpPr/>
            <p:nvPr/>
          </p:nvGrpSpPr>
          <p:grpSpPr>
            <a:xfrm>
              <a:off x="0" y="0"/>
              <a:ext cx="3022600" cy="1104900"/>
              <a:chOff x="0" y="0"/>
              <a:chExt cx="3022600" cy="1104900"/>
            </a:xfrm>
          </p:grpSpPr>
          <p:sp>
            <p:nvSpPr>
              <p:cNvPr id="328"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329" name="丈夫"/>
              <p:cNvSpPr/>
              <p:nvPr/>
            </p:nvSpPr>
            <p:spPr>
              <a:xfrm>
                <a:off x="736600" y="508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丈夫</a:t>
                </a:r>
              </a:p>
            </p:txBody>
          </p:sp>
        </p:grpSp>
      </p:grpSp>
      <p:sp>
        <p:nvSpPr>
          <p:cNvPr id="332" name="家庭作業"/>
          <p:cNvSpPr/>
          <p:nvPr/>
        </p:nvSpPr>
        <p:spPr>
          <a:xfrm>
            <a:off x="3136900" y="152400"/>
            <a:ext cx="6934284" cy="1447800"/>
          </a:xfrm>
          <a:prstGeom prst="rect">
            <a:avLst/>
          </a:prstGeom>
          <a:ln w="12700">
            <a:miter lim="400000"/>
          </a:ln>
          <a:effectLst>
            <a:outerShdw sx="100000" sy="100000" kx="0" ky="0" algn="b" rotWithShape="0" blurRad="50800" dist="635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2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2825" sz="10600">
                <a:solidFill>
                  <a:srgbClr val="000000"/>
                </a:solidFill>
                <a:latin typeface="蘋果儷細宋"/>
                <a:ea typeface="蘋果儷細宋"/>
                <a:cs typeface="蘋果儷細宋"/>
                <a:sym typeface="蘋果儷細宋"/>
              </a:defRPr>
            </a:lvl1pPr>
          </a:lstStyle>
          <a:p>
            <a:pPr/>
            <a:r>
              <a:t>家庭作業</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324">
                                            <p:bg/>
                                          </p:spTgt>
                                        </p:tgtEl>
                                        <p:attrNameLst>
                                          <p:attrName>style.visibility</p:attrName>
                                        </p:attrNameLst>
                                      </p:cBhvr>
                                      <p:to>
                                        <p:strVal val="visible"/>
                                      </p:to>
                                    </p:set>
                                    <p:animEffect filter="dissolve" transition="in">
                                      <p:cBhvr>
                                        <p:cTn id="7" dur="1000"/>
                                        <p:tgtEl>
                                          <p:spTgt spid="324">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324">
                                            <p:txEl>
                                              <p:pRg st="0" end="0"/>
                                            </p:txEl>
                                          </p:spTgt>
                                        </p:tgtEl>
                                        <p:attrNameLst>
                                          <p:attrName>style.visibility</p:attrName>
                                        </p:attrNameLst>
                                      </p:cBhvr>
                                      <p:to>
                                        <p:strVal val="visible"/>
                                      </p:to>
                                    </p:set>
                                    <p:animEffect filter="dissolve" transition="in">
                                      <p:cBhvr>
                                        <p:cTn id="10" dur="1000"/>
                                        <p:tgtEl>
                                          <p:spTgt spid="32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324">
                                            <p:txEl>
                                              <p:pRg st="1" end="1"/>
                                            </p:txEl>
                                          </p:spTgt>
                                        </p:tgtEl>
                                        <p:attrNameLst>
                                          <p:attrName>style.visibility</p:attrName>
                                        </p:attrNameLst>
                                      </p:cBhvr>
                                      <p:to>
                                        <p:strVal val="visible"/>
                                      </p:to>
                                    </p:set>
                                    <p:animEffect filter="dissolve" transition="in">
                                      <p:cBhvr>
                                        <p:cTn id="15" dur="1000"/>
                                        <p:tgtEl>
                                          <p:spTgt spid="32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ID="9" grpId="1" fill="hold">
                                  <p:stCondLst>
                                    <p:cond delay="0"/>
                                  </p:stCondLst>
                                  <p:iterate type="el" backwards="0">
                                    <p:tmAbs val="0"/>
                                  </p:iterate>
                                  <p:childTnLst>
                                    <p:set>
                                      <p:cBhvr>
                                        <p:cTn id="19" fill="hold"/>
                                        <p:tgtEl>
                                          <p:spTgt spid="324">
                                            <p:txEl>
                                              <p:pRg st="2" end="2"/>
                                            </p:txEl>
                                          </p:spTgt>
                                        </p:tgtEl>
                                        <p:attrNameLst>
                                          <p:attrName>style.visibility</p:attrName>
                                        </p:attrNameLst>
                                      </p:cBhvr>
                                      <p:to>
                                        <p:strVal val="visible"/>
                                      </p:to>
                                    </p:set>
                                    <p:animEffect filter="dissolve" transition="in">
                                      <p:cBhvr>
                                        <p:cTn id="20" dur="1000"/>
                                        <p:tgtEl>
                                          <p:spTgt spid="32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1" fill="hold">
                                  <p:stCondLst>
                                    <p:cond delay="0"/>
                                  </p:stCondLst>
                                  <p:iterate type="el" backwards="0">
                                    <p:tmAbs val="0"/>
                                  </p:iterate>
                                  <p:childTnLst>
                                    <p:set>
                                      <p:cBhvr>
                                        <p:cTn id="24" fill="hold"/>
                                        <p:tgtEl>
                                          <p:spTgt spid="324">
                                            <p:txEl>
                                              <p:pRg st="3" end="3"/>
                                            </p:txEl>
                                          </p:spTgt>
                                        </p:tgtEl>
                                        <p:attrNameLst>
                                          <p:attrName>style.visibility</p:attrName>
                                        </p:attrNameLst>
                                      </p:cBhvr>
                                      <p:to>
                                        <p:strVal val="visible"/>
                                      </p:to>
                                    </p:set>
                                    <p:animEffect filter="dissolve" transition="in">
                                      <p:cBhvr>
                                        <p:cTn id="25" dur="1000"/>
                                        <p:tgtEl>
                                          <p:spTgt spid="324">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324" grpId="1"/>
    </p:bld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6"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337"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338"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339"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340" name="第五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第五課</a:t>
            </a:r>
          </a:p>
        </p:txBody>
      </p:sp>
      <p:sp>
        <p:nvSpPr>
          <p:cNvPr id="341" name="了解與戰勝衝突"/>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了解與戰勝衝突</a:t>
            </a:r>
          </a:p>
        </p:txBody>
      </p:sp>
      <p:sp>
        <p:nvSpPr>
          <p:cNvPr id="342" name="包恩富牧師 Paul J. Bucknell"/>
          <p:cNvSpPr txBox="1"/>
          <p:nvPr/>
        </p:nvSpPr>
        <p:spPr>
          <a:xfrm>
            <a:off x="7121265" y="6495051"/>
            <a:ext cx="5092701" cy="1574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defRPr>
            </a:pPr>
            <a:r>
              <a:rPr sz="4800"/>
              <a:t>包恩富牧師</a:t>
            </a:r>
            <a:br/>
            <a:r>
              <a:t>Paul J. Bucknell</a:t>
            </a:r>
          </a:p>
        </p:txBody>
      </p:sp>
      <p:sp>
        <p:nvSpPr>
          <p:cNvPr id="343"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8" name="Life Principles"/>
          <p:cNvSpPr txBox="1"/>
          <p:nvPr>
            <p:ph type="title"/>
          </p:nvPr>
        </p:nvSpPr>
        <p:spPr>
          <a:prstGeom prst="rect">
            <a:avLst/>
          </a:prstGeom>
        </p:spPr>
        <p:txBody>
          <a:bodyPr/>
          <a:lstStyle>
            <a:lvl1pPr>
              <a:defRPr>
                <a:solidFill>
                  <a:srgbClr val="111400"/>
                </a:solidFill>
              </a:defRPr>
            </a:lvl1pPr>
          </a:lstStyle>
          <a:p>
            <a:pPr/>
            <a:r>
              <a:t>Life Principles</a:t>
            </a:r>
          </a:p>
        </p:txBody>
      </p:sp>
      <p:sp>
        <p:nvSpPr>
          <p:cNvPr id="89" name="How do you identify these areas of lost hope?…"/>
          <p:cNvSpPr txBox="1"/>
          <p:nvPr>
            <p:ph type="body" idx="1"/>
          </p:nvPr>
        </p:nvSpPr>
        <p:spPr>
          <a:prstGeom prst="rect">
            <a:avLst/>
          </a:prstGeom>
        </p:spPr>
        <p:txBody>
          <a:bodyPr/>
          <a:lstStyle/>
          <a:p>
            <a:pPr marL="214504" indent="-214504">
              <a:tabLst>
                <a:tab pos="660400" algn="l"/>
              </a:tabLst>
              <a:defRPr b="1">
                <a:latin typeface="+mn-lt"/>
                <a:ea typeface="+mn-ea"/>
                <a:cs typeface="+mn-cs"/>
                <a:sym typeface="Helvetica Neue"/>
              </a:defRPr>
            </a:pPr>
            <a:r>
              <a:t>How do you identify these areas of lost hope?</a:t>
            </a:r>
          </a:p>
          <a:p>
            <a:pPr marL="214504" indent="-214504">
              <a:tabLst>
                <a:tab pos="660400" algn="l"/>
              </a:tabLst>
              <a:defRPr b="1">
                <a:latin typeface="+mn-lt"/>
                <a:ea typeface="+mn-ea"/>
                <a:cs typeface="+mn-cs"/>
                <a:sym typeface="Helvetica Neue"/>
              </a:defRPr>
            </a:pPr>
            <a:r>
              <a:t>Isn’t it too late?</a:t>
            </a:r>
          </a:p>
          <a:p>
            <a:pPr marL="214504" indent="-214504">
              <a:tabLst>
                <a:tab pos="660400" algn="l"/>
              </a:tabLst>
              <a:defRPr b="1">
                <a:latin typeface="+mn-lt"/>
                <a:ea typeface="+mn-ea"/>
                <a:cs typeface="+mn-cs"/>
                <a:sym typeface="Helvetica Neue"/>
              </a:defRPr>
            </a:pPr>
            <a:r>
              <a:t>Do we all have areas of hopelessness?</a:t>
            </a:r>
          </a:p>
          <a:p>
            <a:pPr marL="214504" indent="-214504">
              <a:tabLst>
                <a:tab pos="660400" algn="l"/>
              </a:tabLst>
              <a:defRPr b="1">
                <a:latin typeface="+mn-lt"/>
                <a:ea typeface="+mn-ea"/>
                <a:cs typeface="+mn-cs"/>
                <a:sym typeface="Helvetica Neue"/>
              </a:defRPr>
            </a:pPr>
            <a:r>
              <a:t>Isn’t it dangerous to focus on areas of discontent?</a:t>
            </a:r>
          </a:p>
        </p:txBody>
      </p:sp>
      <p:grpSp>
        <p:nvGrpSpPr>
          <p:cNvPr id="92" name="Group"/>
          <p:cNvGrpSpPr/>
          <p:nvPr/>
        </p:nvGrpSpPr>
        <p:grpSpPr>
          <a:xfrm>
            <a:off x="1257077" y="-12700"/>
            <a:ext cx="13988737" cy="4749800"/>
            <a:chOff x="0" y="0"/>
            <a:chExt cx="13988735" cy="4749800"/>
          </a:xfrm>
        </p:grpSpPr>
        <p:pic>
          <p:nvPicPr>
            <p:cNvPr id="90" name="pasted21.pdf" descr="pasted21.pdf"/>
            <p:cNvPicPr>
              <a:picLocks noChangeAspect="1"/>
            </p:cNvPicPr>
            <p:nvPr/>
          </p:nvPicPr>
          <p:blipFill>
            <a:blip r:embed="rId3">
              <a:extLst/>
            </a:blip>
            <a:stretch>
              <a:fillRect/>
            </a:stretch>
          </p:blipFill>
          <p:spPr>
            <a:xfrm>
              <a:off x="0" y="0"/>
              <a:ext cx="13988736" cy="4749800"/>
            </a:xfrm>
            <a:prstGeom prst="rect">
              <a:avLst/>
            </a:prstGeom>
            <a:ln w="12700" cap="flat">
              <a:noFill/>
              <a:miter lim="400000"/>
            </a:ln>
            <a:effectLst/>
          </p:spPr>
        </p:pic>
        <p:sp>
          <p:nvSpPr>
            <p:cNvPr id="91" name="Three Life…"/>
            <p:cNvSpPr txBox="1"/>
            <p:nvPr/>
          </p:nvSpPr>
          <p:spPr>
            <a:xfrm>
              <a:off x="1759410" y="69752"/>
              <a:ext cx="8671253" cy="458179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l">
                <a:lnSpc>
                  <a:spcPts val="99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6400">
                  <a:solidFill>
                    <a:srgbClr val="444444"/>
                  </a:solidFill>
                  <a:latin typeface="Helvetica Neue Medium"/>
                  <a:ea typeface="Helvetica Neue Medium"/>
                  <a:cs typeface="Helvetica Neue Medium"/>
                  <a:sym typeface="Helvetica Neue Medium"/>
                </a:defRPr>
              </a:pPr>
              <a:r>
                <a:t>Three Life</a:t>
              </a:r>
            </a:p>
            <a:p>
              <a:pPr algn="l">
                <a:lnSpc>
                  <a:spcPts val="99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6400">
                  <a:solidFill>
                    <a:srgbClr val="444444"/>
                  </a:solidFill>
                  <a:latin typeface="Helvetica Neue Medium"/>
                  <a:ea typeface="Helvetica Neue Medium"/>
                  <a:cs typeface="Helvetica Neue Medium"/>
                  <a:sym typeface="Helvetica Neue Medium"/>
                </a:defRPr>
              </a:pPr>
              <a:r>
                <a:t>Principles</a:t>
              </a:r>
            </a:p>
            <a:p>
              <a:pPr algn="l">
                <a:lnSpc>
                  <a:spcPts val="99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6400">
                  <a:solidFill>
                    <a:srgbClr val="444444"/>
                  </a:solidFill>
                  <a:latin typeface="Helvetica Neue Medium"/>
                  <a:ea typeface="Helvetica Neue Medium"/>
                  <a:cs typeface="Helvetica Neue Medium"/>
                  <a:sym typeface="Helvetica Neue Medium"/>
                </a:defRPr>
              </a:pPr>
              <a:r>
                <a:t>for Great Marriages</a:t>
              </a:r>
            </a:p>
          </p:txBody>
        </p:sp>
      </p:grpSp>
      <p:grpSp>
        <p:nvGrpSpPr>
          <p:cNvPr id="96" name="Group"/>
          <p:cNvGrpSpPr/>
          <p:nvPr/>
        </p:nvGrpSpPr>
        <p:grpSpPr>
          <a:xfrm>
            <a:off x="7594600" y="101600"/>
            <a:ext cx="4981343" cy="3041902"/>
            <a:chOff x="0" y="0"/>
            <a:chExt cx="4981342" cy="3041901"/>
          </a:xfrm>
        </p:grpSpPr>
        <p:pic>
          <p:nvPicPr>
            <p:cNvPr id="93" name="Circlegd.gif" descr="Circlegd.gif"/>
            <p:cNvPicPr>
              <a:picLocks noChangeAspect="1"/>
            </p:cNvPicPr>
            <p:nvPr/>
          </p:nvPicPr>
          <p:blipFill>
            <a:blip r:embed="rId4">
              <a:extLst/>
            </a:blip>
            <a:stretch>
              <a:fillRect/>
            </a:stretch>
          </p:blipFill>
          <p:spPr>
            <a:xfrm>
              <a:off x="114300" y="0"/>
              <a:ext cx="4867043" cy="3041902"/>
            </a:xfrm>
            <a:prstGeom prst="rect">
              <a:avLst/>
            </a:prstGeom>
            <a:ln w="12700" cap="flat">
              <a:noFill/>
              <a:miter lim="400000"/>
            </a:ln>
            <a:effectLst/>
          </p:spPr>
        </p:pic>
        <p:pic>
          <p:nvPicPr>
            <p:cNvPr id="94" name="pasted3.pdf" descr="pasted3.pdf"/>
            <p:cNvPicPr>
              <a:picLocks noChangeAspect="1"/>
            </p:cNvPicPr>
            <p:nvPr/>
          </p:nvPicPr>
          <p:blipFill>
            <a:blip r:embed="rId5">
              <a:extLst/>
            </a:blip>
            <a:stretch>
              <a:fillRect/>
            </a:stretch>
          </p:blipFill>
          <p:spPr>
            <a:xfrm>
              <a:off x="2260600" y="152400"/>
              <a:ext cx="1790700" cy="2686050"/>
            </a:xfrm>
            <a:prstGeom prst="rect">
              <a:avLst/>
            </a:prstGeom>
            <a:ln w="12700" cap="flat">
              <a:noFill/>
              <a:miter lim="400000"/>
            </a:ln>
            <a:effectLst/>
          </p:spPr>
        </p:pic>
        <p:pic>
          <p:nvPicPr>
            <p:cNvPr id="95" name="pasted4.pdf" descr="pasted4.pdf"/>
            <p:cNvPicPr>
              <a:picLocks noChangeAspect="1"/>
            </p:cNvPicPr>
            <p:nvPr/>
          </p:nvPicPr>
          <p:blipFill>
            <a:blip r:embed="rId6">
              <a:extLst/>
            </a:blip>
            <a:stretch>
              <a:fillRect/>
            </a:stretch>
          </p:blipFill>
          <p:spPr>
            <a:xfrm>
              <a:off x="0" y="1117600"/>
              <a:ext cx="3137410" cy="809122"/>
            </a:xfrm>
            <a:prstGeom prst="rect">
              <a:avLst/>
            </a:prstGeom>
            <a:ln w="12700" cap="flat">
              <a:noFill/>
              <a:miter lim="400000"/>
            </a:ln>
            <a:effectLst/>
          </p:spPr>
        </p:pic>
      </p:grpSp>
      <p:grpSp>
        <p:nvGrpSpPr>
          <p:cNvPr id="100" name="Group"/>
          <p:cNvGrpSpPr/>
          <p:nvPr/>
        </p:nvGrpSpPr>
        <p:grpSpPr>
          <a:xfrm>
            <a:off x="3644900" y="1206500"/>
            <a:ext cx="8728167" cy="5854700"/>
            <a:chOff x="0" y="0"/>
            <a:chExt cx="8728166" cy="5854700"/>
          </a:xfrm>
        </p:grpSpPr>
        <p:pic>
          <p:nvPicPr>
            <p:cNvPr id="97" name="pasted6.pdf" descr="pasted6.pdf"/>
            <p:cNvPicPr>
              <a:picLocks noChangeAspect="1"/>
            </p:cNvPicPr>
            <p:nvPr/>
          </p:nvPicPr>
          <p:blipFill>
            <a:blip r:embed="rId7">
              <a:extLst/>
            </a:blip>
            <a:stretch>
              <a:fillRect/>
            </a:stretch>
          </p:blipFill>
          <p:spPr>
            <a:xfrm>
              <a:off x="6883400" y="0"/>
              <a:ext cx="774701" cy="774701"/>
            </a:xfrm>
            <a:prstGeom prst="rect">
              <a:avLst/>
            </a:prstGeom>
            <a:ln w="12700" cap="flat">
              <a:noFill/>
              <a:miter lim="400000"/>
            </a:ln>
            <a:effectLst/>
          </p:spPr>
        </p:pic>
        <p:pic>
          <p:nvPicPr>
            <p:cNvPr id="98" name="pasted6.pdf" descr="pasted6.pdf"/>
            <p:cNvPicPr>
              <a:picLocks noChangeAspect="1"/>
            </p:cNvPicPr>
            <p:nvPr/>
          </p:nvPicPr>
          <p:blipFill>
            <a:blip r:embed="rId7">
              <a:extLst/>
            </a:blip>
            <a:stretch>
              <a:fillRect/>
            </a:stretch>
          </p:blipFill>
          <p:spPr>
            <a:xfrm>
              <a:off x="0" y="4927600"/>
              <a:ext cx="774701" cy="774701"/>
            </a:xfrm>
            <a:prstGeom prst="rect">
              <a:avLst/>
            </a:prstGeom>
            <a:ln w="12700" cap="flat">
              <a:noFill/>
              <a:miter lim="400000"/>
            </a:ln>
            <a:effectLst/>
          </p:spPr>
        </p:pic>
        <p:sp>
          <p:nvSpPr>
            <p:cNvPr id="99" name="Humble Submission"/>
            <p:cNvSpPr txBox="1"/>
            <p:nvPr/>
          </p:nvSpPr>
          <p:spPr>
            <a:xfrm>
              <a:off x="1079500" y="4724400"/>
              <a:ext cx="7648667" cy="1130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just">
                <a:lnSpc>
                  <a:spcPts val="10700"/>
                </a:lnSpc>
                <a:tabLst/>
                <a:defRPr spc="938" sz="6800">
                  <a:solidFill>
                    <a:srgbClr val="0A3C5B"/>
                  </a:solidFill>
                  <a:latin typeface="Mona Lisa Solid ITC TT"/>
                  <a:ea typeface="Mona Lisa Solid ITC TT"/>
                  <a:cs typeface="Mona Lisa Solid ITC TT"/>
                  <a:sym typeface="Mona Lisa Solid ITC TT"/>
                </a:defRPr>
              </a:lvl1pPr>
            </a:lstStyle>
            <a:p>
              <a:pPr/>
              <a:r>
                <a:t>Humble Submission</a:t>
              </a:r>
            </a:p>
          </p:txBody>
        </p:sp>
      </p:grpSp>
      <p:grpSp>
        <p:nvGrpSpPr>
          <p:cNvPr id="104" name="Group"/>
          <p:cNvGrpSpPr/>
          <p:nvPr/>
        </p:nvGrpSpPr>
        <p:grpSpPr>
          <a:xfrm>
            <a:off x="3543300" y="1231900"/>
            <a:ext cx="8686800" cy="4419600"/>
            <a:chOff x="0" y="0"/>
            <a:chExt cx="8686800" cy="4419600"/>
          </a:xfrm>
        </p:grpSpPr>
        <p:sp>
          <p:nvSpPr>
            <p:cNvPr id="101" name="Unconditional love"/>
            <p:cNvSpPr txBox="1"/>
            <p:nvPr/>
          </p:nvSpPr>
          <p:spPr>
            <a:xfrm>
              <a:off x="977900" y="3289300"/>
              <a:ext cx="7708900" cy="1130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just">
                <a:lnSpc>
                  <a:spcPts val="10700"/>
                </a:lnSpc>
                <a:tabLst>
                  <a:tab pos="7721600" algn="l"/>
                </a:tabLst>
                <a:defRPr spc="939" sz="6800">
                  <a:solidFill>
                    <a:srgbClr val="0A3C5B"/>
                  </a:solidFill>
                  <a:latin typeface="Mona Lisa Solid ITC TT"/>
                  <a:ea typeface="Mona Lisa Solid ITC TT"/>
                  <a:cs typeface="Mona Lisa Solid ITC TT"/>
                  <a:sym typeface="Mona Lisa Solid ITC TT"/>
                </a:defRPr>
              </a:lvl1pPr>
            </a:lstStyle>
            <a:p>
              <a:pPr/>
              <a:r>
                <a:t>Unconditional love</a:t>
              </a:r>
            </a:p>
          </p:txBody>
        </p:sp>
        <p:pic>
          <p:nvPicPr>
            <p:cNvPr id="102" name="pasted8.pdf" descr="pasted8.pdf"/>
            <p:cNvPicPr>
              <a:picLocks noChangeAspect="1"/>
            </p:cNvPicPr>
            <p:nvPr/>
          </p:nvPicPr>
          <p:blipFill>
            <a:blip r:embed="rId8">
              <a:extLst/>
            </a:blip>
            <a:stretch>
              <a:fillRect/>
            </a:stretch>
          </p:blipFill>
          <p:spPr>
            <a:xfrm>
              <a:off x="3784600" y="0"/>
              <a:ext cx="837184" cy="837184"/>
            </a:xfrm>
            <a:prstGeom prst="rect">
              <a:avLst/>
            </a:prstGeom>
            <a:ln w="12700" cap="flat">
              <a:noFill/>
              <a:miter lim="400000"/>
            </a:ln>
            <a:effectLst/>
          </p:spPr>
        </p:pic>
        <p:pic>
          <p:nvPicPr>
            <p:cNvPr id="103" name="pasted8.pdf" descr="pasted8.pdf"/>
            <p:cNvPicPr>
              <a:picLocks noChangeAspect="1"/>
            </p:cNvPicPr>
            <p:nvPr/>
          </p:nvPicPr>
          <p:blipFill>
            <a:blip r:embed="rId8">
              <a:extLst/>
            </a:blip>
            <a:stretch>
              <a:fillRect/>
            </a:stretch>
          </p:blipFill>
          <p:spPr>
            <a:xfrm>
              <a:off x="0" y="3403600"/>
              <a:ext cx="837184" cy="837184"/>
            </a:xfrm>
            <a:prstGeom prst="rect">
              <a:avLst/>
            </a:prstGeom>
            <a:ln w="12700" cap="flat">
              <a:noFill/>
              <a:miter lim="400000"/>
            </a:ln>
            <a:effectLst/>
          </p:spPr>
        </p:pic>
      </p:grpSp>
      <p:grpSp>
        <p:nvGrpSpPr>
          <p:cNvPr id="108" name="Group"/>
          <p:cNvGrpSpPr/>
          <p:nvPr/>
        </p:nvGrpSpPr>
        <p:grpSpPr>
          <a:xfrm>
            <a:off x="3644900" y="114300"/>
            <a:ext cx="7604884" cy="8394700"/>
            <a:chOff x="0" y="0"/>
            <a:chExt cx="7604883" cy="8394700"/>
          </a:xfrm>
        </p:grpSpPr>
        <p:pic>
          <p:nvPicPr>
            <p:cNvPr id="105" name="pasted7.pdf" descr="pasted7.pdf"/>
            <p:cNvPicPr>
              <a:picLocks noChangeAspect="1"/>
            </p:cNvPicPr>
            <p:nvPr/>
          </p:nvPicPr>
          <p:blipFill>
            <a:blip r:embed="rId9">
              <a:extLst/>
            </a:blip>
            <a:stretch>
              <a:fillRect/>
            </a:stretch>
          </p:blipFill>
          <p:spPr>
            <a:xfrm>
              <a:off x="4902200" y="0"/>
              <a:ext cx="820929" cy="820929"/>
            </a:xfrm>
            <a:prstGeom prst="rect">
              <a:avLst/>
            </a:prstGeom>
            <a:ln w="12700" cap="flat">
              <a:noFill/>
              <a:miter lim="400000"/>
            </a:ln>
            <a:effectLst/>
          </p:spPr>
        </p:pic>
        <p:pic>
          <p:nvPicPr>
            <p:cNvPr id="106" name="pasted7.pdf" descr="pasted7.pdf"/>
            <p:cNvPicPr>
              <a:picLocks noChangeAspect="1"/>
            </p:cNvPicPr>
            <p:nvPr/>
          </p:nvPicPr>
          <p:blipFill>
            <a:blip r:embed="rId9">
              <a:extLst/>
            </a:blip>
            <a:stretch>
              <a:fillRect/>
            </a:stretch>
          </p:blipFill>
          <p:spPr>
            <a:xfrm>
              <a:off x="0" y="7429500"/>
              <a:ext cx="820929" cy="820929"/>
            </a:xfrm>
            <a:prstGeom prst="rect">
              <a:avLst/>
            </a:prstGeom>
            <a:ln w="12700" cap="flat">
              <a:noFill/>
              <a:miter lim="400000"/>
            </a:ln>
            <a:effectLst/>
          </p:spPr>
        </p:pic>
        <p:sp>
          <p:nvSpPr>
            <p:cNvPr id="107" name="Oneness Forever"/>
            <p:cNvSpPr txBox="1"/>
            <p:nvPr/>
          </p:nvSpPr>
          <p:spPr>
            <a:xfrm>
              <a:off x="1117599" y="7264400"/>
              <a:ext cx="6487285" cy="1130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just">
                <a:lnSpc>
                  <a:spcPts val="10700"/>
                </a:lnSpc>
                <a:tabLst/>
                <a:defRPr spc="931" sz="6800">
                  <a:solidFill>
                    <a:srgbClr val="0A3C5B"/>
                  </a:solidFill>
                  <a:latin typeface="Mona Lisa Solid ITC TT"/>
                  <a:ea typeface="Mona Lisa Solid ITC TT"/>
                  <a:cs typeface="Mona Lisa Solid ITC TT"/>
                  <a:sym typeface="Mona Lisa Solid ITC TT"/>
                </a:defRPr>
              </a:pPr>
              <a:r>
                <a:t>Oneness </a:t>
              </a:r>
              <a:r>
                <a:t>Forever</a:t>
              </a:r>
            </a:p>
          </p:txBody>
        </p:sp>
      </p:grpSp>
      <p:pic>
        <p:nvPicPr>
          <p:cNvPr id="109" name="Vase of Roses.jpg" descr="Vase of Roses.jpg"/>
          <p:cNvPicPr>
            <a:picLocks noChangeAspect="1"/>
          </p:cNvPicPr>
          <p:nvPr/>
        </p:nvPicPr>
        <p:blipFill>
          <a:blip r:embed="rId10">
            <a:extLst/>
          </a:blip>
          <a:srcRect l="900" t="3565" r="4087" b="9961"/>
          <a:stretch>
            <a:fillRect/>
          </a:stretch>
        </p:blipFill>
        <p:spPr>
          <a:xfrm>
            <a:off x="1227214" y="-63325"/>
            <a:ext cx="11784295" cy="988042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7" grpId="1" fill="hold">
                                  <p:stCondLst>
                                    <p:cond delay="0"/>
                                  </p:stCondLst>
                                  <p:iterate type="el" backwards="0">
                                    <p:tmAbs val="0"/>
                                  </p:iterate>
                                  <p:childTnLst>
                                    <p:set>
                                      <p:cBhvr>
                                        <p:cTn id="6" fill="hold"/>
                                        <p:tgtEl>
                                          <p:spTgt spid="104"/>
                                        </p:tgtEl>
                                        <p:attrNameLst>
                                          <p:attrName>style.visibility</p:attrName>
                                        </p:attrNameLst>
                                      </p:cBhvr>
                                      <p:to>
                                        <p:strVal val="visible"/>
                                      </p:to>
                                    </p:set>
                                    <p:anim calcmode="lin" valueType="num">
                                      <p:cBhvr>
                                        <p:cTn id="7" dur="1500" fill="hold"/>
                                        <p:tgtEl>
                                          <p:spTgt spid="104"/>
                                        </p:tgtEl>
                                        <p:attrNameLst>
                                          <p:attrName>ppt_x</p:attrName>
                                        </p:attrNameLst>
                                      </p:cBhvr>
                                      <p:tavLst>
                                        <p:tav tm="0">
                                          <p:val>
                                            <p:strVal val="0-#ppt_w/2"/>
                                          </p:val>
                                        </p:tav>
                                        <p:tav tm="100000">
                                          <p:val>
                                            <p:strVal val="#ppt_x"/>
                                          </p:val>
                                        </p:tav>
                                      </p:tavLst>
                                    </p:anim>
                                    <p:anim calcmode="lin" valueType="num">
                                      <p:cBhvr>
                                        <p:cTn id="8" dur="1500" fill="hold"/>
                                        <p:tgtEl>
                                          <p:spTgt spid="10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2" presetID="7" grpId="2" fill="hold">
                                  <p:stCondLst>
                                    <p:cond delay="0"/>
                                  </p:stCondLst>
                                  <p:iterate type="el" backwards="0">
                                    <p:tmAbs val="0"/>
                                  </p:iterate>
                                  <p:childTnLst>
                                    <p:set>
                                      <p:cBhvr>
                                        <p:cTn id="12" fill="hold"/>
                                        <p:tgtEl>
                                          <p:spTgt spid="100"/>
                                        </p:tgtEl>
                                        <p:attrNameLst>
                                          <p:attrName>style.visibility</p:attrName>
                                        </p:attrNameLst>
                                      </p:cBhvr>
                                      <p:to>
                                        <p:strVal val="visible"/>
                                      </p:to>
                                    </p:set>
                                    <p:anim calcmode="lin" valueType="num">
                                      <p:cBhvr>
                                        <p:cTn id="13" dur="1500" fill="hold"/>
                                        <p:tgtEl>
                                          <p:spTgt spid="100"/>
                                        </p:tgtEl>
                                        <p:attrNameLst>
                                          <p:attrName>ppt_x</p:attrName>
                                        </p:attrNameLst>
                                      </p:cBhvr>
                                      <p:tavLst>
                                        <p:tav tm="0">
                                          <p:val>
                                            <p:strVal val="1+#ppt_w/2"/>
                                          </p:val>
                                        </p:tav>
                                        <p:tav tm="100000">
                                          <p:val>
                                            <p:strVal val="#ppt_x"/>
                                          </p:val>
                                        </p:tav>
                                      </p:tavLst>
                                    </p:anim>
                                    <p:anim calcmode="lin" valueType="num">
                                      <p:cBhvr>
                                        <p:cTn id="14" dur="1500" fill="hold"/>
                                        <p:tgtEl>
                                          <p:spTgt spid="1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32" presetID="23" grpId="3" fill="hold">
                                  <p:stCondLst>
                                    <p:cond delay="0"/>
                                  </p:stCondLst>
                                  <p:iterate type="el" backwards="0">
                                    <p:tmAbs val="0"/>
                                  </p:iterate>
                                  <p:childTnLst>
                                    <p:set>
                                      <p:cBhvr>
                                        <p:cTn id="18" fill="hold"/>
                                        <p:tgtEl>
                                          <p:spTgt spid="108"/>
                                        </p:tgtEl>
                                        <p:attrNameLst>
                                          <p:attrName>style.visibility</p:attrName>
                                        </p:attrNameLst>
                                      </p:cBhvr>
                                      <p:to>
                                        <p:strVal val="visible"/>
                                      </p:to>
                                    </p:set>
                                    <p:anim calcmode="lin" valueType="num">
                                      <p:cBhvr>
                                        <p:cTn id="19" dur="1500" fill="hold"/>
                                        <p:tgtEl>
                                          <p:spTgt spid="108"/>
                                        </p:tgtEl>
                                        <p:attrNameLst>
                                          <p:attrName>ppt_w</p:attrName>
                                        </p:attrNameLst>
                                      </p:cBhvr>
                                      <p:tavLst>
                                        <p:tav tm="0">
                                          <p:val>
                                            <p:strVal val="4*#ppt_w"/>
                                          </p:val>
                                        </p:tav>
                                        <p:tav tm="100000">
                                          <p:val>
                                            <p:strVal val="#ppt_w"/>
                                          </p:val>
                                        </p:tav>
                                      </p:tavLst>
                                    </p:anim>
                                    <p:anim calcmode="lin" valueType="num">
                                      <p:cBhvr>
                                        <p:cTn id="20" dur="1500" fill="hold"/>
                                        <p:tgtEl>
                                          <p:spTgt spid="108"/>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4" fill="hold">
                                  <p:stCondLst>
                                    <p:cond delay="0"/>
                                  </p:stCondLst>
                                  <p:iterate type="el" backwards="0">
                                    <p:tmAbs val="0"/>
                                  </p:iterate>
                                  <p:childTnLst>
                                    <p:set>
                                      <p:cBhvr>
                                        <p:cTn id="24" fill="hold"/>
                                        <p:tgtEl>
                                          <p:spTgt spid="109"/>
                                        </p:tgtEl>
                                        <p:attrNameLst>
                                          <p:attrName>style.visibility</p:attrName>
                                        </p:attrNameLst>
                                      </p:cBhvr>
                                      <p:to>
                                        <p:strVal val="visible"/>
                                      </p:to>
                                    </p:set>
                                    <p:animEffect filter="dissolve" transition="in">
                                      <p:cBhvr>
                                        <p:cTn id="25" dur="2500"/>
                                        <p:tgtEl>
                                          <p:spTgt spid="1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9" grpId="4"/>
      <p:bldP build="whole" bldLvl="1" animBg="1" rev="0" advAuto="0" spid="100" grpId="2"/>
      <p:bldP build="whole" bldLvl="1" animBg="1" rev="0" advAuto="0" spid="104" grpId="1"/>
      <p:bldP build="whole" bldLvl="1" animBg="1" rev="0" advAuto="0" spid="108" grpId="3"/>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3" name="An Overview"/>
          <p:cNvSpPr txBox="1"/>
          <p:nvPr>
            <p:ph type="title"/>
          </p:nvPr>
        </p:nvSpPr>
        <p:spPr>
          <a:prstGeom prst="rect">
            <a:avLst/>
          </a:prstGeom>
        </p:spPr>
        <p:txBody>
          <a:bodyPr/>
          <a:lstStyle/>
          <a:p>
            <a:pPr/>
            <a:r>
              <a:t>An Overview</a:t>
            </a:r>
          </a:p>
        </p:txBody>
      </p:sp>
      <p:sp>
        <p:nvSpPr>
          <p:cNvPr id="114" name="Body"/>
          <p:cNvSpPr txBox="1"/>
          <p:nvPr>
            <p:ph type="body" idx="1"/>
          </p:nvPr>
        </p:nvSpPr>
        <p:spPr>
          <a:prstGeom prst="rect">
            <a:avLst/>
          </a:prstGeom>
        </p:spPr>
        <p:txBody>
          <a:bodyPr/>
          <a:lstStyle/>
          <a:p>
            <a:pPr/>
          </a:p>
        </p:txBody>
      </p:sp>
      <p:sp>
        <p:nvSpPr>
          <p:cNvPr id="115" name="Is it possible?"/>
          <p:cNvSpPr txBox="1"/>
          <p:nvPr/>
        </p:nvSpPr>
        <p:spPr>
          <a:xfrm>
            <a:off x="6651878" y="4140200"/>
            <a:ext cx="5081779" cy="10192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7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i="1" sz="6000">
                <a:solidFill>
                  <a:srgbClr val="444444"/>
                </a:solidFill>
              </a:defRPr>
            </a:lvl1pPr>
          </a:lstStyle>
          <a:p>
            <a:pPr/>
            <a:r>
              <a:t>Is it possible?</a:t>
            </a:r>
          </a:p>
        </p:txBody>
      </p:sp>
      <p:sp>
        <p:nvSpPr>
          <p:cNvPr id="116" name="Can we solve…"/>
          <p:cNvSpPr txBox="1"/>
          <p:nvPr/>
        </p:nvSpPr>
        <p:spPr>
          <a:xfrm>
            <a:off x="2895600" y="7505700"/>
            <a:ext cx="9652000" cy="289889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7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690100" algn="l"/>
              </a:tabLst>
              <a:defRPr b="1" i="1" sz="6000">
                <a:solidFill>
                  <a:srgbClr val="444444"/>
                </a:solidFill>
              </a:defRPr>
            </a:pPr>
            <a:r>
              <a:t>Can we solve </a:t>
            </a:r>
          </a:p>
          <a:p>
            <a:pPr>
              <a:lnSpc>
                <a:spcPts val="7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9690100" algn="l"/>
              </a:tabLst>
              <a:defRPr b="1" i="1" sz="6000">
                <a:solidFill>
                  <a:srgbClr val="444444"/>
                </a:solidFill>
              </a:defRPr>
            </a:pPr>
            <a:r>
              <a:t>differences a peaceful way?</a:t>
            </a:r>
          </a:p>
        </p:txBody>
      </p:sp>
      <p:grpSp>
        <p:nvGrpSpPr>
          <p:cNvPr id="119" name="Group"/>
          <p:cNvGrpSpPr/>
          <p:nvPr/>
        </p:nvGrpSpPr>
        <p:grpSpPr>
          <a:xfrm>
            <a:off x="1350184" y="3409950"/>
            <a:ext cx="5116667" cy="4406900"/>
            <a:chOff x="0" y="0"/>
            <a:chExt cx="5116665" cy="4406900"/>
          </a:xfrm>
        </p:grpSpPr>
        <p:sp>
          <p:nvSpPr>
            <p:cNvPr id="117" name="Oval"/>
            <p:cNvSpPr/>
            <p:nvPr/>
          </p:nvSpPr>
          <p:spPr>
            <a:xfrm>
              <a:off x="155650" y="0"/>
              <a:ext cx="4940301" cy="4406900"/>
            </a:xfrm>
            <a:prstGeom prst="ellipse">
              <a:avLst/>
            </a:prstGeom>
            <a:solidFill>
              <a:srgbClr val="B44757"/>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18" name="甚麼是衝突的來源?"/>
            <p:cNvSpPr/>
            <p:nvPr/>
          </p:nvSpPr>
          <p:spPr>
            <a:xfrm rot="20220000">
              <a:off x="323133" y="780137"/>
              <a:ext cx="4470401" cy="256350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111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800">
                  <a:solidFill>
                    <a:srgbClr val="FFFEFC"/>
                  </a:solidFill>
                  <a:latin typeface="华文楷体"/>
                  <a:ea typeface="华文楷体"/>
                  <a:cs typeface="华文楷体"/>
                  <a:sym typeface="华文楷体"/>
                </a:defRPr>
              </a:lvl1pPr>
            </a:lstStyle>
            <a:p>
              <a:pPr/>
              <a:r>
                <a:t>甚麼是衝突的來源?</a:t>
              </a:r>
            </a:p>
          </p:txBody>
        </p:sp>
      </p:grpSp>
      <p:sp>
        <p:nvSpPr>
          <p:cNvPr id="120" name="沒有衝突的婚姻嗎?"/>
          <p:cNvSpPr/>
          <p:nvPr/>
        </p:nvSpPr>
        <p:spPr>
          <a:xfrm>
            <a:off x="1721602" y="1273293"/>
            <a:ext cx="10909301" cy="1524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0934700" algn="l"/>
              </a:tabLst>
              <a:defRPr spc="1679" sz="8000">
                <a:solidFill>
                  <a:srgbClr val="000000"/>
                </a:solidFill>
              </a:defRPr>
            </a:lvl1pPr>
          </a:lstStyle>
          <a:p>
            <a:pPr/>
            <a:r>
              <a:t>沒有衝突的婚姻嗎?</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15"/>
                                        </p:tgtEl>
                                        <p:attrNameLst>
                                          <p:attrName>style.visibility</p:attrName>
                                        </p:attrNameLst>
                                      </p:cBhvr>
                                      <p:to>
                                        <p:strVal val="visible"/>
                                      </p:to>
                                    </p:set>
                                    <p:anim calcmode="lin" valueType="num">
                                      <p:cBhvr>
                                        <p:cTn id="7" dur="1000" fill="hold"/>
                                        <p:tgtEl>
                                          <p:spTgt spid="115"/>
                                        </p:tgtEl>
                                        <p:attrNameLst>
                                          <p:attrName>ppt_x</p:attrName>
                                        </p:attrNameLst>
                                      </p:cBhvr>
                                      <p:tavLst>
                                        <p:tav tm="0">
                                          <p:val>
                                            <p:strVal val="0-#ppt_w/2"/>
                                          </p:val>
                                        </p:tav>
                                        <p:tav tm="100000">
                                          <p:val>
                                            <p:strVal val="#ppt_x"/>
                                          </p:val>
                                        </p:tav>
                                      </p:tavLst>
                                    </p:anim>
                                    <p:anim calcmode="lin" valueType="num">
                                      <p:cBhvr>
                                        <p:cTn id="8" dur="100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Class="entr" nodeType="afterEffect" presetSubtype="8" presetID="2" grpId="2" fill="hold">
                                  <p:stCondLst>
                                    <p:cond delay="0"/>
                                  </p:stCondLst>
                                  <p:iterate type="el" backwards="0">
                                    <p:tmAbs val="0"/>
                                  </p:iterate>
                                  <p:childTnLst>
                                    <p:set>
                                      <p:cBhvr>
                                        <p:cTn id="11" fill="hold"/>
                                        <p:tgtEl>
                                          <p:spTgt spid="116"/>
                                        </p:tgtEl>
                                        <p:attrNameLst>
                                          <p:attrName>style.visibility</p:attrName>
                                        </p:attrNameLst>
                                      </p:cBhvr>
                                      <p:to>
                                        <p:strVal val="visible"/>
                                      </p:to>
                                    </p:set>
                                    <p:anim calcmode="lin" valueType="num">
                                      <p:cBhvr>
                                        <p:cTn id="12" dur="1000" fill="hold"/>
                                        <p:tgtEl>
                                          <p:spTgt spid="116"/>
                                        </p:tgtEl>
                                        <p:attrNameLst>
                                          <p:attrName>ppt_x</p:attrName>
                                        </p:attrNameLst>
                                      </p:cBhvr>
                                      <p:tavLst>
                                        <p:tav tm="0">
                                          <p:val>
                                            <p:strVal val="0-#ppt_w/2"/>
                                          </p:val>
                                        </p:tav>
                                        <p:tav tm="100000">
                                          <p:val>
                                            <p:strVal val="#ppt_x"/>
                                          </p:val>
                                        </p:tav>
                                      </p:tavLst>
                                    </p:anim>
                                    <p:anim calcmode="lin" valueType="num">
                                      <p:cBhvr>
                                        <p:cTn id="13" dur="1000" fill="hold"/>
                                        <p:tgtEl>
                                          <p:spTgt spid="1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10" presetID="19" grpId="3" fill="hold">
                                  <p:stCondLst>
                                    <p:cond delay="0"/>
                                  </p:stCondLst>
                                  <p:iterate type="el" backwards="0">
                                    <p:tmAbs val="0"/>
                                  </p:iterate>
                                  <p:childTnLst>
                                    <p:set>
                                      <p:cBhvr>
                                        <p:cTn id="17" fill="hold"/>
                                        <p:tgtEl>
                                          <p:spTgt spid="119"/>
                                        </p:tgtEl>
                                        <p:attrNameLst>
                                          <p:attrName>style.visibility</p:attrName>
                                        </p:attrNameLst>
                                      </p:cBhvr>
                                      <p:to>
                                        <p:strVal val="visible"/>
                                      </p:to>
                                    </p:set>
                                    <p:anim calcmode="lin" valueType="num">
                                      <p:cBhvr>
                                        <p:cTn id="18" dur="1500" fill="hold"/>
                                        <p:tgtEl>
                                          <p:spTgt spid="119"/>
                                        </p:tgtEl>
                                        <p:attrNameLst>
                                          <p:attrName>ppt_w</p:attrName>
                                        </p:attrNameLst>
                                      </p:cBhvr>
                                      <p:tavLst>
                                        <p:tav tm="0" fmla="#ppt_w*sin(2.5*pi*$)">
                                          <p:val>
                                            <p:fltVal val="0"/>
                                          </p:val>
                                        </p:tav>
                                        <p:tav tm="100000">
                                          <p:val>
                                            <p:fltVal val="1"/>
                                          </p:val>
                                        </p:tav>
                                      </p:tavLst>
                                    </p:anim>
                                    <p:anim calcmode="lin" valueType="num">
                                      <p:cBhvr>
                                        <p:cTn id="19" dur="1500" fill="hold"/>
                                        <p:tgtEl>
                                          <p:spTgt spid="11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5" grpId="1"/>
      <p:bldP build="whole" bldLvl="1" animBg="1" rev="0" advAuto="0" spid="116" grpId="2"/>
      <p:bldP build="whole" bldLvl="1" animBg="1" rev="0" advAuto="0" spid="119" grpId="3"/>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24" name="War_Quarrel-cht.gif" descr="War_Quarrel-cht.gif"/>
          <p:cNvPicPr>
            <a:picLocks noChangeAspect="1"/>
          </p:cNvPicPr>
          <p:nvPr/>
        </p:nvPicPr>
        <p:blipFill>
          <a:blip r:embed="rId3">
            <a:extLst/>
          </a:blip>
          <a:stretch>
            <a:fillRect/>
          </a:stretch>
        </p:blipFill>
        <p:spPr>
          <a:xfrm>
            <a:off x="2673732" y="6453844"/>
            <a:ext cx="9753601" cy="3316225"/>
          </a:xfrm>
          <a:prstGeom prst="rect">
            <a:avLst/>
          </a:prstGeom>
          <a:ln w="12700">
            <a:miter lim="400000"/>
          </a:ln>
        </p:spPr>
      </p:pic>
      <p:grpSp>
        <p:nvGrpSpPr>
          <p:cNvPr id="127" name="Group"/>
          <p:cNvGrpSpPr/>
          <p:nvPr/>
        </p:nvGrpSpPr>
        <p:grpSpPr>
          <a:xfrm>
            <a:off x="4040976" y="1365927"/>
            <a:ext cx="2463801" cy="2882901"/>
            <a:chOff x="0" y="0"/>
            <a:chExt cx="2463800" cy="2882900"/>
          </a:xfrm>
        </p:grpSpPr>
        <p:sp>
          <p:nvSpPr>
            <p:cNvPr id="125" name="Rectangle"/>
            <p:cNvSpPr/>
            <p:nvPr/>
          </p:nvSpPr>
          <p:spPr>
            <a:xfrm>
              <a:off x="0" y="0"/>
              <a:ext cx="965200" cy="571500"/>
            </a:xfrm>
            <a:prstGeom prst="rect">
              <a:avLst/>
            </a:prstGeom>
            <a:solidFill>
              <a:srgbClr val="C0F6FF"/>
            </a:solidFill>
            <a:ln w="25400" cap="flat">
              <a:solidFill>
                <a:srgbClr val="1A699D"/>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26" name="Rectangle"/>
            <p:cNvSpPr/>
            <p:nvPr/>
          </p:nvSpPr>
          <p:spPr>
            <a:xfrm>
              <a:off x="1498600" y="2311400"/>
              <a:ext cx="965200" cy="571500"/>
            </a:xfrm>
            <a:prstGeom prst="rect">
              <a:avLst/>
            </a:prstGeom>
            <a:solidFill>
              <a:srgbClr val="C0F6FF"/>
            </a:solidFill>
            <a:ln w="25400" cap="flat">
              <a:solidFill>
                <a:srgbClr val="1A699D"/>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grpSp>
        <p:nvGrpSpPr>
          <p:cNvPr id="130" name="Group"/>
          <p:cNvGrpSpPr/>
          <p:nvPr/>
        </p:nvGrpSpPr>
        <p:grpSpPr>
          <a:xfrm>
            <a:off x="4536276" y="1365927"/>
            <a:ext cx="1968501" cy="2882901"/>
            <a:chOff x="0" y="0"/>
            <a:chExt cx="1968500" cy="2882900"/>
          </a:xfrm>
        </p:grpSpPr>
        <p:sp>
          <p:nvSpPr>
            <p:cNvPr id="128" name="Rectangle"/>
            <p:cNvSpPr/>
            <p:nvPr/>
          </p:nvSpPr>
          <p:spPr>
            <a:xfrm>
              <a:off x="0" y="2311400"/>
              <a:ext cx="965200" cy="571500"/>
            </a:xfrm>
            <a:prstGeom prst="rect">
              <a:avLst/>
            </a:prstGeom>
            <a:solidFill>
              <a:srgbClr val="FCFC96"/>
            </a:solidFill>
            <a:ln w="25400" cap="flat">
              <a:solidFill>
                <a:srgbClr val="1A699D"/>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29" name="Rectangle"/>
            <p:cNvSpPr/>
            <p:nvPr/>
          </p:nvSpPr>
          <p:spPr>
            <a:xfrm>
              <a:off x="1003300" y="0"/>
              <a:ext cx="965200" cy="571500"/>
            </a:xfrm>
            <a:prstGeom prst="rect">
              <a:avLst/>
            </a:prstGeom>
            <a:solidFill>
              <a:srgbClr val="FCFC96"/>
            </a:solidFill>
            <a:ln w="25400" cap="flat">
              <a:solidFill>
                <a:srgbClr val="1A699D"/>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131" name="你們中間的爭執和打鬥是從哪裡來的呢？不是從你們肢體中好鬥的私慾來的嗎？…"/>
          <p:cNvSpPr/>
          <p:nvPr/>
        </p:nvSpPr>
        <p:spPr>
          <a:xfrm>
            <a:off x="1450176" y="1353227"/>
            <a:ext cx="11762646" cy="495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r>
              <a:t>你們中間的爭執和打鬥是從哪裡來的呢？不是從你們肢體中好鬥的私慾來的嗎？ </a:t>
            </a: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r>
              <a:t>你們放縱貪慾，如果得不到，就殺人；你們嫉妒，如果一無所得，就打鬥爭執。你們得不到，因為你們不求； </a:t>
            </a: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484100" algn="l"/>
              </a:tabLst>
              <a:defRPr spc="126" sz="3800">
                <a:solidFill>
                  <a:srgbClr val="000000"/>
                </a:solidFill>
                <a:latin typeface="蘋果儷中黑"/>
                <a:ea typeface="蘋果儷中黑"/>
                <a:cs typeface="蘋果儷中黑"/>
                <a:sym typeface="蘋果儷中黑"/>
              </a:defRPr>
            </a:pPr>
            <a:r>
              <a:t>你們求也得不到，因為你們的動機不良，要把所得的耗費在你們的私慾上  (雅 各 書 4:1-3;</a:t>
            </a:r>
            <a:r>
              <a:rPr>
                <a:solidFill>
                  <a:srgbClr val="130303"/>
                </a:solidFill>
              </a:rPr>
              <a:t> 繁 體 新 譯 本</a:t>
            </a:r>
            <a:r>
              <a:t>) </a:t>
            </a:r>
          </a:p>
        </p:txBody>
      </p:sp>
      <p:sp>
        <p:nvSpPr>
          <p:cNvPr id="132" name="A) 了解婚姻衝突"/>
          <p:cNvSpPr/>
          <p:nvPr/>
        </p:nvSpPr>
        <p:spPr>
          <a:xfrm>
            <a:off x="3217095" y="164211"/>
            <a:ext cx="7883700" cy="1409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8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7400">
                <a:solidFill>
                  <a:srgbClr val="000000"/>
                </a:solidFill>
              </a:defRPr>
            </a:lvl1pPr>
          </a:lstStyle>
          <a:p>
            <a:pPr/>
            <a:r>
              <a:t>A) 了解婚姻衝突</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
                                          </p:val>
                                        </p:tav>
                                        <p:tav tm="100000">
                                          <p:val>
                                            <p:strVal val="#ppt_x"/>
                                          </p:val>
                                        </p:tav>
                                      </p:tavLst>
                                    </p:anim>
                                    <p:anim calcmode="lin" valueType="num">
                                      <p:cBhvr>
                                        <p:cTn id="8" dur="1000" fill="hold"/>
                                        <p:tgtEl>
                                          <p:spTgt spid="12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3" presetID="2" grpId="2" fill="hold">
                                  <p:stCondLst>
                                    <p:cond delay="0"/>
                                  </p:stCondLst>
                                  <p:iterate type="el" backwards="0">
                                    <p:tmAbs val="0"/>
                                  </p:iterate>
                                  <p:childTnLst>
                                    <p:set>
                                      <p:cBhvr>
                                        <p:cTn id="12" fill="hold"/>
                                        <p:tgtEl>
                                          <p:spTgt spid="130"/>
                                        </p:tgtEl>
                                        <p:attrNameLst>
                                          <p:attrName>style.visibility</p:attrName>
                                        </p:attrNameLst>
                                      </p:cBhvr>
                                      <p:to>
                                        <p:strVal val="visible"/>
                                      </p:to>
                                    </p:set>
                                    <p:anim calcmode="lin" valueType="num">
                                      <p:cBhvr>
                                        <p:cTn id="13" dur="1500" fill="hold"/>
                                        <p:tgtEl>
                                          <p:spTgt spid="130"/>
                                        </p:tgtEl>
                                        <p:attrNameLst>
                                          <p:attrName>ppt_x</p:attrName>
                                        </p:attrNameLst>
                                      </p:cBhvr>
                                      <p:tavLst>
                                        <p:tav tm="0">
                                          <p:val>
                                            <p:strVal val="1+#ppt_w/2"/>
                                          </p:val>
                                        </p:tav>
                                        <p:tav tm="100000">
                                          <p:val>
                                            <p:strVal val="#ppt_x"/>
                                          </p:val>
                                        </p:tav>
                                      </p:tavLst>
                                    </p:anim>
                                    <p:anim calcmode="lin" valueType="num">
                                      <p:cBhvr>
                                        <p:cTn id="14" dur="1500" fill="hold"/>
                                        <p:tgtEl>
                                          <p:spTgt spid="130"/>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ID="9" grpId="3" fill="hold">
                                  <p:stCondLst>
                                    <p:cond delay="0"/>
                                  </p:stCondLst>
                                  <p:iterate type="el" backwards="0">
                                    <p:tmAbs val="0"/>
                                  </p:iterate>
                                  <p:childTnLst>
                                    <p:set>
                                      <p:cBhvr>
                                        <p:cTn id="18" fill="hold"/>
                                        <p:tgtEl>
                                          <p:spTgt spid="124"/>
                                        </p:tgtEl>
                                        <p:attrNameLst>
                                          <p:attrName>style.visibility</p:attrName>
                                        </p:attrNameLst>
                                      </p:cBhvr>
                                      <p:to>
                                        <p:strVal val="visible"/>
                                      </p:to>
                                    </p:set>
                                    <p:animEffect filter="dissolve" transition="in">
                                      <p:cBhvr>
                                        <p:cTn id="19" dur="1500"/>
                                        <p:tgtEl>
                                          <p:spTgt spid="1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4" grpId="3"/>
      <p:bldP build="whole" bldLvl="1" animBg="1" rev="0" advAuto="0" spid="130" grpId="2"/>
      <p:bldP build="whole" bldLvl="1" animBg="1" rev="0" advAuto="0" spid="127" grpId="1"/>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Body"/>
          <p:cNvSpPr txBox="1"/>
          <p:nvPr>
            <p:ph type="body" idx="1"/>
          </p:nvPr>
        </p:nvSpPr>
        <p:spPr>
          <a:prstGeom prst="rect">
            <a:avLst/>
          </a:prstGeom>
        </p:spPr>
        <p:txBody>
          <a:bodyPr/>
          <a:lstStyle/>
          <a:p>
            <a:pPr/>
          </a:p>
        </p:txBody>
      </p:sp>
      <p:pic>
        <p:nvPicPr>
          <p:cNvPr id="137" name="pasted11.pdf" descr="pasted11.pdf"/>
          <p:cNvPicPr>
            <a:picLocks noChangeAspect="1"/>
          </p:cNvPicPr>
          <p:nvPr/>
        </p:nvPicPr>
        <p:blipFill>
          <a:blip r:embed="rId3">
            <a:extLst/>
          </a:blip>
          <a:stretch>
            <a:fillRect/>
          </a:stretch>
        </p:blipFill>
        <p:spPr>
          <a:xfrm>
            <a:off x="1371600" y="2501900"/>
            <a:ext cx="2197769" cy="3681976"/>
          </a:xfrm>
          <a:prstGeom prst="rect">
            <a:avLst/>
          </a:prstGeom>
          <a:ln w="12700">
            <a:miter lim="400000"/>
          </a:ln>
        </p:spPr>
      </p:pic>
      <p:pic>
        <p:nvPicPr>
          <p:cNvPr id="138" name="pasted2.pdf" descr="pasted2.pdf"/>
          <p:cNvPicPr>
            <a:picLocks noChangeAspect="1"/>
          </p:cNvPicPr>
          <p:nvPr/>
        </p:nvPicPr>
        <p:blipFill>
          <a:blip r:embed="rId4">
            <a:extLst/>
          </a:blip>
          <a:stretch>
            <a:fillRect/>
          </a:stretch>
        </p:blipFill>
        <p:spPr>
          <a:xfrm>
            <a:off x="10782300" y="2501900"/>
            <a:ext cx="2178623" cy="3958343"/>
          </a:xfrm>
          <a:prstGeom prst="rect">
            <a:avLst/>
          </a:prstGeom>
          <a:ln w="12700">
            <a:miter lim="400000"/>
          </a:ln>
        </p:spPr>
      </p:pic>
      <p:grpSp>
        <p:nvGrpSpPr>
          <p:cNvPr id="141" name="Group"/>
          <p:cNvGrpSpPr/>
          <p:nvPr/>
        </p:nvGrpSpPr>
        <p:grpSpPr>
          <a:xfrm>
            <a:off x="3581400" y="2501900"/>
            <a:ext cx="6908546" cy="3602555"/>
            <a:chOff x="0" y="0"/>
            <a:chExt cx="6908545" cy="3602554"/>
          </a:xfrm>
        </p:grpSpPr>
        <p:sp>
          <p:nvSpPr>
            <p:cNvPr id="139" name="_________ are the wars"/>
            <p:cNvSpPr txBox="1"/>
            <p:nvPr/>
          </p:nvSpPr>
          <p:spPr>
            <a:xfrm>
              <a:off x="126999" y="0"/>
              <a:ext cx="6357063" cy="1507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defRPr>
              </a:pPr>
            </a:p>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defRPr>
              </a:pPr>
              <a:r>
                <a:t>_________ are the wars</a:t>
              </a:r>
            </a:p>
          </p:txBody>
        </p:sp>
        <p:sp>
          <p:nvSpPr>
            <p:cNvPr id="140" name="_________ are the battles"/>
            <p:cNvSpPr txBox="1"/>
            <p:nvPr/>
          </p:nvSpPr>
          <p:spPr>
            <a:xfrm>
              <a:off x="0" y="2095500"/>
              <a:ext cx="6908546" cy="1507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defRPr>
              </a:pPr>
            </a:p>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defRPr>
              </a:pPr>
              <a:r>
                <a:t>_________ are the battles</a:t>
              </a:r>
            </a:p>
          </p:txBody>
        </p:sp>
      </p:grpSp>
      <p:sp>
        <p:nvSpPr>
          <p:cNvPr id="142" name="Quarrels"/>
          <p:cNvSpPr txBox="1"/>
          <p:nvPr/>
        </p:nvSpPr>
        <p:spPr>
          <a:xfrm>
            <a:off x="3644900" y="3124200"/>
            <a:ext cx="2716387" cy="7958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B41B3C"/>
                </a:solidFill>
              </a:defRPr>
            </a:lvl1pPr>
          </a:lstStyle>
          <a:p>
            <a:pPr/>
            <a:r>
              <a:t>Quarrels</a:t>
            </a:r>
          </a:p>
        </p:txBody>
      </p:sp>
      <p:grpSp>
        <p:nvGrpSpPr>
          <p:cNvPr id="145" name="Group"/>
          <p:cNvGrpSpPr/>
          <p:nvPr/>
        </p:nvGrpSpPr>
        <p:grpSpPr>
          <a:xfrm>
            <a:off x="3505200" y="1689100"/>
            <a:ext cx="7073900" cy="1460500"/>
            <a:chOff x="0" y="0"/>
            <a:chExt cx="7073900" cy="1460500"/>
          </a:xfrm>
        </p:grpSpPr>
        <p:sp>
          <p:nvSpPr>
            <p:cNvPr id="143" name="Rectangle"/>
            <p:cNvSpPr/>
            <p:nvPr/>
          </p:nvSpPr>
          <p:spPr>
            <a:xfrm>
              <a:off x="0" y="0"/>
              <a:ext cx="7073900" cy="1460500"/>
            </a:xfrm>
            <a:prstGeom prst="rect">
              <a:avLst/>
            </a:prstGeom>
            <a:solidFill>
              <a:srgbClr val="FFED4D"/>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44" name="Long term hostilities result in major calculated assaults."/>
            <p:cNvSpPr txBox="1"/>
            <p:nvPr/>
          </p:nvSpPr>
          <p:spPr>
            <a:xfrm>
              <a:off x="165100" y="50800"/>
              <a:ext cx="6718300" cy="12560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743700" algn="l"/>
                </a:tabLst>
                <a:defRPr b="1" sz="3800">
                  <a:solidFill>
                    <a:srgbClr val="444444"/>
                  </a:solidFill>
                </a:defRPr>
              </a:lvl1pPr>
            </a:lstStyle>
            <a:p>
              <a:pPr/>
              <a:r>
                <a:t>Long term hostilities result in major calculated assaults.</a:t>
              </a:r>
            </a:p>
          </p:txBody>
        </p:sp>
      </p:grpSp>
      <p:sp>
        <p:nvSpPr>
          <p:cNvPr id="146" name="Conflicts"/>
          <p:cNvSpPr txBox="1"/>
          <p:nvPr/>
        </p:nvSpPr>
        <p:spPr>
          <a:xfrm>
            <a:off x="3594100" y="5232400"/>
            <a:ext cx="2751188" cy="7958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B41B3C"/>
                </a:solidFill>
              </a:defRPr>
            </a:lvl1pPr>
          </a:lstStyle>
          <a:p>
            <a:pPr/>
            <a:r>
              <a:t>Conflicts</a:t>
            </a:r>
          </a:p>
        </p:txBody>
      </p:sp>
      <p:grpSp>
        <p:nvGrpSpPr>
          <p:cNvPr id="149" name="Group"/>
          <p:cNvGrpSpPr/>
          <p:nvPr/>
        </p:nvGrpSpPr>
        <p:grpSpPr>
          <a:xfrm>
            <a:off x="3612678" y="6223000"/>
            <a:ext cx="7073901" cy="1460500"/>
            <a:chOff x="266700" y="0"/>
            <a:chExt cx="7073900" cy="1460500"/>
          </a:xfrm>
        </p:grpSpPr>
        <p:sp>
          <p:nvSpPr>
            <p:cNvPr id="147" name="Rectangle"/>
            <p:cNvSpPr/>
            <p:nvPr/>
          </p:nvSpPr>
          <p:spPr>
            <a:xfrm>
              <a:off x="266700" y="0"/>
              <a:ext cx="7073900" cy="1460500"/>
            </a:xfrm>
            <a:prstGeom prst="rect">
              <a:avLst/>
            </a:prstGeom>
            <a:solidFill>
              <a:srgbClr val="FFED4D"/>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48" name="Short term hostilities result in minor skirmishes."/>
            <p:cNvSpPr txBox="1"/>
            <p:nvPr/>
          </p:nvSpPr>
          <p:spPr>
            <a:xfrm>
              <a:off x="467667" y="50800"/>
              <a:ext cx="6858596" cy="12560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797800" algn="l"/>
                </a:tabLst>
                <a:defRPr b="1" sz="3800">
                  <a:solidFill>
                    <a:srgbClr val="444444"/>
                  </a:solidFill>
                </a:defRPr>
              </a:lvl1pPr>
            </a:lstStyle>
            <a:p>
              <a:pPr/>
              <a:r>
                <a:t>Short term hostilities result in minor skirmishes.</a:t>
              </a:r>
            </a:p>
          </p:txBody>
        </p:sp>
      </p:grpSp>
      <p:sp>
        <p:nvSpPr>
          <p:cNvPr id="150" name="Mistake:…"/>
          <p:cNvSpPr txBox="1"/>
          <p:nvPr/>
        </p:nvSpPr>
        <p:spPr>
          <a:xfrm>
            <a:off x="1663700" y="7975600"/>
            <a:ext cx="4864100" cy="1447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5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4889500" algn="l"/>
              </a:tabLst>
              <a:defRPr b="1" sz="4600">
                <a:solidFill>
                  <a:srgbClr val="444444"/>
                </a:solidFill>
                <a:latin typeface="Marker Felt"/>
                <a:ea typeface="Marker Felt"/>
                <a:cs typeface="Marker Felt"/>
                <a:sym typeface="Marker Felt"/>
              </a:defRPr>
            </a:pPr>
            <a:r>
              <a:t>Mistake:</a:t>
            </a:r>
          </a:p>
          <a:p>
            <a:pPr>
              <a:lnSpc>
                <a:spcPts val="5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4889500" algn="l"/>
              </a:tabLst>
              <a:defRPr b="1" sz="4600">
                <a:solidFill>
                  <a:srgbClr val="444444"/>
                </a:solidFill>
                <a:latin typeface="Marker Felt"/>
                <a:ea typeface="Marker Felt"/>
                <a:cs typeface="Marker Felt"/>
                <a:sym typeface="Marker Felt"/>
              </a:defRPr>
            </a:pPr>
            <a:r>
              <a:t>Focus on conflicts.</a:t>
            </a:r>
          </a:p>
        </p:txBody>
      </p:sp>
      <p:sp>
        <p:nvSpPr>
          <p:cNvPr id="151" name="了解爭執和打鬥"/>
          <p:cNvSpPr txBox="1"/>
          <p:nvPr/>
        </p:nvSpPr>
        <p:spPr>
          <a:xfrm>
            <a:off x="3968750" y="245365"/>
            <a:ext cx="5448301" cy="1168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204200" algn="l"/>
              </a:tabLst>
              <a:defRPr b="1" sz="6000">
                <a:solidFill>
                  <a:srgbClr val="000000"/>
                </a:solidFill>
              </a:defRPr>
            </a:lvl1pPr>
          </a:lstStyle>
          <a:p>
            <a:pPr/>
            <a:r>
              <a:t>了解爭執和打鬥</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37"/>
                                        </p:tgtEl>
                                        <p:attrNameLst>
                                          <p:attrName>style.visibility</p:attrName>
                                        </p:attrNameLst>
                                      </p:cBhvr>
                                      <p:to>
                                        <p:strVal val="visible"/>
                                      </p:to>
                                    </p:set>
                                    <p:anim calcmode="lin" valueType="num">
                                      <p:cBhvr>
                                        <p:cTn id="7" dur="1000" fill="hold"/>
                                        <p:tgtEl>
                                          <p:spTgt spid="137"/>
                                        </p:tgtEl>
                                        <p:attrNameLst>
                                          <p:attrName>ppt_x</p:attrName>
                                        </p:attrNameLst>
                                      </p:cBhvr>
                                      <p:tavLst>
                                        <p:tav tm="0">
                                          <p:val>
                                            <p:strVal val="0-#ppt_w/2"/>
                                          </p:val>
                                        </p:tav>
                                        <p:tav tm="100000">
                                          <p:val>
                                            <p:strVal val="#ppt_x"/>
                                          </p:val>
                                        </p:tav>
                                      </p:tavLst>
                                    </p:anim>
                                    <p:anim calcmode="lin" valueType="num">
                                      <p:cBhvr>
                                        <p:cTn id="8" dur="1000" fill="hold"/>
                                        <p:tgtEl>
                                          <p:spTgt spid="13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Class="entr" nodeType="afterEffect" presetSubtype="2" presetID="2" grpId="2" fill="hold">
                                  <p:stCondLst>
                                    <p:cond delay="0"/>
                                  </p:stCondLst>
                                  <p:iterate type="el" backwards="0">
                                    <p:tmAbs val="0"/>
                                  </p:iterate>
                                  <p:childTnLst>
                                    <p:set>
                                      <p:cBhvr>
                                        <p:cTn id="11" fill="hold"/>
                                        <p:tgtEl>
                                          <p:spTgt spid="138"/>
                                        </p:tgtEl>
                                        <p:attrNameLst>
                                          <p:attrName>style.visibility</p:attrName>
                                        </p:attrNameLst>
                                      </p:cBhvr>
                                      <p:to>
                                        <p:strVal val="visible"/>
                                      </p:to>
                                    </p:set>
                                    <p:anim calcmode="lin" valueType="num">
                                      <p:cBhvr>
                                        <p:cTn id="12" dur="1000" fill="hold"/>
                                        <p:tgtEl>
                                          <p:spTgt spid="138"/>
                                        </p:tgtEl>
                                        <p:attrNameLst>
                                          <p:attrName>ppt_x</p:attrName>
                                        </p:attrNameLst>
                                      </p:cBhvr>
                                      <p:tavLst>
                                        <p:tav tm="0">
                                          <p:val>
                                            <p:strVal val="1+#ppt_w/2"/>
                                          </p:val>
                                        </p:tav>
                                        <p:tav tm="100000">
                                          <p:val>
                                            <p:strVal val="#ppt_x"/>
                                          </p:val>
                                        </p:tav>
                                      </p:tavLst>
                                    </p:anim>
                                    <p:anim calcmode="lin" valueType="num">
                                      <p:cBhvr>
                                        <p:cTn id="13" dur="1000" fill="hold"/>
                                        <p:tgtEl>
                                          <p:spTgt spid="13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Class="entr" nodeType="afterEffect" presetSubtype="0" presetID="1" grpId="3" fill="hold">
                                  <p:stCondLst>
                                    <p:cond delay="0"/>
                                  </p:stCondLst>
                                  <p:iterate type="el" backwards="0">
                                    <p:tmAbs val="0"/>
                                  </p:iterate>
                                  <p:childTnLst>
                                    <p:set>
                                      <p:cBhvr>
                                        <p:cTn id="16" fill="hold"/>
                                        <p:tgtEl>
                                          <p:spTgt spid="1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1" presetID="2" grpId="4" fill="hold">
                                  <p:stCondLst>
                                    <p:cond delay="0"/>
                                  </p:stCondLst>
                                  <p:iterate type="lt" backwards="0">
                                    <p:tmAbs val="0"/>
                                  </p:iterate>
                                  <p:childTnLst>
                                    <p:set>
                                      <p:cBhvr>
                                        <p:cTn id="20" fill="hold"/>
                                        <p:tgtEl>
                                          <p:spTgt spid="142"/>
                                        </p:tgtEl>
                                        <p:attrNameLst>
                                          <p:attrName>style.visibility</p:attrName>
                                        </p:attrNameLst>
                                      </p:cBhvr>
                                      <p:to>
                                        <p:strVal val="visible"/>
                                      </p:to>
                                    </p:set>
                                    <p:anim calcmode="lin" valueType="num">
                                      <p:cBhvr>
                                        <p:cTn id="21" dur="3000" fill="hold"/>
                                        <p:tgtEl>
                                          <p:spTgt spid="142"/>
                                        </p:tgtEl>
                                        <p:attrNameLst>
                                          <p:attrName>ppt_x</p:attrName>
                                        </p:attrNameLst>
                                      </p:cBhvr>
                                      <p:tavLst>
                                        <p:tav tm="0">
                                          <p:val>
                                            <p:strVal val="#ppt_x"/>
                                          </p:val>
                                        </p:tav>
                                        <p:tav tm="100000">
                                          <p:val>
                                            <p:strVal val="#ppt_x"/>
                                          </p:val>
                                        </p:tav>
                                      </p:tavLst>
                                    </p:anim>
                                    <p:anim calcmode="lin" valueType="num">
                                      <p:cBhvr>
                                        <p:cTn id="22" dur="3000" fill="hold"/>
                                        <p:tgtEl>
                                          <p:spTgt spid="142"/>
                                        </p:tgtEl>
                                        <p:attrNameLst>
                                          <p:attrName>ppt_y</p:attrName>
                                        </p:attrNameLst>
                                      </p:cBhvr>
                                      <p:tavLst>
                                        <p:tav tm="0">
                                          <p:val>
                                            <p:strVal val="0-#ppt_h/2"/>
                                          </p:val>
                                        </p:tav>
                                        <p:tav tm="100000">
                                          <p:val>
                                            <p:strVal val="#ppt_y"/>
                                          </p:val>
                                        </p:tav>
                                      </p:tavLst>
                                    </p:anim>
                                  </p:childTnLst>
                                </p:cTn>
                              </p:par>
                            </p:childTnLst>
                          </p:cTn>
                        </p:par>
                        <p:par>
                          <p:cTn id="23" fill="hold">
                            <p:stCondLst>
                              <p:cond delay="3000"/>
                            </p:stCondLst>
                            <p:childTnLst>
                              <p:par>
                                <p:cTn id="24" presetClass="entr" nodeType="afterEffect" presetSubtype="10" presetID="19" grpId="5" fill="hold">
                                  <p:stCondLst>
                                    <p:cond delay="0"/>
                                  </p:stCondLst>
                                  <p:iterate type="el" backwards="0">
                                    <p:tmAbs val="0"/>
                                  </p:iterate>
                                  <p:childTnLst>
                                    <p:set>
                                      <p:cBhvr>
                                        <p:cTn id="25" fill="hold"/>
                                        <p:tgtEl>
                                          <p:spTgt spid="145"/>
                                        </p:tgtEl>
                                        <p:attrNameLst>
                                          <p:attrName>style.visibility</p:attrName>
                                        </p:attrNameLst>
                                      </p:cBhvr>
                                      <p:to>
                                        <p:strVal val="visible"/>
                                      </p:to>
                                    </p:set>
                                    <p:anim calcmode="lin" valueType="num">
                                      <p:cBhvr>
                                        <p:cTn id="26" dur="1000" fill="hold"/>
                                        <p:tgtEl>
                                          <p:spTgt spid="145"/>
                                        </p:tgtEl>
                                        <p:attrNameLst>
                                          <p:attrName>ppt_w</p:attrName>
                                        </p:attrNameLst>
                                      </p:cBhvr>
                                      <p:tavLst>
                                        <p:tav tm="0" fmla="#ppt_w*sin(2.5*pi*$)">
                                          <p:val>
                                            <p:fltVal val="0"/>
                                          </p:val>
                                        </p:tav>
                                        <p:tav tm="100000">
                                          <p:val>
                                            <p:fltVal val="1"/>
                                          </p:val>
                                        </p:tav>
                                      </p:tavLst>
                                    </p:anim>
                                    <p:anim calcmode="lin" valueType="num">
                                      <p:cBhvr>
                                        <p:cTn id="27" dur="1000" fill="hold"/>
                                        <p:tgtEl>
                                          <p:spTgt spid="145"/>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Class="entr" nodeType="clickEffect" presetSubtype="1" presetID="2" grpId="6" fill="hold">
                                  <p:stCondLst>
                                    <p:cond delay="0"/>
                                  </p:stCondLst>
                                  <p:iterate type="lt" backwards="0">
                                    <p:tmAbs val="0"/>
                                  </p:iterate>
                                  <p:childTnLst>
                                    <p:set>
                                      <p:cBhvr>
                                        <p:cTn id="31" fill="hold"/>
                                        <p:tgtEl>
                                          <p:spTgt spid="146"/>
                                        </p:tgtEl>
                                        <p:attrNameLst>
                                          <p:attrName>style.visibility</p:attrName>
                                        </p:attrNameLst>
                                      </p:cBhvr>
                                      <p:to>
                                        <p:strVal val="visible"/>
                                      </p:to>
                                    </p:set>
                                    <p:anim calcmode="lin" valueType="num">
                                      <p:cBhvr>
                                        <p:cTn id="32" dur="3000" fill="hold"/>
                                        <p:tgtEl>
                                          <p:spTgt spid="146"/>
                                        </p:tgtEl>
                                        <p:attrNameLst>
                                          <p:attrName>ppt_x</p:attrName>
                                        </p:attrNameLst>
                                      </p:cBhvr>
                                      <p:tavLst>
                                        <p:tav tm="0">
                                          <p:val>
                                            <p:strVal val="#ppt_x"/>
                                          </p:val>
                                        </p:tav>
                                        <p:tav tm="100000">
                                          <p:val>
                                            <p:strVal val="#ppt_x"/>
                                          </p:val>
                                        </p:tav>
                                      </p:tavLst>
                                    </p:anim>
                                    <p:anim calcmode="lin" valueType="num">
                                      <p:cBhvr>
                                        <p:cTn id="33" dur="3000" fill="hold"/>
                                        <p:tgtEl>
                                          <p:spTgt spid="146"/>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Class="entr" nodeType="afterEffect" presetSubtype="10" presetID="19" grpId="7" fill="hold">
                                  <p:stCondLst>
                                    <p:cond delay="0"/>
                                  </p:stCondLst>
                                  <p:iterate type="el" backwards="0">
                                    <p:tmAbs val="0"/>
                                  </p:iterate>
                                  <p:childTnLst>
                                    <p:set>
                                      <p:cBhvr>
                                        <p:cTn id="36" fill="hold"/>
                                        <p:tgtEl>
                                          <p:spTgt spid="149"/>
                                        </p:tgtEl>
                                        <p:attrNameLst>
                                          <p:attrName>style.visibility</p:attrName>
                                        </p:attrNameLst>
                                      </p:cBhvr>
                                      <p:to>
                                        <p:strVal val="visible"/>
                                      </p:to>
                                    </p:set>
                                    <p:anim calcmode="lin" valueType="num">
                                      <p:cBhvr>
                                        <p:cTn id="37" dur="1000" fill="hold"/>
                                        <p:tgtEl>
                                          <p:spTgt spid="149"/>
                                        </p:tgtEl>
                                        <p:attrNameLst>
                                          <p:attrName>ppt_w</p:attrName>
                                        </p:attrNameLst>
                                      </p:cBhvr>
                                      <p:tavLst>
                                        <p:tav tm="0" fmla="#ppt_w*sin(2.5*pi*$)">
                                          <p:val>
                                            <p:fltVal val="0"/>
                                          </p:val>
                                        </p:tav>
                                        <p:tav tm="100000">
                                          <p:val>
                                            <p:fltVal val="1"/>
                                          </p:val>
                                        </p:tav>
                                      </p:tavLst>
                                    </p:anim>
                                    <p:anim calcmode="lin" valueType="num">
                                      <p:cBhvr>
                                        <p:cTn id="38" dur="1000" fill="hold"/>
                                        <p:tgtEl>
                                          <p:spTgt spid="149"/>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32" presetID="23" grpId="8" fill="hold">
                                  <p:stCondLst>
                                    <p:cond delay="0"/>
                                  </p:stCondLst>
                                  <p:iterate type="el" backwards="0">
                                    <p:tmAbs val="0"/>
                                  </p:iterate>
                                  <p:childTnLst>
                                    <p:set>
                                      <p:cBhvr>
                                        <p:cTn id="42" fill="hold"/>
                                        <p:tgtEl>
                                          <p:spTgt spid="150"/>
                                        </p:tgtEl>
                                        <p:attrNameLst>
                                          <p:attrName>style.visibility</p:attrName>
                                        </p:attrNameLst>
                                      </p:cBhvr>
                                      <p:to>
                                        <p:strVal val="visible"/>
                                      </p:to>
                                    </p:set>
                                    <p:anim calcmode="lin" valueType="num">
                                      <p:cBhvr>
                                        <p:cTn id="43" dur="1000" fill="hold"/>
                                        <p:tgtEl>
                                          <p:spTgt spid="150"/>
                                        </p:tgtEl>
                                        <p:attrNameLst>
                                          <p:attrName>ppt_w</p:attrName>
                                        </p:attrNameLst>
                                      </p:cBhvr>
                                      <p:tavLst>
                                        <p:tav tm="0">
                                          <p:val>
                                            <p:strVal val="4*#ppt_w"/>
                                          </p:val>
                                        </p:tav>
                                        <p:tav tm="100000">
                                          <p:val>
                                            <p:strVal val="#ppt_w"/>
                                          </p:val>
                                        </p:tav>
                                      </p:tavLst>
                                    </p:anim>
                                    <p:anim calcmode="lin" valueType="num">
                                      <p:cBhvr>
                                        <p:cTn id="44" dur="1000" fill="hold"/>
                                        <p:tgtEl>
                                          <p:spTgt spid="15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0" grpId="8"/>
      <p:bldP build="whole" bldLvl="1" animBg="1" rev="0" advAuto="0" spid="142" grpId="4"/>
      <p:bldP build="whole" bldLvl="1" animBg="1" rev="0" advAuto="0" spid="141" grpId="3"/>
      <p:bldP build="whole" bldLvl="1" animBg="1" rev="0" advAuto="0" spid="146" grpId="6"/>
      <p:bldP build="whole" bldLvl="1" animBg="1" rev="0" advAuto="0" spid="145" grpId="5"/>
      <p:bldP build="whole" bldLvl="1" animBg="1" rev="0" advAuto="0" spid="137" grpId="1"/>
      <p:bldP build="whole" bldLvl="1" animBg="1" rev="0" advAuto="0" spid="149" grpId="7"/>
      <p:bldP build="whole" bldLvl="1" animBg="1" rev="0" advAuto="0" spid="138" grpId="2"/>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5" name="Finding a United Heart"/>
          <p:cNvSpPr txBox="1"/>
          <p:nvPr>
            <p:ph type="title"/>
          </p:nvPr>
        </p:nvSpPr>
        <p:spPr>
          <a:prstGeom prst="rect">
            <a:avLst/>
          </a:prstGeom>
        </p:spPr>
        <p:txBody>
          <a:bodyPr/>
          <a:lstStyle/>
          <a:p>
            <a:pPr/>
            <a:r>
              <a:t>Finding a United Heart</a:t>
            </a:r>
          </a:p>
        </p:txBody>
      </p:sp>
      <p:pic>
        <p:nvPicPr>
          <p:cNvPr id="156" name="One_Couple.gif" descr="One_Couple.gif"/>
          <p:cNvPicPr>
            <a:picLocks noChangeAspect="1"/>
          </p:cNvPicPr>
          <p:nvPr/>
        </p:nvPicPr>
        <p:blipFill>
          <a:blip r:embed="rId3">
            <a:extLst/>
          </a:blip>
          <a:stretch>
            <a:fillRect/>
          </a:stretch>
        </p:blipFill>
        <p:spPr>
          <a:xfrm>
            <a:off x="5060021" y="1498600"/>
            <a:ext cx="4205558" cy="7424096"/>
          </a:xfrm>
          <a:prstGeom prst="rect">
            <a:avLst/>
          </a:prstGeom>
          <a:ln w="12700">
            <a:miter lim="400000"/>
          </a:ln>
          <a:effectLst>
            <a:outerShdw sx="100000" sy="100000" kx="0" ky="0" algn="b" rotWithShape="0" blurRad="127000" dist="76200" dir="2700000">
              <a:srgbClr val="000000">
                <a:alpha val="75000"/>
              </a:srgbClr>
            </a:outerShdw>
          </a:effectLst>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xit" nodeType="afterEffect" presetID="9" grpId="1" fill="hold">
                                  <p:stCondLst>
                                    <p:cond delay="0"/>
                                  </p:stCondLst>
                                  <p:iterate type="el" backwards="0">
                                    <p:tmAbs val="0"/>
                                  </p:iterate>
                                  <p:childTnLst>
                                    <p:animEffect filter="dissolve" transition="out">
                                      <p:cBhvr>
                                        <p:cTn id="6" dur="2500" fill="hold"/>
                                        <p:tgtEl>
                                          <p:spTgt spid="156"/>
                                        </p:tgtEl>
                                      </p:cBhvr>
                                    </p:animEffect>
                                    <p:set>
                                      <p:cBhvr>
                                        <p:cTn id="7" fill="hold">
                                          <p:stCondLst>
                                            <p:cond delay="2499"/>
                                          </p:stCondLst>
                                        </p:cTn>
                                        <p:tgtEl>
                                          <p:spTgt spid="15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6"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60" name="Table"/>
          <p:cNvGraphicFramePr/>
          <p:nvPr/>
        </p:nvGraphicFramePr>
        <p:xfrm>
          <a:off x="1410333" y="2045377"/>
          <a:ext cx="11421293" cy="62738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6325439"/>
                <a:gridCol w="5070451"/>
              </a:tblGrid>
              <a:tr h="3124200">
                <a:tc>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6146800" algn="l"/>
                        </a:tabLst>
                        <a:defRPr sz="1800">
                          <a:solidFill>
                            <a:srgbClr val="000000"/>
                          </a:solidFill>
                        </a:defRPr>
                      </a:pPr>
                      <a:r>
                        <a:rPr sz="4600">
                          <a:latin typeface="蘋果儷中黑"/>
                          <a:ea typeface="蘋果儷中黑"/>
                          <a:cs typeface="蘋果儷中黑"/>
                          <a:sym typeface="蘋果儷中黑"/>
                        </a:rPr>
                        <a:t>1)	爭吵者需要別人配合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146800" algn="l"/>
                        </a:tabLst>
                        <a:defRPr b="1" sz="4600">
                          <a:solidFill>
                            <a:srgbClr val="444444"/>
                          </a:solidFill>
                        </a:defRPr>
                      </a:pPr>
                      <a:r>
                        <a:t>• </a:t>
                      </a:r>
                      <a:r>
                        <a:rPr b="0" spc="127">
                          <a:solidFill>
                            <a:srgbClr val="000000"/>
                          </a:solidFill>
                          <a:latin typeface="蘋果儷中黑"/>
                          <a:ea typeface="蘋果儷中黑"/>
                          <a:cs typeface="蘋果儷中黑"/>
                          <a:sym typeface="蘋果儷中黑"/>
                        </a:rPr>
                        <a:t>爭執</a:t>
                      </a:r>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146800" algn="l"/>
                        </a:tabLst>
                        <a:defRPr b="1" sz="4600">
                          <a:solidFill>
                            <a:srgbClr val="444444"/>
                          </a:solidFill>
                        </a:defRPr>
                      </a:pPr>
                      <a:r>
                        <a:t>• </a:t>
                      </a:r>
                      <a:r>
                        <a:rPr b="0" spc="127">
                          <a:solidFill>
                            <a:srgbClr val="000000"/>
                          </a:solidFill>
                          <a:latin typeface="蘋果儷中黑"/>
                          <a:ea typeface="蘋果儷中黑"/>
                          <a:cs typeface="蘋果儷中黑"/>
                          <a:sym typeface="蘋果儷中黑"/>
                        </a:rPr>
                        <a:t>打鬥</a:t>
                      </a:r>
                    </a:p>
                    <a:p>
                      <a:pPr marL="76200" marR="63500" algn="l">
                        <a:lnSpc>
                          <a:spcPts val="5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 pos="6146800" algn="l"/>
                        </a:tabLst>
                        <a:defRPr b="1" sz="4600">
                          <a:solidFill>
                            <a:srgbClr val="444444"/>
                          </a:solidFill>
                        </a:defRPr>
                      </a:pPr>
                      <a:r>
                        <a:t>• </a:t>
                      </a:r>
                      <a:r>
                        <a:rPr b="0" spc="126" sz="3800">
                          <a:solidFill>
                            <a:srgbClr val="000000"/>
                          </a:solidFill>
                          <a:latin typeface="蘋果儷中黑"/>
                          <a:ea typeface="蘋果儷中黑"/>
                          <a:cs typeface="蘋果儷中黑"/>
                          <a:sym typeface="蘋果儷中黑"/>
                        </a:rPr>
                        <a:t>肢體</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3124200">
                <a:tc gridSpan="2">
                  <a:txBody>
                    <a:bodyPr/>
                    <a:lstStyle/>
                    <a:p>
                      <a:pPr marL="76200" marR="63500" algn="l">
                        <a:lnSpc>
                          <a:spcPts val="8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293600" algn="l"/>
                        </a:tabLst>
                        <a:defRPr sz="6000">
                          <a:solidFill>
                            <a:srgbClr val="444444"/>
                          </a:solidFill>
                          <a:latin typeface="蘋果儷中黑"/>
                          <a:ea typeface="蘋果儷中黑"/>
                          <a:cs typeface="蘋果儷中黑"/>
                          <a:sym typeface="蘋果儷中黑"/>
                        </a:defRPr>
                      </a:pPr>
                      <a:r>
                        <a:t>    在婚姻裡</a:t>
                      </a:r>
                      <a:r>
                        <a:rPr b="1">
                          <a:latin typeface="Marker Felt"/>
                          <a:ea typeface="Marker Felt"/>
                          <a:cs typeface="Marker Felt"/>
                          <a:sym typeface="Marker Felt"/>
                        </a:rPr>
                        <a:t>,</a:t>
                      </a:r>
                      <a:endParaRPr b="1">
                        <a:latin typeface="Marker Felt"/>
                        <a:ea typeface="Marker Felt"/>
                        <a:cs typeface="Marker Felt"/>
                        <a:sym typeface="Marker Felt"/>
                      </a:endParaRPr>
                    </a:p>
                    <a:p>
                      <a:pPr marL="76200" marR="63500" algn="l">
                        <a:lnSpc>
                          <a:spcPts val="8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12293600" algn="l"/>
                        </a:tabLst>
                        <a:defRPr sz="6000">
                          <a:solidFill>
                            <a:srgbClr val="444444"/>
                          </a:solidFill>
                          <a:latin typeface="蘋果儷中黑"/>
                          <a:ea typeface="蘋果儷中黑"/>
                          <a:cs typeface="蘋果儷中黑"/>
                          <a:sym typeface="蘋果儷中黑"/>
                        </a:defRPr>
                      </a:pPr>
                      <a:r>
                        <a:t>衝突需要夫妻的參與</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hMerge="1">
                  <a:tcPr/>
                </a:tc>
              </a:tr>
            </a:tbl>
          </a:graphicData>
        </a:graphic>
      </p:graphicFrame>
      <p:pic>
        <p:nvPicPr>
          <p:cNvPr id="161" name="pasted111.pdf" descr="pasted111.pdf"/>
          <p:cNvPicPr>
            <a:picLocks noChangeAspect="1"/>
          </p:cNvPicPr>
          <p:nvPr/>
        </p:nvPicPr>
        <p:blipFill>
          <a:blip r:embed="rId2">
            <a:extLst/>
          </a:blip>
          <a:stretch>
            <a:fillRect/>
          </a:stretch>
        </p:blipFill>
        <p:spPr>
          <a:xfrm>
            <a:off x="7987465" y="6311098"/>
            <a:ext cx="5136863" cy="3379516"/>
          </a:xfrm>
          <a:prstGeom prst="rect">
            <a:avLst/>
          </a:prstGeom>
          <a:ln w="12700">
            <a:miter lim="400000"/>
          </a:ln>
        </p:spPr>
      </p:pic>
      <p:sp>
        <p:nvSpPr>
          <p:cNvPr id="162" name="“中間的爭執和打鬥”"/>
          <p:cNvSpPr/>
          <p:nvPr/>
        </p:nvSpPr>
        <p:spPr>
          <a:xfrm>
            <a:off x="4483733" y="559477"/>
            <a:ext cx="6118579" cy="685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27" sz="4600">
                <a:solidFill>
                  <a:srgbClr val="000000"/>
                </a:solidFill>
                <a:latin typeface="蘋果儷中黑"/>
                <a:ea typeface="蘋果儷中黑"/>
                <a:cs typeface="蘋果儷中黑"/>
                <a:sym typeface="蘋果儷中黑"/>
              </a:defRPr>
            </a:lvl1pPr>
          </a:lstStyle>
          <a:p>
            <a:pPr/>
            <a:r>
              <a:t>“中間的爭執和打鬥”</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60"/>
                                        </p:tgtEl>
                                        <p:attrNameLst>
                                          <p:attrName>style.visibility</p:attrName>
                                        </p:attrNameLst>
                                      </p:cBhvr>
                                      <p:to>
                                        <p:strVal val="visible"/>
                                      </p:to>
                                    </p:set>
                                    <p:anim calcmode="lin" valueType="num">
                                      <p:cBhvr>
                                        <p:cTn id="7" dur="1000" fill="hold"/>
                                        <p:tgtEl>
                                          <p:spTgt spid="160"/>
                                        </p:tgtEl>
                                        <p:attrNameLst>
                                          <p:attrName>ppt_w</p:attrName>
                                        </p:attrNameLst>
                                      </p:cBhvr>
                                      <p:tavLst>
                                        <p:tav tm="0" fmla="#ppt_w*sin(2.5*pi*$)">
                                          <p:val>
                                            <p:fltVal val="0"/>
                                          </p:val>
                                        </p:tav>
                                        <p:tav tm="100000">
                                          <p:val>
                                            <p:fltVal val="1"/>
                                          </p:val>
                                        </p:tav>
                                      </p:tavLst>
                                    </p:anim>
                                    <p:anim calcmode="lin" valueType="num">
                                      <p:cBhvr>
                                        <p:cTn id="8" dur="1000" fill="hold"/>
                                        <p:tgtEl>
                                          <p:spTgt spid="16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9" presetID="15" grpId="2" fill="hold">
                                  <p:stCondLst>
                                    <p:cond delay="0"/>
                                  </p:stCondLst>
                                  <p:iterate type="el" backwards="0">
                                    <p:tmAbs val="0"/>
                                  </p:iterate>
                                  <p:childTnLst>
                                    <p:set>
                                      <p:cBhvr>
                                        <p:cTn id="12" fill="hold"/>
                                        <p:tgtEl>
                                          <p:spTgt spid="161"/>
                                        </p:tgtEl>
                                        <p:attrNameLst>
                                          <p:attrName>style.visibility</p:attrName>
                                        </p:attrNameLst>
                                      </p:cBhvr>
                                      <p:to>
                                        <p:strVal val="visible"/>
                                      </p:to>
                                    </p:set>
                                    <p:anim calcmode="lin" valueType="num">
                                      <p:cBhvr>
                                        <p:cTn id="13" dur="1000" fill="hold"/>
                                        <p:tgtEl>
                                          <p:spTgt spid="161"/>
                                        </p:tgtEl>
                                        <p:attrNameLst>
                                          <p:attrName>ppt_w</p:attrName>
                                        </p:attrNameLst>
                                      </p:cBhvr>
                                      <p:tavLst>
                                        <p:tav tm="0">
                                          <p:val>
                                            <p:fltVal val="0"/>
                                          </p:val>
                                        </p:tav>
                                        <p:tav tm="100000">
                                          <p:val>
                                            <p:strVal val="#ppt_w"/>
                                          </p:val>
                                        </p:tav>
                                      </p:tavLst>
                                    </p:anim>
                                    <p:anim calcmode="lin" valueType="num">
                                      <p:cBhvr>
                                        <p:cTn id="14" dur="1000" fill="hold"/>
                                        <p:tgtEl>
                                          <p:spTgt spid="161"/>
                                        </p:tgtEl>
                                        <p:attrNameLst>
                                          <p:attrName>ppt_h</p:attrName>
                                        </p:attrNameLst>
                                      </p:cBhvr>
                                      <p:tavLst>
                                        <p:tav tm="0">
                                          <p:val>
                                            <p:fltVal val="0"/>
                                          </p:val>
                                        </p:tav>
                                        <p:tav tm="100000">
                                          <p:val>
                                            <p:strVal val="#ppt_h"/>
                                          </p:val>
                                        </p:tav>
                                      </p:tavLst>
                                    </p:anim>
                                    <p:anim calcmode="lin" valueType="num">
                                      <p:cBhvr>
                                        <p:cTn id="15" dur="1000" fill="hold"/>
                                        <p:tgtEl>
                                          <p:spTgt spid="161"/>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6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1" grpId="2"/>
      <p:bldP build="whole" bldLvl="1" animBg="1" rev="0" advAuto="0" spid="160"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4" name="pasted5.pdf" descr="pasted5.pdf"/>
          <p:cNvPicPr>
            <a:picLocks noChangeAspect="1"/>
          </p:cNvPicPr>
          <p:nvPr/>
        </p:nvPicPr>
        <p:blipFill>
          <a:blip r:embed="rId2">
            <a:extLst/>
          </a:blip>
          <a:srcRect l="4475" t="4475" r="4475" b="4475"/>
          <a:stretch>
            <a:fillRect/>
          </a:stretch>
        </p:blipFill>
        <p:spPr>
          <a:xfrm>
            <a:off x="1248349" y="-71107"/>
            <a:ext cx="12308268" cy="9895683"/>
          </a:xfrm>
          <a:prstGeom prst="rect">
            <a:avLst/>
          </a:prstGeom>
          <a:ln w="12700">
            <a:miter lim="400000"/>
          </a:ln>
        </p:spPr>
      </p:pic>
      <p:grpSp>
        <p:nvGrpSpPr>
          <p:cNvPr id="167" name="Group"/>
          <p:cNvGrpSpPr/>
          <p:nvPr/>
        </p:nvGrpSpPr>
        <p:grpSpPr>
          <a:xfrm>
            <a:off x="6807200" y="2552700"/>
            <a:ext cx="4818256" cy="4722370"/>
            <a:chOff x="0" y="0"/>
            <a:chExt cx="4818255" cy="4722369"/>
          </a:xfrm>
        </p:grpSpPr>
        <p:pic>
          <p:nvPicPr>
            <p:cNvPr id="165" name="pasted9.pdf" descr="pasted9.pdf"/>
            <p:cNvPicPr>
              <a:picLocks noChangeAspect="1"/>
            </p:cNvPicPr>
            <p:nvPr/>
          </p:nvPicPr>
          <p:blipFill>
            <a:blip r:embed="rId3">
              <a:extLst/>
            </a:blip>
            <a:stretch>
              <a:fillRect/>
            </a:stretch>
          </p:blipFill>
          <p:spPr>
            <a:xfrm>
              <a:off x="0" y="0"/>
              <a:ext cx="4818256" cy="4722370"/>
            </a:xfrm>
            <a:prstGeom prst="rect">
              <a:avLst/>
            </a:prstGeom>
            <a:ln w="12700" cap="flat">
              <a:noFill/>
              <a:miter lim="400000"/>
            </a:ln>
            <a:effectLst/>
          </p:spPr>
        </p:pic>
        <p:sp>
          <p:nvSpPr>
            <p:cNvPr id="166" name="爭執"/>
            <p:cNvSpPr/>
            <p:nvPr/>
          </p:nvSpPr>
          <p:spPr>
            <a:xfrm>
              <a:off x="819150" y="2730500"/>
              <a:ext cx="1638300" cy="1168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000000"/>
                  </a:solidFill>
                </a:defRPr>
              </a:lvl1pPr>
            </a:lstStyle>
            <a:p>
              <a:pPr/>
              <a:r>
                <a:t>爭執</a:t>
              </a:r>
            </a:p>
          </p:txBody>
        </p:sp>
      </p:grpSp>
      <p:grpSp>
        <p:nvGrpSpPr>
          <p:cNvPr id="170" name="Group"/>
          <p:cNvGrpSpPr/>
          <p:nvPr/>
        </p:nvGrpSpPr>
        <p:grpSpPr>
          <a:xfrm>
            <a:off x="3733800" y="1701800"/>
            <a:ext cx="3010123" cy="1854200"/>
            <a:chOff x="0" y="0"/>
            <a:chExt cx="3010122" cy="1854200"/>
          </a:xfrm>
        </p:grpSpPr>
        <p:pic>
          <p:nvPicPr>
            <p:cNvPr id="168" name="pasted10.pdf" descr="pasted10.pdf"/>
            <p:cNvPicPr>
              <a:picLocks noChangeAspect="1"/>
            </p:cNvPicPr>
            <p:nvPr/>
          </p:nvPicPr>
          <p:blipFill>
            <a:blip r:embed="rId4">
              <a:extLst/>
            </a:blip>
            <a:stretch>
              <a:fillRect/>
            </a:stretch>
          </p:blipFill>
          <p:spPr>
            <a:xfrm>
              <a:off x="749300" y="0"/>
              <a:ext cx="2260823" cy="1854200"/>
            </a:xfrm>
            <a:prstGeom prst="rect">
              <a:avLst/>
            </a:prstGeom>
            <a:ln w="12700" cap="flat">
              <a:noFill/>
              <a:miter lim="400000"/>
            </a:ln>
            <a:effectLst/>
          </p:spPr>
        </p:pic>
        <p:sp>
          <p:nvSpPr>
            <p:cNvPr id="169" name="夫"/>
            <p:cNvSpPr/>
            <p:nvPr/>
          </p:nvSpPr>
          <p:spPr>
            <a:xfrm>
              <a:off x="0" y="50800"/>
              <a:ext cx="1282700" cy="173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9200">
                  <a:solidFill>
                    <a:srgbClr val="000000"/>
                  </a:solidFill>
                </a:defRPr>
              </a:lvl1pPr>
            </a:lstStyle>
            <a:p>
              <a:pPr/>
              <a:r>
                <a:t>夫</a:t>
              </a:r>
            </a:p>
          </p:txBody>
        </p:sp>
      </p:grpSp>
      <p:grpSp>
        <p:nvGrpSpPr>
          <p:cNvPr id="173" name="Group"/>
          <p:cNvGrpSpPr/>
          <p:nvPr/>
        </p:nvGrpSpPr>
        <p:grpSpPr>
          <a:xfrm>
            <a:off x="1502217" y="3967759"/>
            <a:ext cx="3406732" cy="3647945"/>
            <a:chOff x="0" y="0"/>
            <a:chExt cx="3406731" cy="3647943"/>
          </a:xfrm>
        </p:grpSpPr>
        <p:pic>
          <p:nvPicPr>
            <p:cNvPr id="171" name="pasted12.pdf" descr="pasted12.pdf"/>
            <p:cNvPicPr>
              <a:picLocks noChangeAspect="1"/>
            </p:cNvPicPr>
            <p:nvPr/>
          </p:nvPicPr>
          <p:blipFill>
            <a:blip r:embed="rId5">
              <a:extLst/>
            </a:blip>
            <a:stretch>
              <a:fillRect/>
            </a:stretch>
          </p:blipFill>
          <p:spPr>
            <a:xfrm>
              <a:off x="520700" y="1282700"/>
              <a:ext cx="2886032" cy="2365244"/>
            </a:xfrm>
            <a:prstGeom prst="rect">
              <a:avLst/>
            </a:prstGeom>
            <a:ln w="12700" cap="flat">
              <a:noFill/>
              <a:miter lim="400000"/>
            </a:ln>
            <a:effectLst/>
          </p:spPr>
        </p:pic>
        <p:sp>
          <p:nvSpPr>
            <p:cNvPr id="172" name="妻"/>
            <p:cNvSpPr/>
            <p:nvPr/>
          </p:nvSpPr>
          <p:spPr>
            <a:xfrm>
              <a:off x="0" y="0"/>
              <a:ext cx="1282700" cy="173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9200">
                  <a:solidFill>
                    <a:srgbClr val="000000"/>
                  </a:solidFill>
                </a:defRPr>
              </a:lvl1pPr>
            </a:lstStyle>
            <a:p>
              <a:pPr/>
              <a:r>
                <a:t>妻</a:t>
              </a:r>
            </a:p>
          </p:txBody>
        </p:sp>
      </p:grpSp>
      <p:sp>
        <p:nvSpPr>
          <p:cNvPr id="174" name="“中間的爭執和打鬥”"/>
          <p:cNvSpPr/>
          <p:nvPr/>
        </p:nvSpPr>
        <p:spPr>
          <a:xfrm>
            <a:off x="3429000" y="177800"/>
            <a:ext cx="6118578"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27" sz="4600">
                <a:solidFill>
                  <a:srgbClr val="000000"/>
                </a:solidFill>
                <a:latin typeface="蘋果儷中黑"/>
                <a:ea typeface="蘋果儷中黑"/>
                <a:cs typeface="蘋果儷中黑"/>
                <a:sym typeface="蘋果儷中黑"/>
              </a:defRPr>
            </a:lvl1pPr>
          </a:lstStyle>
          <a:p>
            <a:pPr/>
            <a:r>
              <a:t>“中間的爭執和打鬥”</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73"/>
                                        </p:tgtEl>
                                        <p:attrNameLst>
                                          <p:attrName>style.visibility</p:attrName>
                                        </p:attrNameLst>
                                      </p:cBhvr>
                                      <p:to>
                                        <p:strVal val="visible"/>
                                      </p:to>
                                    </p:set>
                                    <p:anim calcmode="lin" valueType="num">
                                      <p:cBhvr>
                                        <p:cTn id="7" dur="1000" fill="hold"/>
                                        <p:tgtEl>
                                          <p:spTgt spid="173"/>
                                        </p:tgtEl>
                                        <p:attrNameLst>
                                          <p:attrName>ppt_x</p:attrName>
                                        </p:attrNameLst>
                                      </p:cBhvr>
                                      <p:tavLst>
                                        <p:tav tm="0">
                                          <p:val>
                                            <p:strVal val="0-#ppt_w/2"/>
                                          </p:val>
                                        </p:tav>
                                        <p:tav tm="100000">
                                          <p:val>
                                            <p:strVal val="#ppt_x"/>
                                          </p:val>
                                        </p:tav>
                                      </p:tavLst>
                                    </p:anim>
                                    <p:anim calcmode="lin" valueType="num">
                                      <p:cBhvr>
                                        <p:cTn id="8" dur="1000" fill="hold"/>
                                        <p:tgtEl>
                                          <p:spTgt spid="17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6" presetID="15" grpId="2" fill="hold">
                                  <p:stCondLst>
                                    <p:cond delay="0"/>
                                  </p:stCondLst>
                                  <p:iterate type="el" backwards="0">
                                    <p:tmAbs val="0"/>
                                  </p:iterate>
                                  <p:childTnLst>
                                    <p:set>
                                      <p:cBhvr>
                                        <p:cTn id="12" fill="hold"/>
                                        <p:tgtEl>
                                          <p:spTgt spid="170"/>
                                        </p:tgtEl>
                                        <p:attrNameLst>
                                          <p:attrName>style.visibility</p:attrName>
                                        </p:attrNameLst>
                                      </p:cBhvr>
                                      <p:to>
                                        <p:strVal val="visible"/>
                                      </p:to>
                                    </p:set>
                                    <p:anim calcmode="lin" valueType="num">
                                      <p:cBhvr>
                                        <p:cTn id="13" dur="1000" fill="hold"/>
                                        <p:tgtEl>
                                          <p:spTgt spid="170"/>
                                        </p:tgtEl>
                                        <p:attrNameLst>
                                          <p:attrName>ppt_w</p:attrName>
                                        </p:attrNameLst>
                                      </p:cBhvr>
                                      <p:tavLst>
                                        <p:tav tm="0">
                                          <p:val>
                                            <p:fltVal val="0"/>
                                          </p:val>
                                        </p:tav>
                                        <p:tav tm="100000">
                                          <p:val>
                                            <p:strVal val="#ppt_w"/>
                                          </p:val>
                                        </p:tav>
                                      </p:tavLst>
                                    </p:anim>
                                    <p:anim calcmode="lin" valueType="num">
                                      <p:cBhvr>
                                        <p:cTn id="14" dur="1000" fill="hold"/>
                                        <p:tgtEl>
                                          <p:spTgt spid="170"/>
                                        </p:tgtEl>
                                        <p:attrNameLst>
                                          <p:attrName>ppt_h</p:attrName>
                                        </p:attrNameLst>
                                      </p:cBhvr>
                                      <p:tavLst>
                                        <p:tav tm="0">
                                          <p:val>
                                            <p:fltVal val="0"/>
                                          </p:val>
                                        </p:tav>
                                        <p:tav tm="100000">
                                          <p:val>
                                            <p:strVal val="#ppt_h"/>
                                          </p:val>
                                        </p:tav>
                                      </p:tavLst>
                                    </p:anim>
                                    <p:anim calcmode="lin" valueType="num">
                                      <p:cBhvr>
                                        <p:cTn id="15" dur="1000" fill="hold"/>
                                        <p:tgtEl>
                                          <p:spTgt spid="17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7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32" presetID="23" grpId="3" fill="hold">
                                  <p:stCondLst>
                                    <p:cond delay="0"/>
                                  </p:stCondLst>
                                  <p:iterate type="el" backwards="0">
                                    <p:tmAbs val="0"/>
                                  </p:iterate>
                                  <p:childTnLst>
                                    <p:set>
                                      <p:cBhvr>
                                        <p:cTn id="20" fill="hold"/>
                                        <p:tgtEl>
                                          <p:spTgt spid="167"/>
                                        </p:tgtEl>
                                        <p:attrNameLst>
                                          <p:attrName>style.visibility</p:attrName>
                                        </p:attrNameLst>
                                      </p:cBhvr>
                                      <p:to>
                                        <p:strVal val="visible"/>
                                      </p:to>
                                    </p:set>
                                    <p:anim calcmode="lin" valueType="num">
                                      <p:cBhvr>
                                        <p:cTn id="21" dur="2500" fill="hold"/>
                                        <p:tgtEl>
                                          <p:spTgt spid="167"/>
                                        </p:tgtEl>
                                        <p:attrNameLst>
                                          <p:attrName>ppt_w</p:attrName>
                                        </p:attrNameLst>
                                      </p:cBhvr>
                                      <p:tavLst>
                                        <p:tav tm="0">
                                          <p:val>
                                            <p:strVal val="4*#ppt_w"/>
                                          </p:val>
                                        </p:tav>
                                        <p:tav tm="100000">
                                          <p:val>
                                            <p:strVal val="#ppt_w"/>
                                          </p:val>
                                        </p:tav>
                                      </p:tavLst>
                                    </p:anim>
                                    <p:anim calcmode="lin" valueType="num">
                                      <p:cBhvr>
                                        <p:cTn id="22" dur="2500" fill="hold"/>
                                        <p:tgtEl>
                                          <p:spTgt spid="16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7" grpId="3"/>
      <p:bldP build="whole" bldLvl="1" animBg="1" rev="0" advAuto="0" spid="170" grpId="2"/>
      <p:bldP build="whole" bldLvl="1" animBg="1" rev="0" advAuto="0" spid="173" grpId="1"/>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