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media/image1.jpeg" ContentType="image/jpeg"/>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media/image2.jpeg" ContentType="image/jpeg"/>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media/image3.jpeg" ContentType="image/jpeg"/>
  <Override PartName="/ppt/notesSlides/notesSlide3.xml" ContentType="application/vnd.openxmlformats-officedocument.presentationml.notesSlide+xml"/>
  <Override PartName="/ppt/media/image4.jpeg" ContentType="image/jpeg"/>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media/image5.jpeg" ContentType="image/jpeg"/>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ctr" defTabSz="584200" rtl="0" fontAlgn="auto" latinLnBrk="0" hangingPunct="0">
      <a:lnSpc>
        <a:spcPts val="4000"/>
      </a:lnSpc>
      <a:spcBef>
        <a:spcPts val="0"/>
      </a:spcBef>
      <a:spcAft>
        <a:spcPts val="0"/>
      </a:spcAft>
      <a:buClrTx/>
      <a:buSzTx/>
      <a:buFontTx/>
      <a:buNone/>
      <a:tabLst>
        <a:tab pos="1219200" algn="l"/>
      </a:tabLst>
      <a:defRPr b="0" baseline="0" cap="none" i="0" spc="0" strike="noStrike" sz="3400" u="none" kumimoji="0" normalizeH="0">
        <a:ln>
          <a:noFill/>
        </a:ln>
        <a:solidFill>
          <a:srgbClr val="FFFFFF"/>
        </a:solidFill>
        <a:effectLst/>
        <a:uFillTx/>
        <a:latin typeface="+mn-lt"/>
        <a:ea typeface="+mn-ea"/>
        <a:cs typeface="+mn-cs"/>
        <a:sym typeface="Helvetica Neue"/>
      </a:defRPr>
    </a:lvl1pPr>
    <a:lvl2pPr marL="0" marR="0" indent="342900" algn="ctr" defTabSz="584200" rtl="0" fontAlgn="auto" latinLnBrk="0" hangingPunct="0">
      <a:lnSpc>
        <a:spcPts val="4000"/>
      </a:lnSpc>
      <a:spcBef>
        <a:spcPts val="0"/>
      </a:spcBef>
      <a:spcAft>
        <a:spcPts val="0"/>
      </a:spcAft>
      <a:buClrTx/>
      <a:buSzTx/>
      <a:buFontTx/>
      <a:buNone/>
      <a:tabLst>
        <a:tab pos="1219200" algn="l"/>
      </a:tabLst>
      <a:defRPr b="0" baseline="0" cap="none" i="0" spc="0" strike="noStrike" sz="3400" u="none" kumimoji="0" normalizeH="0">
        <a:ln>
          <a:noFill/>
        </a:ln>
        <a:solidFill>
          <a:srgbClr val="FFFFFF"/>
        </a:solidFill>
        <a:effectLst/>
        <a:uFillTx/>
        <a:latin typeface="+mn-lt"/>
        <a:ea typeface="+mn-ea"/>
        <a:cs typeface="+mn-cs"/>
        <a:sym typeface="Helvetica Neue"/>
      </a:defRPr>
    </a:lvl2pPr>
    <a:lvl3pPr marL="0" marR="0" indent="685800" algn="ctr" defTabSz="584200" rtl="0" fontAlgn="auto" latinLnBrk="0" hangingPunct="0">
      <a:lnSpc>
        <a:spcPts val="4000"/>
      </a:lnSpc>
      <a:spcBef>
        <a:spcPts val="0"/>
      </a:spcBef>
      <a:spcAft>
        <a:spcPts val="0"/>
      </a:spcAft>
      <a:buClrTx/>
      <a:buSzTx/>
      <a:buFontTx/>
      <a:buNone/>
      <a:tabLst>
        <a:tab pos="1219200" algn="l"/>
      </a:tabLst>
      <a:defRPr b="0" baseline="0" cap="none" i="0" spc="0" strike="noStrike" sz="3400" u="none" kumimoji="0" normalizeH="0">
        <a:ln>
          <a:noFill/>
        </a:ln>
        <a:solidFill>
          <a:srgbClr val="FFFFFF"/>
        </a:solidFill>
        <a:effectLst/>
        <a:uFillTx/>
        <a:latin typeface="+mn-lt"/>
        <a:ea typeface="+mn-ea"/>
        <a:cs typeface="+mn-cs"/>
        <a:sym typeface="Helvetica Neue"/>
      </a:defRPr>
    </a:lvl3pPr>
    <a:lvl4pPr marL="0" marR="0" indent="1028700" algn="ctr" defTabSz="584200" rtl="0" fontAlgn="auto" latinLnBrk="0" hangingPunct="0">
      <a:lnSpc>
        <a:spcPts val="4000"/>
      </a:lnSpc>
      <a:spcBef>
        <a:spcPts val="0"/>
      </a:spcBef>
      <a:spcAft>
        <a:spcPts val="0"/>
      </a:spcAft>
      <a:buClrTx/>
      <a:buSzTx/>
      <a:buFontTx/>
      <a:buNone/>
      <a:tabLst>
        <a:tab pos="1219200" algn="l"/>
      </a:tabLst>
      <a:defRPr b="0" baseline="0" cap="none" i="0" spc="0" strike="noStrike" sz="3400" u="none" kumimoji="0" normalizeH="0">
        <a:ln>
          <a:noFill/>
        </a:ln>
        <a:solidFill>
          <a:srgbClr val="FFFFFF"/>
        </a:solidFill>
        <a:effectLst/>
        <a:uFillTx/>
        <a:latin typeface="+mn-lt"/>
        <a:ea typeface="+mn-ea"/>
        <a:cs typeface="+mn-cs"/>
        <a:sym typeface="Helvetica Neue"/>
      </a:defRPr>
    </a:lvl4pPr>
    <a:lvl5pPr marL="0" marR="0" indent="1371600" algn="ctr" defTabSz="584200" rtl="0" fontAlgn="auto" latinLnBrk="0" hangingPunct="0">
      <a:lnSpc>
        <a:spcPts val="4000"/>
      </a:lnSpc>
      <a:spcBef>
        <a:spcPts val="0"/>
      </a:spcBef>
      <a:spcAft>
        <a:spcPts val="0"/>
      </a:spcAft>
      <a:buClrTx/>
      <a:buSzTx/>
      <a:buFontTx/>
      <a:buNone/>
      <a:tabLst>
        <a:tab pos="1219200" algn="l"/>
      </a:tabLst>
      <a:defRPr b="0" baseline="0" cap="none" i="0" spc="0" strike="noStrike" sz="3400" u="none" kumimoji="0" normalizeH="0">
        <a:ln>
          <a:noFill/>
        </a:ln>
        <a:solidFill>
          <a:srgbClr val="FFFFFF"/>
        </a:solidFill>
        <a:effectLst/>
        <a:uFillTx/>
        <a:latin typeface="+mn-lt"/>
        <a:ea typeface="+mn-ea"/>
        <a:cs typeface="+mn-cs"/>
        <a:sym typeface="Helvetica Neue"/>
      </a:defRPr>
    </a:lvl5pPr>
    <a:lvl6pPr marL="0" marR="0" indent="1714500" algn="ctr" defTabSz="584200" rtl="0" fontAlgn="auto" latinLnBrk="0" hangingPunct="0">
      <a:lnSpc>
        <a:spcPts val="4000"/>
      </a:lnSpc>
      <a:spcBef>
        <a:spcPts val="0"/>
      </a:spcBef>
      <a:spcAft>
        <a:spcPts val="0"/>
      </a:spcAft>
      <a:buClrTx/>
      <a:buSzTx/>
      <a:buFontTx/>
      <a:buNone/>
      <a:tabLst>
        <a:tab pos="1219200" algn="l"/>
      </a:tabLst>
      <a:defRPr b="0" baseline="0" cap="none" i="0" spc="0" strike="noStrike" sz="3400" u="none" kumimoji="0" normalizeH="0">
        <a:ln>
          <a:noFill/>
        </a:ln>
        <a:solidFill>
          <a:srgbClr val="FFFFFF"/>
        </a:solidFill>
        <a:effectLst/>
        <a:uFillTx/>
        <a:latin typeface="+mn-lt"/>
        <a:ea typeface="+mn-ea"/>
        <a:cs typeface="+mn-cs"/>
        <a:sym typeface="Helvetica Neue"/>
      </a:defRPr>
    </a:lvl6pPr>
    <a:lvl7pPr marL="0" marR="0" indent="2057400" algn="ctr" defTabSz="584200" rtl="0" fontAlgn="auto" latinLnBrk="0" hangingPunct="0">
      <a:lnSpc>
        <a:spcPts val="4000"/>
      </a:lnSpc>
      <a:spcBef>
        <a:spcPts val="0"/>
      </a:spcBef>
      <a:spcAft>
        <a:spcPts val="0"/>
      </a:spcAft>
      <a:buClrTx/>
      <a:buSzTx/>
      <a:buFontTx/>
      <a:buNone/>
      <a:tabLst>
        <a:tab pos="1219200" algn="l"/>
      </a:tabLst>
      <a:defRPr b="0" baseline="0" cap="none" i="0" spc="0" strike="noStrike" sz="3400" u="none" kumimoji="0" normalizeH="0">
        <a:ln>
          <a:noFill/>
        </a:ln>
        <a:solidFill>
          <a:srgbClr val="FFFFFF"/>
        </a:solidFill>
        <a:effectLst/>
        <a:uFillTx/>
        <a:latin typeface="+mn-lt"/>
        <a:ea typeface="+mn-ea"/>
        <a:cs typeface="+mn-cs"/>
        <a:sym typeface="Helvetica Neue"/>
      </a:defRPr>
    </a:lvl7pPr>
    <a:lvl8pPr marL="0" marR="0" indent="2400300" algn="ctr" defTabSz="584200" rtl="0" fontAlgn="auto" latinLnBrk="0" hangingPunct="0">
      <a:lnSpc>
        <a:spcPts val="4000"/>
      </a:lnSpc>
      <a:spcBef>
        <a:spcPts val="0"/>
      </a:spcBef>
      <a:spcAft>
        <a:spcPts val="0"/>
      </a:spcAft>
      <a:buClrTx/>
      <a:buSzTx/>
      <a:buFontTx/>
      <a:buNone/>
      <a:tabLst>
        <a:tab pos="1219200" algn="l"/>
      </a:tabLst>
      <a:defRPr b="0" baseline="0" cap="none" i="0" spc="0" strike="noStrike" sz="3400" u="none" kumimoji="0" normalizeH="0">
        <a:ln>
          <a:noFill/>
        </a:ln>
        <a:solidFill>
          <a:srgbClr val="FFFFFF"/>
        </a:solidFill>
        <a:effectLst/>
        <a:uFillTx/>
        <a:latin typeface="+mn-lt"/>
        <a:ea typeface="+mn-ea"/>
        <a:cs typeface="+mn-cs"/>
        <a:sym typeface="Helvetica Neue"/>
      </a:defRPr>
    </a:lvl8pPr>
    <a:lvl9pPr marL="0" marR="0" indent="2743200" algn="ctr" defTabSz="584200" rtl="0" fontAlgn="auto" latinLnBrk="0" hangingPunct="0">
      <a:lnSpc>
        <a:spcPts val="4000"/>
      </a:lnSpc>
      <a:spcBef>
        <a:spcPts val="0"/>
      </a:spcBef>
      <a:spcAft>
        <a:spcPts val="0"/>
      </a:spcAft>
      <a:buClrTx/>
      <a:buSzTx/>
      <a:buFontTx/>
      <a:buNone/>
      <a:tabLst>
        <a:tab pos="1219200" algn="l"/>
      </a:tabLst>
      <a:defRPr b="0" baseline="0" cap="none" i="0" spc="0" strike="noStrike" sz="3400" u="none" kumimoji="0" normalizeH="0">
        <a:ln>
          <a:noFill/>
        </a:ln>
        <a:solidFill>
          <a:srgbClr val="FFFFFF"/>
        </a:solidFill>
        <a:effectLst/>
        <a:uFillTx/>
        <a:latin typeface="+mn-lt"/>
        <a:ea typeface="+mn-ea"/>
        <a:cs typeface="+mn-cs"/>
        <a:sym typeface="Helvetica Neue"/>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file>

<file path=ppt/presProps.xml><?xml version="1.0" encoding="utf-8"?>
<p:presentation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howPr loop="0"/>
</p:presentationPr>
</file>

<file path=ppt/tableStyles.xml><?xml version="1.0" encoding="utf-8"?>
<a:tblStyleLst xmlns:a="http://schemas.openxmlformats.org/drawingml/2006/main" xmlns:r="http://schemas.openxmlformats.org/officeDocument/2006/relationships" def="{5940675A-B579-460E-94D1-54222C63F5DA}">
  <a:tblStyle styleId="{8F44A2F1-9E1F-4B54-A3A2-5F16C0AD49E2}" styleName="">
    <a:tblBg/>
    <a:wholeTbl>
      <a:tcTxStyle b="off" i="off">
        <a:fontRef idx="minor">
          <a:srgbClr val="483F36"/>
        </a:fontRef>
        <a:srgbClr val="483F36"/>
      </a:tcTxStyle>
      <a:tcStyle>
        <a:tcBdr>
          <a:left>
            <a:ln w="12700" cap="flat">
              <a:solidFill>
                <a:srgbClr val="824828"/>
              </a:solidFill>
              <a:prstDash val="solid"/>
              <a:miter lim="400000"/>
            </a:ln>
          </a:left>
          <a:right>
            <a:ln w="12700" cap="flat">
              <a:solidFill>
                <a:srgbClr val="824828"/>
              </a:solidFill>
              <a:prstDash val="solid"/>
              <a:miter lim="400000"/>
            </a:ln>
          </a:right>
          <a:top>
            <a:ln w="12700" cap="flat">
              <a:solidFill>
                <a:srgbClr val="824828"/>
              </a:solidFill>
              <a:prstDash val="solid"/>
              <a:miter lim="400000"/>
            </a:ln>
          </a:top>
          <a:bottom>
            <a:ln w="12700" cap="flat">
              <a:solidFill>
                <a:srgbClr val="824828"/>
              </a:solidFill>
              <a:prstDash val="solid"/>
              <a:miter lim="400000"/>
            </a:ln>
          </a:bottom>
          <a:insideH>
            <a:ln w="12700" cap="flat">
              <a:solidFill>
                <a:srgbClr val="824828"/>
              </a:solidFill>
              <a:prstDash val="solid"/>
              <a:miter lim="400000"/>
            </a:ln>
          </a:insideH>
          <a:insideV>
            <a:ln w="12700" cap="flat">
              <a:solidFill>
                <a:srgbClr val="824828"/>
              </a:solidFill>
              <a:prstDash val="solid"/>
              <a:miter lim="400000"/>
            </a:ln>
          </a:insideV>
        </a:tcBdr>
        <a:fill>
          <a:noFill/>
        </a:fill>
      </a:tcStyle>
    </a:wholeTbl>
    <a:band2H>
      <a:tcTxStyle b="def" i="def"/>
      <a:tcStyle>
        <a:tcBdr/>
        <a:fill>
          <a:solidFill>
            <a:srgbClr val="EFF1F3"/>
          </a:solidFill>
        </a:fill>
      </a:tcStyle>
    </a:band2H>
    <a:firstCol>
      <a:tcTxStyle b="off" i="off">
        <a:fontRef idx="minor">
          <a:srgbClr val="483F36"/>
        </a:fontRef>
        <a:srgbClr val="483F36"/>
      </a:tcTxStyle>
      <a:tcStyle>
        <a:tcBdr>
          <a:left>
            <a:ln w="12700" cap="flat">
              <a:solidFill>
                <a:srgbClr val="824828"/>
              </a:solidFill>
              <a:prstDash val="solid"/>
              <a:miter lim="400000"/>
            </a:ln>
          </a:left>
          <a:right>
            <a:ln w="12700" cap="flat">
              <a:solidFill>
                <a:srgbClr val="824828"/>
              </a:solidFill>
              <a:prstDash val="solid"/>
              <a:miter lim="400000"/>
            </a:ln>
          </a:right>
          <a:top>
            <a:ln w="12700" cap="flat">
              <a:solidFill>
                <a:srgbClr val="824828"/>
              </a:solidFill>
              <a:prstDash val="solid"/>
              <a:miter lim="400000"/>
            </a:ln>
          </a:top>
          <a:bottom>
            <a:ln w="12700" cap="flat">
              <a:solidFill>
                <a:srgbClr val="824828"/>
              </a:solidFill>
              <a:prstDash val="solid"/>
              <a:miter lim="400000"/>
            </a:ln>
          </a:bottom>
          <a:insideH>
            <a:ln w="12700" cap="flat">
              <a:solidFill>
                <a:srgbClr val="824828"/>
              </a:solidFill>
              <a:prstDash val="solid"/>
              <a:miter lim="400000"/>
            </a:ln>
          </a:insideH>
          <a:insideV>
            <a:ln w="12700" cap="flat">
              <a:solidFill>
                <a:srgbClr val="824828"/>
              </a:solidFill>
              <a:prstDash val="solid"/>
              <a:miter lim="400000"/>
            </a:ln>
          </a:insideV>
        </a:tcBdr>
        <a:fill>
          <a:noFill/>
        </a:fill>
      </a:tcStyle>
    </a:firstCol>
    <a:lastRow>
      <a:tcTxStyle b="off" i="off">
        <a:fontRef idx="minor">
          <a:srgbClr val="483F36"/>
        </a:fontRef>
        <a:srgbClr val="483F36"/>
      </a:tcTxStyle>
      <a:tcStyle>
        <a:tcBdr>
          <a:left>
            <a:ln w="12700" cap="flat">
              <a:solidFill>
                <a:srgbClr val="824828"/>
              </a:solidFill>
              <a:prstDash val="solid"/>
              <a:miter lim="400000"/>
            </a:ln>
          </a:left>
          <a:right>
            <a:ln w="12700" cap="flat">
              <a:solidFill>
                <a:srgbClr val="824828"/>
              </a:solidFill>
              <a:prstDash val="solid"/>
              <a:miter lim="400000"/>
            </a:ln>
          </a:right>
          <a:top>
            <a:ln w="12700" cap="flat">
              <a:solidFill>
                <a:srgbClr val="824828"/>
              </a:solidFill>
              <a:prstDash val="solid"/>
              <a:miter lim="400000"/>
            </a:ln>
          </a:top>
          <a:bottom>
            <a:ln w="12700" cap="flat">
              <a:solidFill>
                <a:srgbClr val="824828"/>
              </a:solidFill>
              <a:prstDash val="solid"/>
              <a:miter lim="400000"/>
            </a:ln>
          </a:bottom>
          <a:insideH>
            <a:ln w="12700" cap="flat">
              <a:solidFill>
                <a:srgbClr val="824828"/>
              </a:solidFill>
              <a:prstDash val="solid"/>
              <a:miter lim="400000"/>
            </a:ln>
          </a:insideH>
          <a:insideV>
            <a:ln w="12700" cap="flat">
              <a:solidFill>
                <a:srgbClr val="824828"/>
              </a:solidFill>
              <a:prstDash val="solid"/>
              <a:miter lim="400000"/>
            </a:ln>
          </a:insideV>
        </a:tcBdr>
        <a:fill>
          <a:noFill/>
        </a:fill>
      </a:tcStyle>
    </a:lastRow>
    <a:firstRow>
      <a:tcTxStyle b="off" i="off">
        <a:fontRef idx="minor">
          <a:srgbClr val="483F36"/>
        </a:fontRef>
        <a:srgbClr val="483F36"/>
      </a:tcTxStyle>
      <a:tcStyle>
        <a:tcBdr>
          <a:left>
            <a:ln w="12700" cap="flat">
              <a:solidFill>
                <a:srgbClr val="824828"/>
              </a:solidFill>
              <a:prstDash val="solid"/>
              <a:miter lim="400000"/>
            </a:ln>
          </a:left>
          <a:right>
            <a:ln w="12700" cap="flat">
              <a:solidFill>
                <a:srgbClr val="824828"/>
              </a:solidFill>
              <a:prstDash val="solid"/>
              <a:miter lim="400000"/>
            </a:ln>
          </a:right>
          <a:top>
            <a:ln w="12700" cap="flat">
              <a:solidFill>
                <a:srgbClr val="824828"/>
              </a:solidFill>
              <a:prstDash val="solid"/>
              <a:miter lim="400000"/>
            </a:ln>
          </a:top>
          <a:bottom>
            <a:ln w="12700" cap="flat">
              <a:solidFill>
                <a:srgbClr val="824828"/>
              </a:solidFill>
              <a:prstDash val="solid"/>
              <a:miter lim="400000"/>
            </a:ln>
          </a:bottom>
          <a:insideH>
            <a:ln w="12700" cap="flat">
              <a:solidFill>
                <a:srgbClr val="824828"/>
              </a:solidFill>
              <a:prstDash val="solid"/>
              <a:miter lim="400000"/>
            </a:ln>
          </a:insideH>
          <a:insideV>
            <a:ln w="12700" cap="flat">
              <a:solidFill>
                <a:srgbClr val="824828"/>
              </a:solidFill>
              <a:prstDash val="solid"/>
              <a:miter lim="400000"/>
            </a:ln>
          </a:insideV>
        </a:tcBdr>
        <a:fill>
          <a:noFill/>
        </a:fill>
      </a:tcStyle>
    </a:firstRow>
  </a:tblStyle>
  <a:tblStyle styleId="{D51ADE6A-740E-44AE-83CC-AE7238B6C88D}" styleName="">
    <a:tblBg/>
    <a:wholeTbl>
      <a:tcTxStyle b="off" i="off">
        <a:fontRef idx="minor">
          <a:srgbClr val="444444"/>
        </a:fontRef>
        <a:srgbClr val="444444"/>
      </a:tcTxStyle>
      <a:tcStyle>
        <a:tcBdr>
          <a:left>
            <a:ln w="25400" cap="flat">
              <a:solidFill>
                <a:srgbClr val="444444"/>
              </a:solidFill>
              <a:prstDash val="solid"/>
              <a:miter lim="400000"/>
            </a:ln>
          </a:left>
          <a:right>
            <a:ln w="25400" cap="flat">
              <a:solidFill>
                <a:srgbClr val="444444"/>
              </a:solidFill>
              <a:prstDash val="solid"/>
              <a:miter lim="400000"/>
            </a:ln>
          </a:right>
          <a:top>
            <a:ln w="25400" cap="flat">
              <a:solidFill>
                <a:srgbClr val="444444"/>
              </a:solidFill>
              <a:prstDash val="solid"/>
              <a:miter lim="400000"/>
            </a:ln>
          </a:top>
          <a:bottom>
            <a:ln w="25400" cap="flat">
              <a:solidFill>
                <a:srgbClr val="444444"/>
              </a:solidFill>
              <a:prstDash val="solid"/>
              <a:miter lim="400000"/>
            </a:ln>
          </a:bottom>
          <a:insideH>
            <a:ln w="25400" cap="flat">
              <a:solidFill>
                <a:srgbClr val="444444"/>
              </a:solidFill>
              <a:prstDash val="solid"/>
              <a:miter lim="400000"/>
            </a:ln>
          </a:insideH>
          <a:insideV>
            <a:ln w="25400" cap="flat">
              <a:solidFill>
                <a:srgbClr val="444444"/>
              </a:solidFill>
              <a:prstDash val="solid"/>
              <a:miter lim="400000"/>
            </a:ln>
          </a:insideV>
        </a:tcBdr>
        <a:fill>
          <a:noFill/>
        </a:fill>
      </a:tcStyle>
    </a:wholeTbl>
    <a:band2H>
      <a:tcTxStyle b="def" i="def"/>
      <a:tcStyle>
        <a:tcBdr/>
        <a:fill>
          <a:solidFill>
            <a:srgbClr val="EFF1F3"/>
          </a:solidFill>
        </a:fill>
      </a:tcStyle>
    </a:band2H>
    <a:firstCol>
      <a:tcTxStyle b="off" i="off">
        <a:fontRef idx="minor">
          <a:srgbClr val="444444"/>
        </a:fontRef>
        <a:srgbClr val="444444"/>
      </a:tcTxStyle>
      <a:tcStyle>
        <a:tcBdr>
          <a:left>
            <a:ln w="25400" cap="flat">
              <a:solidFill>
                <a:srgbClr val="444444"/>
              </a:solidFill>
              <a:prstDash val="solid"/>
              <a:miter lim="400000"/>
            </a:ln>
          </a:left>
          <a:right>
            <a:ln w="25400" cap="flat">
              <a:solidFill>
                <a:srgbClr val="444444"/>
              </a:solidFill>
              <a:prstDash val="solid"/>
              <a:miter lim="400000"/>
            </a:ln>
          </a:right>
          <a:top>
            <a:ln w="25400" cap="flat">
              <a:solidFill>
                <a:srgbClr val="444444"/>
              </a:solidFill>
              <a:prstDash val="solid"/>
              <a:miter lim="400000"/>
            </a:ln>
          </a:top>
          <a:bottom>
            <a:ln w="25400" cap="flat">
              <a:solidFill>
                <a:srgbClr val="444444"/>
              </a:solidFill>
              <a:prstDash val="solid"/>
              <a:miter lim="400000"/>
            </a:ln>
          </a:bottom>
          <a:insideH>
            <a:ln w="25400" cap="flat">
              <a:solidFill>
                <a:srgbClr val="444444"/>
              </a:solidFill>
              <a:prstDash val="solid"/>
              <a:miter lim="400000"/>
            </a:ln>
          </a:insideH>
          <a:insideV>
            <a:ln w="25400" cap="flat">
              <a:solidFill>
                <a:srgbClr val="444444"/>
              </a:solidFill>
              <a:prstDash val="solid"/>
              <a:miter lim="400000"/>
            </a:ln>
          </a:insideV>
        </a:tcBdr>
        <a:fill>
          <a:noFill/>
        </a:fill>
      </a:tcStyle>
    </a:firstCol>
    <a:lastRow>
      <a:tcTxStyle b="off" i="off">
        <a:fontRef idx="minor">
          <a:srgbClr val="444444"/>
        </a:fontRef>
        <a:srgbClr val="444444"/>
      </a:tcTxStyle>
      <a:tcStyle>
        <a:tcBdr>
          <a:left>
            <a:ln w="25400" cap="flat">
              <a:solidFill>
                <a:srgbClr val="444444"/>
              </a:solidFill>
              <a:prstDash val="solid"/>
              <a:miter lim="400000"/>
            </a:ln>
          </a:left>
          <a:right>
            <a:ln w="25400" cap="flat">
              <a:solidFill>
                <a:srgbClr val="444444"/>
              </a:solidFill>
              <a:prstDash val="solid"/>
              <a:miter lim="400000"/>
            </a:ln>
          </a:right>
          <a:top>
            <a:ln w="25400" cap="flat">
              <a:solidFill>
                <a:srgbClr val="444444"/>
              </a:solidFill>
              <a:prstDash val="solid"/>
              <a:miter lim="400000"/>
            </a:ln>
          </a:top>
          <a:bottom>
            <a:ln w="25400" cap="flat">
              <a:solidFill>
                <a:srgbClr val="444444"/>
              </a:solidFill>
              <a:prstDash val="solid"/>
              <a:miter lim="400000"/>
            </a:ln>
          </a:bottom>
          <a:insideH>
            <a:ln w="25400" cap="flat">
              <a:solidFill>
                <a:srgbClr val="444444"/>
              </a:solidFill>
              <a:prstDash val="solid"/>
              <a:miter lim="400000"/>
            </a:ln>
          </a:insideH>
          <a:insideV>
            <a:ln w="25400" cap="flat">
              <a:solidFill>
                <a:srgbClr val="444444"/>
              </a:solidFill>
              <a:prstDash val="solid"/>
              <a:miter lim="400000"/>
            </a:ln>
          </a:insideV>
        </a:tcBdr>
        <a:fill>
          <a:noFill/>
        </a:fill>
      </a:tcStyle>
    </a:lastRow>
    <a:firstRow>
      <a:tcTxStyle b="off" i="off">
        <a:fontRef idx="minor">
          <a:srgbClr val="444444"/>
        </a:fontRef>
        <a:srgbClr val="444444"/>
      </a:tcTxStyle>
      <a:tcStyle>
        <a:tcBdr>
          <a:left>
            <a:ln w="25400" cap="flat">
              <a:solidFill>
                <a:srgbClr val="444444"/>
              </a:solidFill>
              <a:prstDash val="solid"/>
              <a:miter lim="400000"/>
            </a:ln>
          </a:left>
          <a:right>
            <a:ln w="25400" cap="flat">
              <a:solidFill>
                <a:srgbClr val="444444"/>
              </a:solidFill>
              <a:prstDash val="solid"/>
              <a:miter lim="400000"/>
            </a:ln>
          </a:right>
          <a:top>
            <a:ln w="25400" cap="flat">
              <a:solidFill>
                <a:srgbClr val="444444"/>
              </a:solidFill>
              <a:prstDash val="solid"/>
              <a:miter lim="400000"/>
            </a:ln>
          </a:top>
          <a:bottom>
            <a:ln w="25400" cap="flat">
              <a:solidFill>
                <a:srgbClr val="444444"/>
              </a:solidFill>
              <a:prstDash val="solid"/>
              <a:miter lim="400000"/>
            </a:ln>
          </a:bottom>
          <a:insideH>
            <a:ln w="25400" cap="flat">
              <a:solidFill>
                <a:srgbClr val="444444"/>
              </a:solidFill>
              <a:prstDash val="solid"/>
              <a:miter lim="400000"/>
            </a:ln>
          </a:insideH>
          <a:insideV>
            <a:ln w="25400" cap="flat">
              <a:solidFill>
                <a:srgbClr val="444444"/>
              </a:solidFill>
              <a:prstDash val="solid"/>
              <a:miter lim="400000"/>
            </a:ln>
          </a:insideV>
        </a:tcBdr>
        <a:fill>
          <a:noFill/>
        </a:fill>
      </a:tcStyle>
    </a:firstRow>
  </a:tblStyle>
  <a:tblStyle styleId="{4A9BC294-FFE2-49D5-8D69-9E1BD2C41BD5}" styleName="">
    <a:tblBg/>
    <a:wholeTbl>
      <a:tcTxStyle b="off" i="off">
        <a:fontRef idx="minor">
          <a:srgbClr val="444444"/>
        </a:fontRef>
        <a:srgbClr val="444444"/>
      </a:tcTxStyle>
      <a:tcStyle>
        <a:tcBdr>
          <a:left>
            <a:ln w="25400" cap="flat">
              <a:solidFill>
                <a:srgbClr val="444444"/>
              </a:solidFill>
              <a:prstDash val="solid"/>
              <a:miter lim="400000"/>
            </a:ln>
          </a:left>
          <a:right>
            <a:ln w="25400" cap="flat">
              <a:solidFill>
                <a:srgbClr val="444444"/>
              </a:solidFill>
              <a:prstDash val="solid"/>
              <a:miter lim="400000"/>
            </a:ln>
          </a:right>
          <a:top>
            <a:ln w="25400" cap="flat">
              <a:solidFill>
                <a:srgbClr val="444444"/>
              </a:solidFill>
              <a:prstDash val="solid"/>
              <a:miter lim="400000"/>
            </a:ln>
          </a:top>
          <a:bottom>
            <a:ln w="25400" cap="flat">
              <a:solidFill>
                <a:srgbClr val="444444"/>
              </a:solidFill>
              <a:prstDash val="solid"/>
              <a:miter lim="400000"/>
            </a:ln>
          </a:bottom>
          <a:insideH>
            <a:ln w="25400" cap="flat">
              <a:solidFill>
                <a:srgbClr val="444444"/>
              </a:solidFill>
              <a:prstDash val="solid"/>
              <a:miter lim="400000"/>
            </a:ln>
          </a:insideH>
          <a:insideV>
            <a:ln w="25400" cap="flat">
              <a:solidFill>
                <a:srgbClr val="444444"/>
              </a:solidFill>
              <a:prstDash val="solid"/>
              <a:miter lim="400000"/>
            </a:ln>
          </a:insideV>
        </a:tcBdr>
        <a:fill>
          <a:noFill/>
        </a:fill>
      </a:tcStyle>
    </a:wholeTbl>
    <a:band2H>
      <a:tcTxStyle b="def" i="def"/>
      <a:tcStyle>
        <a:tcBdr/>
        <a:fill>
          <a:solidFill>
            <a:srgbClr val="EFF1F3"/>
          </a:solidFill>
        </a:fill>
      </a:tcStyle>
    </a:band2H>
    <a:firstCol>
      <a:tcTxStyle b="off" i="off">
        <a:fontRef idx="minor">
          <a:srgbClr val="444444"/>
        </a:fontRef>
        <a:srgbClr val="444444"/>
      </a:tcTxStyle>
      <a:tcStyle>
        <a:tcBdr>
          <a:left>
            <a:ln w="25400" cap="flat">
              <a:solidFill>
                <a:srgbClr val="444444"/>
              </a:solidFill>
              <a:prstDash val="solid"/>
              <a:miter lim="400000"/>
            </a:ln>
          </a:left>
          <a:right>
            <a:ln w="25400" cap="flat">
              <a:solidFill>
                <a:srgbClr val="444444"/>
              </a:solidFill>
              <a:prstDash val="solid"/>
              <a:miter lim="400000"/>
            </a:ln>
          </a:right>
          <a:top>
            <a:ln w="25400" cap="flat">
              <a:solidFill>
                <a:srgbClr val="444444"/>
              </a:solidFill>
              <a:prstDash val="solid"/>
              <a:miter lim="400000"/>
            </a:ln>
          </a:top>
          <a:bottom>
            <a:ln w="25400" cap="flat">
              <a:solidFill>
                <a:srgbClr val="444444"/>
              </a:solidFill>
              <a:prstDash val="solid"/>
              <a:miter lim="400000"/>
            </a:ln>
          </a:bottom>
          <a:insideH>
            <a:ln w="25400" cap="flat">
              <a:solidFill>
                <a:srgbClr val="444444"/>
              </a:solidFill>
              <a:prstDash val="solid"/>
              <a:miter lim="400000"/>
            </a:ln>
          </a:insideH>
          <a:insideV>
            <a:ln w="25400" cap="flat">
              <a:solidFill>
                <a:srgbClr val="444444"/>
              </a:solidFill>
              <a:prstDash val="solid"/>
              <a:miter lim="400000"/>
            </a:ln>
          </a:insideV>
        </a:tcBdr>
        <a:fill>
          <a:noFill/>
        </a:fill>
      </a:tcStyle>
    </a:firstCol>
    <a:lastRow>
      <a:tcTxStyle b="off" i="off">
        <a:fontRef idx="minor">
          <a:srgbClr val="444444"/>
        </a:fontRef>
        <a:srgbClr val="444444"/>
      </a:tcTxStyle>
      <a:tcStyle>
        <a:tcBdr>
          <a:left>
            <a:ln w="25400" cap="flat">
              <a:solidFill>
                <a:srgbClr val="444444"/>
              </a:solidFill>
              <a:prstDash val="solid"/>
              <a:miter lim="400000"/>
            </a:ln>
          </a:left>
          <a:right>
            <a:ln w="25400" cap="flat">
              <a:solidFill>
                <a:srgbClr val="444444"/>
              </a:solidFill>
              <a:prstDash val="solid"/>
              <a:miter lim="400000"/>
            </a:ln>
          </a:right>
          <a:top>
            <a:ln w="25400" cap="flat">
              <a:solidFill>
                <a:srgbClr val="444444"/>
              </a:solidFill>
              <a:prstDash val="solid"/>
              <a:miter lim="400000"/>
            </a:ln>
          </a:top>
          <a:bottom>
            <a:ln w="25400" cap="flat">
              <a:solidFill>
                <a:srgbClr val="444444"/>
              </a:solidFill>
              <a:prstDash val="solid"/>
              <a:miter lim="400000"/>
            </a:ln>
          </a:bottom>
          <a:insideH>
            <a:ln w="25400" cap="flat">
              <a:solidFill>
                <a:srgbClr val="444444"/>
              </a:solidFill>
              <a:prstDash val="solid"/>
              <a:miter lim="400000"/>
            </a:ln>
          </a:insideH>
          <a:insideV>
            <a:ln w="25400" cap="flat">
              <a:solidFill>
                <a:srgbClr val="444444"/>
              </a:solidFill>
              <a:prstDash val="solid"/>
              <a:miter lim="400000"/>
            </a:ln>
          </a:insideV>
        </a:tcBdr>
        <a:fill>
          <a:noFill/>
        </a:fill>
      </a:tcStyle>
    </a:lastRow>
    <a:firstRow>
      <a:tcTxStyle b="off" i="off">
        <a:fontRef idx="minor">
          <a:srgbClr val="444444"/>
        </a:fontRef>
        <a:srgbClr val="444444"/>
      </a:tcTxStyle>
      <a:tcStyle>
        <a:tcBdr>
          <a:left>
            <a:ln w="25400" cap="flat">
              <a:solidFill>
                <a:srgbClr val="444444"/>
              </a:solidFill>
              <a:prstDash val="solid"/>
              <a:miter lim="400000"/>
            </a:ln>
          </a:left>
          <a:right>
            <a:ln w="25400" cap="flat">
              <a:solidFill>
                <a:srgbClr val="444444"/>
              </a:solidFill>
              <a:prstDash val="solid"/>
              <a:miter lim="400000"/>
            </a:ln>
          </a:right>
          <a:top>
            <a:ln w="25400" cap="flat">
              <a:solidFill>
                <a:srgbClr val="444444"/>
              </a:solidFill>
              <a:prstDash val="solid"/>
              <a:miter lim="400000"/>
            </a:ln>
          </a:top>
          <a:bottom>
            <a:ln w="25400" cap="flat">
              <a:solidFill>
                <a:srgbClr val="444444"/>
              </a:solidFill>
              <a:prstDash val="solid"/>
              <a:miter lim="400000"/>
            </a:ln>
          </a:bottom>
          <a:insideH>
            <a:ln w="25400" cap="flat">
              <a:solidFill>
                <a:srgbClr val="444444"/>
              </a:solidFill>
              <a:prstDash val="solid"/>
              <a:miter lim="400000"/>
            </a:ln>
          </a:insideH>
          <a:insideV>
            <a:ln w="25400" cap="flat">
              <a:solidFill>
                <a:srgbClr val="444444"/>
              </a:solidFill>
              <a:prstDash val="solid"/>
              <a:miter lim="400000"/>
            </a:ln>
          </a:insideV>
        </a:tcBdr>
        <a:fill>
          <a:noFill/>
        </a:fill>
      </a:tcStyle>
    </a:firstRow>
  </a:tblStyle>
  <a:tblStyle styleId="{CF821DB8-F4EB-4A41-A1BA-3FCAFE7338EE}" styleName="">
    <a:tblBg/>
    <a:wholeTbl>
      <a:tcTxStyle b="def" i="def">
        <a:font>
          <a:latin typeface="Helvetica Neue Light"/>
          <a:ea typeface="Helvetica Neue Light"/>
          <a:cs typeface="Helvetica Neue Light"/>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b="def" i="def"/>
      <a:tcStyle>
        <a:tcBdr/>
        <a:fill>
          <a:solidFill>
            <a:srgbClr val="DCE5E6"/>
          </a:solidFill>
        </a:fill>
      </a:tcStyle>
    </a:band2H>
    <a:firstCol>
      <a:tcTxStyle b="on" i="def">
        <a:fontRef idx="minor">
          <a:srgbClr val="FFFFFF"/>
        </a:fontRef>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def">
        <a:fontRef idx="minor">
          <a:srgbClr val="FFFFFF"/>
        </a:fontRef>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def">
        <a:fontRef idx="minor">
          <a:srgbClr val="FFFFFF"/>
        </a:fontRef>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def" i="def">
        <a:font>
          <a:latin typeface="Helvetica Neue Light"/>
          <a:ea typeface="Helvetica Neue Light"/>
          <a:cs typeface="Helvetica Neue Light"/>
        </a:font>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b="def" i="def"/>
      <a:tcStyle>
        <a:tcBdr/>
        <a:fill>
          <a:solidFill>
            <a:srgbClr val="DEDEDF"/>
          </a:solidFill>
        </a:fill>
      </a:tcStyle>
    </a:band2H>
    <a:firstCol>
      <a:tcTxStyle b="on" i="def">
        <a:fontRef idx="minor">
          <a:srgbClr val="FFFFFF"/>
        </a:fontRef>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def">
        <a:fontRef idx="minor">
          <a:srgbClr val="FFFFFF"/>
        </a:fontRef>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def">
        <a:fontRef idx="minor">
          <a:srgbClr val="FFFFFF"/>
        </a:fontRef>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def" i="def">
        <a:font>
          <a:latin typeface="Helvetica Neue Light"/>
          <a:ea typeface="Helvetica Neue Light"/>
          <a:cs typeface="Helvetica Neue Light"/>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b="def" i="def"/>
      <a:tcStyle>
        <a:tcBdr/>
        <a:fill>
          <a:solidFill>
            <a:srgbClr val="EDEEEE"/>
          </a:solidFill>
        </a:fill>
      </a:tcStyle>
    </a:band2H>
    <a:firstCol>
      <a:tcTxStyle b="on" i="def">
        <a:fontRef idx="minor">
          <a:srgbClr val="000000"/>
        </a:fontRef>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de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de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4C3C2611-4C71-4FC5-86AE-919BDF0F9419}" styleName="">
    <a:tblBg/>
    <a:wholeTbl>
      <a:tcTxStyle b="def" i="def">
        <a:font>
          <a:latin typeface="Helvetica Neue Light"/>
          <a:ea typeface="Helvetica Neue Light"/>
          <a:cs typeface="Helvetica Neue Light"/>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b="def" i="def"/>
      <a:tcStyle>
        <a:tcBdr/>
        <a:fill>
          <a:solidFill>
            <a:srgbClr val="E3E5E8"/>
          </a:solidFill>
        </a:fill>
      </a:tcStyle>
    </a:band2H>
    <a:firstCol>
      <a:tcTxStyle b="on" i="de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def" i="def">
        <a:font>
          <a:latin typeface="Helvetica Neue Light"/>
          <a:ea typeface="Helvetica Neue Light"/>
          <a:cs typeface="Helvetica Neue Light"/>
        </a:font>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de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def" i="def">
        <a:font>
          <a:latin typeface="Helvetica Neue Light"/>
          <a:ea typeface="Helvetica Neue Light"/>
          <a:cs typeface="Helvetica Neue Light"/>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b="def" i="def"/>
      <a:tcStyle>
        <a:tcBdr/>
        <a:fill>
          <a:solidFill>
            <a:srgbClr val="E1E0DA"/>
          </a:solidFill>
        </a:fill>
      </a:tcStyle>
    </a:band2H>
    <a:firstCol>
      <a:tcTxStyle b="on" i="def">
        <a:fontRef idx="minor">
          <a:srgbClr val="FFFFFF"/>
        </a:fontRef>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def" i="def">
        <a:font>
          <a:latin typeface="Helvetica Neue Light"/>
          <a:ea typeface="Helvetica Neue Light"/>
          <a:cs typeface="Helvetica Neue Light"/>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def">
        <a:fontRef idx="minor">
          <a:srgbClr val="FFFFFF"/>
        </a:fontRef>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def" i="def">
        <a:font>
          <a:latin typeface="Helvetica Neue Light"/>
          <a:ea typeface="Helvetica Neue Light"/>
          <a:cs typeface="Helvetica Neue Light"/>
        </a:font>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b="def" i="def"/>
      <a:tcStyle>
        <a:tcBdr/>
        <a:fill>
          <a:solidFill>
            <a:srgbClr val="C3C2C2"/>
          </a:solidFill>
        </a:fill>
      </a:tcStyle>
    </a:band2H>
    <a:firstCol>
      <a:tcTxStyle b="on" i="de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de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de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Comments="1"/>
</file>

<file path=ppt/_rels/presentation.xml.rels><?xml version="1.0" encoding="UTF-8"?>
<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 Id="rId23" Type="http://schemas.openxmlformats.org/officeDocument/2006/relationships/slide" Target="slides/slide16.xml"/><Relationship Id="rId24" Type="http://schemas.openxmlformats.org/officeDocument/2006/relationships/slide" Target="slides/slide17.xml"/></Relationships>

</file>

<file path=ppt/notesMasters/_rels/notesMaster1.xml.rels><?xml version="1.0" encoding="UTF-8"?>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spTree>
      <p:nvGrpSpPr>
        <p:cNvPr id="1" name=""/>
        <p:cNvGrpSpPr/>
        <p:nvPr/>
      </p:nvGrpSpPr>
      <p:grpSpPr>
        <a:xfrm>
          <a:off x="0" y="0"/>
          <a:ext cx="0" cy="0"/>
          <a:chOff x="0" y="0"/>
          <a:chExt cx="0" cy="0"/>
        </a:xfrm>
      </p:grpSpPr>
      <p:sp>
        <p:nvSpPr>
          <p:cNvPr id="81" name="Shape 81"/>
          <p:cNvSpPr/>
          <p:nvPr>
            <p:ph type="sldImg"/>
          </p:nvPr>
        </p:nvSpPr>
        <p:spPr>
          <a:xfrm>
            <a:off x="1143000" y="685800"/>
            <a:ext cx="4572000" cy="3429000"/>
          </a:xfrm>
          <a:prstGeom prst="rect">
            <a:avLst/>
          </a:prstGeom>
        </p:spPr>
        <p:txBody>
          <a:bodyPr/>
          <a:lstStyle/>
          <a:p>
            <a:pPr/>
          </a:p>
        </p:txBody>
      </p:sp>
      <p:sp>
        <p:nvSpPr>
          <p:cNvPr id="82" name="Shape 82"/>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defTabSz="584200" latinLnBrk="0">
      <a:defRPr sz="1600">
        <a:latin typeface="+mn-lt"/>
        <a:ea typeface="+mn-ea"/>
        <a:cs typeface="+mn-cs"/>
        <a:sym typeface="Helvetica Neue"/>
      </a:defRPr>
    </a:lvl1pPr>
    <a:lvl2pPr indent="228600" defTabSz="584200" latinLnBrk="0">
      <a:defRPr sz="1600">
        <a:latin typeface="+mn-lt"/>
        <a:ea typeface="+mn-ea"/>
        <a:cs typeface="+mn-cs"/>
        <a:sym typeface="Helvetica Neue"/>
      </a:defRPr>
    </a:lvl2pPr>
    <a:lvl3pPr indent="457200" defTabSz="584200" latinLnBrk="0">
      <a:defRPr sz="1600">
        <a:latin typeface="+mn-lt"/>
        <a:ea typeface="+mn-ea"/>
        <a:cs typeface="+mn-cs"/>
        <a:sym typeface="Helvetica Neue"/>
      </a:defRPr>
    </a:lvl3pPr>
    <a:lvl4pPr indent="685800" defTabSz="584200" latinLnBrk="0">
      <a:defRPr sz="1600">
        <a:latin typeface="+mn-lt"/>
        <a:ea typeface="+mn-ea"/>
        <a:cs typeface="+mn-cs"/>
        <a:sym typeface="Helvetica Neue"/>
      </a:defRPr>
    </a:lvl4pPr>
    <a:lvl5pPr indent="914400" defTabSz="584200" latinLnBrk="0">
      <a:defRPr sz="1600">
        <a:latin typeface="+mn-lt"/>
        <a:ea typeface="+mn-ea"/>
        <a:cs typeface="+mn-cs"/>
        <a:sym typeface="Helvetica Neue"/>
      </a:defRPr>
    </a:lvl5pPr>
    <a:lvl6pPr indent="1143000" defTabSz="584200" latinLnBrk="0">
      <a:defRPr sz="1600">
        <a:latin typeface="+mn-lt"/>
        <a:ea typeface="+mn-ea"/>
        <a:cs typeface="+mn-cs"/>
        <a:sym typeface="Helvetica Neue"/>
      </a:defRPr>
    </a:lvl6pPr>
    <a:lvl7pPr indent="1371600" defTabSz="584200" latinLnBrk="0">
      <a:defRPr sz="1600">
        <a:latin typeface="+mn-lt"/>
        <a:ea typeface="+mn-ea"/>
        <a:cs typeface="+mn-cs"/>
        <a:sym typeface="Helvetica Neue"/>
      </a:defRPr>
    </a:lvl7pPr>
    <a:lvl8pPr indent="1600200" defTabSz="584200" latinLnBrk="0">
      <a:defRPr sz="1600">
        <a:latin typeface="+mn-lt"/>
        <a:ea typeface="+mn-ea"/>
        <a:cs typeface="+mn-cs"/>
        <a:sym typeface="Helvetica Neue"/>
      </a:defRPr>
    </a:lvl8pPr>
    <a:lvl9pPr indent="1828800" defTabSz="584200" latinLnBrk="0">
      <a:defRPr sz="1600">
        <a:latin typeface="+mn-lt"/>
        <a:ea typeface="+mn-ea"/>
        <a:cs typeface="+mn-cs"/>
        <a:sym typeface="Helvetica Neue"/>
      </a:defRPr>
    </a:lvl9pPr>
  </p:notesStyle>
</p:notesMaster>
</file>

<file path=ppt/notesSlides/_rels/notesSlide1.xml.rels><?xml version="1.0" encoding="UTF-8"?>
<Relationships xmlns="http://schemas.openxmlformats.org/package/2006/relationships"><Relationship Id="rId1" Type="http://schemas.openxmlformats.org/officeDocument/2006/relationships/slide" Target="../slides/slide2.xml"/><Relationship Id="rId2" Type="http://schemas.openxmlformats.org/officeDocument/2006/relationships/notesMaster" Target="../notesMasters/notesMaster1.xml"/></Relationships>

</file>

<file path=ppt/notesSlides/_rels/notesSlide10.xml.rels><?xml version="1.0" encoding="UTF-8"?>
<Relationships xmlns="http://schemas.openxmlformats.org/package/2006/relationships"><Relationship Id="rId1" Type="http://schemas.openxmlformats.org/officeDocument/2006/relationships/slide" Target="../slides/slide13.xml"/><Relationship Id="rId2" Type="http://schemas.openxmlformats.org/officeDocument/2006/relationships/notesMaster" Target="../notesMasters/notesMaster1.xml"/></Relationships>

</file>

<file path=ppt/notesSlides/_rels/notesSlide11.xml.rels><?xml version="1.0" encoding="UTF-8"?>
<Relationships xmlns="http://schemas.openxmlformats.org/package/2006/relationships"><Relationship Id="rId1" Type="http://schemas.openxmlformats.org/officeDocument/2006/relationships/slide" Target="../slides/slide16.xml"/><Relationship Id="rId2" Type="http://schemas.openxmlformats.org/officeDocument/2006/relationships/notesMaster" Target="../notesMasters/notesMaster1.xml"/></Relationships>

</file>

<file path=ppt/notesSlides/_rels/notesSlide12.xml.rels><?xml version="1.0" encoding="UTF-8"?>
<Relationships xmlns="http://schemas.openxmlformats.org/package/2006/relationships"><Relationship Id="rId1" Type="http://schemas.openxmlformats.org/officeDocument/2006/relationships/slide" Target="../slides/slide17.xml"/><Relationship Id="rId2" Type="http://schemas.openxmlformats.org/officeDocument/2006/relationships/notesMaster" Target="../notesMasters/notesMaster1.xml"/></Relationships>

</file>

<file path=ppt/notesSlides/_rels/notesSlide2.xml.rels><?xml version="1.0" encoding="UTF-8"?>
<Relationships xmlns="http://schemas.openxmlformats.org/package/2006/relationships"><Relationship Id="rId1" Type="http://schemas.openxmlformats.org/officeDocument/2006/relationships/slide" Target="../slides/slide3.xml"/><Relationship Id="rId2" Type="http://schemas.openxmlformats.org/officeDocument/2006/relationships/notesMaster" Target="../notesMasters/notesMaster1.xml"/></Relationships>

</file>

<file path=ppt/notesSlides/_rels/notesSlide3.xml.rels><?xml version="1.0" encoding="UTF-8"?>
<Relationships xmlns="http://schemas.openxmlformats.org/package/2006/relationships"><Relationship Id="rId1" Type="http://schemas.openxmlformats.org/officeDocument/2006/relationships/slide" Target="../slides/slide5.xml"/><Relationship Id="rId2" Type="http://schemas.openxmlformats.org/officeDocument/2006/relationships/notesMaster" Target="../notesMasters/notesMaster1.xml"/></Relationships>

</file>

<file path=ppt/notesSlides/_rels/notesSlide4.xml.rels><?xml version="1.0" encoding="UTF-8"?>
<Relationships xmlns="http://schemas.openxmlformats.org/package/2006/relationships"><Relationship Id="rId1" Type="http://schemas.openxmlformats.org/officeDocument/2006/relationships/slide" Target="../slides/slide6.xml"/><Relationship Id="rId2" Type="http://schemas.openxmlformats.org/officeDocument/2006/relationships/notesMaster" Target="../notesMasters/notesMaster1.xml"/></Relationships>

</file>

<file path=ppt/notesSlides/_rels/notesSlide5.xml.rels><?xml version="1.0" encoding="UTF-8"?>
<Relationships xmlns="http://schemas.openxmlformats.org/package/2006/relationships"><Relationship Id="rId1" Type="http://schemas.openxmlformats.org/officeDocument/2006/relationships/slide" Target="../slides/slide8.xml"/><Relationship Id="rId2" Type="http://schemas.openxmlformats.org/officeDocument/2006/relationships/notesMaster" Target="../notesMasters/notesMaster1.xml"/></Relationships>

</file>

<file path=ppt/notesSlides/_rels/notesSlide6.xml.rels><?xml version="1.0" encoding="UTF-8"?>
<Relationships xmlns="http://schemas.openxmlformats.org/package/2006/relationships"><Relationship Id="rId1" Type="http://schemas.openxmlformats.org/officeDocument/2006/relationships/slide" Target="../slides/slide9.xml"/><Relationship Id="rId2" Type="http://schemas.openxmlformats.org/officeDocument/2006/relationships/notesMaster" Target="../notesMasters/notesMaster1.xml"/></Relationships>

</file>

<file path=ppt/notesSlides/_rels/notesSlide7.xml.rels><?xml version="1.0" encoding="UTF-8"?>
<Relationships xmlns="http://schemas.openxmlformats.org/package/2006/relationships"><Relationship Id="rId1" Type="http://schemas.openxmlformats.org/officeDocument/2006/relationships/slide" Target="../slides/slide10.xml"/><Relationship Id="rId2" Type="http://schemas.openxmlformats.org/officeDocument/2006/relationships/notesMaster" Target="../notesMasters/notesMaster1.xml"/></Relationships>

</file>

<file path=ppt/notesSlides/_rels/notesSlide8.xml.rels><?xml version="1.0" encoding="UTF-8"?>
<Relationships xmlns="http://schemas.openxmlformats.org/package/2006/relationships"><Relationship Id="rId1" Type="http://schemas.openxmlformats.org/officeDocument/2006/relationships/slide" Target="../slides/slide11.xml"/><Relationship Id="rId2" Type="http://schemas.openxmlformats.org/officeDocument/2006/relationships/notesMaster" Target="../notesMasters/notesMaster1.xml"/></Relationships>

</file>

<file path=ppt/notesSlides/_rels/notesSlide9.xml.rels><?xml version="1.0" encoding="UTF-8"?>
<Relationships xmlns="http://schemas.openxmlformats.org/package/2006/relationships"><Relationship Id="rId1" Type="http://schemas.openxmlformats.org/officeDocument/2006/relationships/slide" Target="../slides/slide12.xml"/><Relationship Id="rId2"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11" name="Shape 111"/>
          <p:cNvSpPr/>
          <p:nvPr>
            <p:ph type="sldImg"/>
          </p:nvPr>
        </p:nvSpPr>
        <p:spPr>
          <a:prstGeom prst="rect">
            <a:avLst/>
          </a:prstGeom>
        </p:spPr>
        <p:txBody>
          <a:bodyPr/>
          <a:lstStyle/>
          <a:p>
            <a:pPr/>
          </a:p>
        </p:txBody>
      </p:sp>
      <p:sp>
        <p:nvSpPr>
          <p:cNvPr id="112" name="Shape 112"/>
          <p:cNvSpPr/>
          <p:nvPr>
            <p:ph type="body" sz="quarter" idx="1"/>
          </p:nvPr>
        </p:nvSpPr>
        <p:spPr>
          <a:prstGeom prst="rect">
            <a:avLst/>
          </a:prstGeom>
        </p:spPr>
        <p:txBody>
          <a:bodyPr/>
          <a:lstStyle/>
          <a:p>
            <a:pPr/>
            <a:r>
              <a:t>Faith</a:t>
            </a:r>
          </a:p>
          <a:p>
            <a:pPr/>
            <a:r>
              <a:t>神對婚姻的看法 Keep God’s design clearly in focus</a:t>
            </a:r>
          </a:p>
          <a:p>
            <a:pPr/>
            <a:r>
              <a:t>(Sessions 1-4)</a:t>
            </a:r>
          </a:p>
          <a:p>
            <a:pPr/>
            <a:r>
              <a:t>Forgiveness: 從婚姻的挫折中恢復</a:t>
            </a:r>
          </a:p>
          <a:p>
            <a:pPr/>
            <a:r>
              <a:t>Forgive one another in love</a:t>
            </a:r>
          </a:p>
          <a:p>
            <a:pPr/>
            <a:r>
              <a:t>(Sessions 5-7)</a:t>
            </a:r>
          </a:p>
          <a:p>
            <a:pPr/>
            <a:r>
              <a:t>Friendship</a:t>
            </a:r>
          </a:p>
          <a:p>
            <a:pPr/>
            <a:r>
              <a:t>獲得一個好的婚姻 Obtain a great marriage </a:t>
            </a:r>
          </a:p>
          <a:p>
            <a:pPr/>
            <a:r>
              <a:t>(Sessions 8-10) Develop a deep and enriching relationship</a:t>
            </a:r>
          </a:p>
          <a:p>
            <a:pPr/>
            <a:r>
              <a:t>But now abide faith, hope, love, these three; but the greatest of these is love. (1 Cor 13:13)</a:t>
            </a:r>
          </a:p>
          <a:p>
            <a:pPr marL="282222" indent="-282222">
              <a:buSzPct val="100000"/>
              <a:buAutoNum type="arabicParenBoth" startAt="1"/>
            </a:pPr>
            <a:r>
              <a:t>Faith in God’s institution of marriage — it just works</a:t>
            </a:r>
          </a:p>
          <a:p>
            <a:pPr marL="282222" indent="-282222">
              <a:buSzPct val="100000"/>
              <a:buAutoNum type="arabicParenBoth" startAt="1"/>
            </a:pPr>
            <a:r>
              <a:t>Hope in our own marriage</a:t>
            </a:r>
          </a:p>
          <a:p>
            <a:pPr marL="282222" indent="-282222">
              <a:buSzPct val="100000"/>
              <a:buAutoNum type="arabicParenBoth" startAt="1"/>
            </a:pPr>
            <a:r>
              <a:t>Love bringing deep and enriching lives</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87" name="Shape 187"/>
          <p:cNvSpPr/>
          <p:nvPr>
            <p:ph type="sldImg"/>
          </p:nvPr>
        </p:nvSpPr>
        <p:spPr>
          <a:prstGeom prst="rect">
            <a:avLst/>
          </a:prstGeom>
        </p:spPr>
        <p:txBody>
          <a:bodyPr/>
          <a:lstStyle/>
          <a:p>
            <a:pPr/>
          </a:p>
        </p:txBody>
      </p:sp>
      <p:sp>
        <p:nvSpPr>
          <p:cNvPr id="188" name="Shape 188"/>
          <p:cNvSpPr/>
          <p:nvPr>
            <p:ph type="body" sz="quarter" idx="1"/>
          </p:nvPr>
        </p:nvSpPr>
        <p:spPr>
          <a:prstGeom prst="rect">
            <a:avLst/>
          </a:prstGeom>
        </p:spPr>
        <p:txBody>
          <a:bodyPr/>
          <a:lstStyle/>
          <a:p>
            <a: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2483">
                <a:solidFill>
                  <a:srgbClr val="151A1B"/>
                </a:solidFill>
              </a:defRPr>
            </a:pPr>
            <a:r>
              <a:t>Key elements to a growing relationship.</a:t>
            </a:r>
          </a:p>
          <a:p>
            <a:pPr>
              <a:lnSpc>
                <a:spcPts val="19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t>Humility:	Accept my faults and apologizes.</a:t>
            </a:r>
          </a:p>
          <a:p>
            <a:pPr>
              <a:lnSpc>
                <a:spcPts val="19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t>Appreciation: Receives love as undeserved.</a:t>
            </a:r>
          </a:p>
          <a:p>
            <a:pPr>
              <a:lnSpc>
                <a:spcPts val="19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t>Accepted:	At peace, unthreatened, calm and joyful.</a:t>
            </a:r>
          </a:p>
          <a:p>
            <a:pPr>
              <a:lnSpc>
                <a:spcPts val="19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t>Responsive: Responds to love by loving gestures.</a:t>
            </a:r>
          </a:p>
          <a:p>
            <a:pPr>
              <a:lnSpc>
                <a:spcPts val="19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t>Trusting.	Believes the other person really cares. </a:t>
            </a:r>
          </a:p>
          <a:p>
            <a:pPr>
              <a:lnSpc>
                <a:spcPts val="19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t>Secure:	Delights in partner’s love and affection.</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06" name="Shape 206"/>
          <p:cNvSpPr/>
          <p:nvPr>
            <p:ph type="sldImg"/>
          </p:nvPr>
        </p:nvSpPr>
        <p:spPr>
          <a:prstGeom prst="rect">
            <a:avLst/>
          </a:prstGeom>
        </p:spPr>
        <p:txBody>
          <a:bodyPr/>
          <a:lstStyle/>
          <a:p>
            <a:pPr/>
          </a:p>
        </p:txBody>
      </p:sp>
      <p:sp>
        <p:nvSpPr>
          <p:cNvPr id="207" name="Shape 207"/>
          <p:cNvSpPr/>
          <p:nvPr>
            <p:ph type="body" sz="quarter" idx="1"/>
          </p:nvPr>
        </p:nvSpPr>
        <p:spPr>
          <a:prstGeom prst="rect">
            <a:avLst/>
          </a:prstGeom>
        </p:spPr>
        <p:txBody>
          <a:bodyPr/>
          <a:lstStyle/>
          <a:p>
            <a:pPr>
              <a:lnSpc>
                <a:spcPts val="16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400">
                <a:latin typeface="Marker Felt"/>
                <a:ea typeface="Marker Felt"/>
                <a:cs typeface="Marker Felt"/>
                <a:sym typeface="Marker Felt"/>
              </a:defRPr>
            </a:pPr>
          </a:p>
          <a:p>
            <a:pPr>
              <a:lnSpc>
                <a:spcPts val="16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400">
                <a:latin typeface="Marker Felt"/>
                <a:ea typeface="Marker Felt"/>
                <a:cs typeface="Marker Felt"/>
                <a:sym typeface="Marker Felt"/>
              </a:defRPr>
            </a:pPr>
            <a:r>
              <a:t>Marriage is dying to yourself so that you can be faithful to your spouse. The two cannot become one in the fullest sense until each has lost his or her focus on  own needs and focuses on the needs of the other. </a:t>
            </a:r>
          </a:p>
          <a:p>
            <a:pPr>
              <a:lnSpc>
                <a:spcPts val="13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400">
                <a:latin typeface="Marker Felt"/>
                <a:ea typeface="Marker Felt"/>
                <a:cs typeface="Marker Felt"/>
                <a:sym typeface="Marker Felt"/>
              </a:defRPr>
            </a:pPr>
            <a:r>
              <a:rPr b="0" sz="1100">
                <a:latin typeface="Times New Roman"/>
                <a:ea typeface="Times New Roman"/>
                <a:cs typeface="Times New Roman"/>
                <a:sym typeface="Times New Roman"/>
              </a:rPr>
              <a:t>So let’s look together at four practical steps so that we can take to grow our immature love into a mature love.</a:t>
            </a:r>
            <a:endParaRPr b="0" sz="1100">
              <a:latin typeface="Times New Roman"/>
              <a:ea typeface="Times New Roman"/>
              <a:cs typeface="Times New Roman"/>
              <a:sym typeface="Times New Roman"/>
            </a:endParaRPr>
          </a:p>
          <a:p>
            <a:pPr>
              <a:lnSpc>
                <a:spcPts val="1300"/>
              </a:lnSpc>
              <a:defRPr b="1" sz="1100"/>
            </a:pPr>
            <a:r>
              <a:t>A.	Four Steps to a Great Marriage</a:t>
            </a:r>
            <a:br/>
            <a:r>
              <a:rPr sz="1000"/>
              <a:t>1• Spouses have a life commitment to their spouse.</a:t>
            </a:r>
            <a:endParaRPr sz="1000"/>
          </a:p>
          <a:p>
            <a:pPr algn="just">
              <a:lnSpc>
                <a:spcPts val="1200"/>
              </a:lnSpc>
              <a:spcBef>
                <a:spcPts val="100"/>
              </a:spcBef>
              <a:defRPr b="1" sz="1000"/>
            </a:pPr>
            <a:r>
              <a:t>2• Be interested in each other.</a:t>
            </a:r>
          </a:p>
          <a:p>
            <a:pPr marL="186689" algn="just">
              <a:lnSpc>
                <a:spcPts val="1200"/>
              </a:lnSpc>
              <a:spcBef>
                <a:spcPts val="600"/>
              </a:spcBef>
              <a:defRPr b="1" sz="1000"/>
            </a:pPr>
            <a:r>
              <a:t>3• Spouses spend private time talking with each other.</a:t>
            </a:r>
          </a:p>
          <a:p>
            <a:pPr algn="just">
              <a:lnSpc>
                <a:spcPts val="1200"/>
              </a:lnSpc>
              <a:spcBef>
                <a:spcPts val="100"/>
              </a:spcBef>
              <a:defRPr b="1" sz="1000"/>
            </a:pPr>
            <a:r>
              <a:t>4• Spouses are willing to quickly forgive each other.</a:t>
            </a:r>
            <a:endParaRPr sz="110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18" name="Shape 218"/>
          <p:cNvSpPr/>
          <p:nvPr>
            <p:ph type="sldImg"/>
          </p:nvPr>
        </p:nvSpPr>
        <p:spPr>
          <a:prstGeom prst="rect">
            <a:avLst/>
          </a:prstGeom>
        </p:spPr>
        <p:txBody>
          <a:bodyPr/>
          <a:lstStyle/>
          <a:p>
            <a:pPr/>
          </a:p>
        </p:txBody>
      </p:sp>
      <p:sp>
        <p:nvSpPr>
          <p:cNvPr id="219" name="Shape 219"/>
          <p:cNvSpPr/>
          <p:nvPr>
            <p:ph type="body" sz="quarter" idx="1"/>
          </p:nvPr>
        </p:nvSpPr>
        <p:spPr>
          <a:prstGeom prst="rect">
            <a:avLst/>
          </a:prstGeom>
        </p:spPr>
        <p:txBody>
          <a:bodyPr/>
          <a:lstStyle/>
          <a:p>
            <a:pPr algn="just">
              <a:lnSpc>
                <a:spcPts val="1200"/>
              </a:lnSpc>
              <a:spcBef>
                <a:spcPts val="1200"/>
              </a:spcBef>
              <a:defRPr sz="1000">
                <a:solidFill>
                  <a:srgbClr val="0E0E0D"/>
                </a:solidFill>
              </a:defRPr>
            </a:pPr>
            <a:r>
              <a:t>Take Home Project</a:t>
            </a:r>
          </a:p>
          <a:p>
            <a:pPr>
              <a:lnSpc>
                <a:spcPts val="1200"/>
              </a:lnSpc>
              <a:defRPr sz="1000">
                <a:solidFill>
                  <a:srgbClr val="0E0E0D"/>
                </a:solidFill>
              </a:defRPr>
            </a:pPr>
            <a:r>
              <a:t>Any criticism, worries, fear in your past? Welcome God to come wipe it away with His love.</a:t>
            </a:r>
          </a:p>
          <a:p>
            <a:pPr>
              <a:lnSpc>
                <a:spcPts val="1200"/>
              </a:lnSpc>
              <a:defRPr sz="1000">
                <a:solidFill>
                  <a:srgbClr val="0E0E0D"/>
                </a:solidFill>
              </a:defRPr>
            </a:pPr>
            <a:r>
              <a:t>Choose one way to further enrich your marriage. Then do it.</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20" name="Shape 120"/>
          <p:cNvSpPr/>
          <p:nvPr>
            <p:ph type="sldImg"/>
          </p:nvPr>
        </p:nvSpPr>
        <p:spPr>
          <a:prstGeom prst="rect">
            <a:avLst/>
          </a:prstGeom>
        </p:spPr>
        <p:txBody>
          <a:bodyPr/>
          <a:lstStyle/>
          <a:p>
            <a:pPr/>
          </a:p>
        </p:txBody>
      </p:sp>
      <p:sp>
        <p:nvSpPr>
          <p:cNvPr id="121" name="Shape 121"/>
          <p:cNvSpPr/>
          <p:nvPr>
            <p:ph type="body" sz="quarter" idx="1"/>
          </p:nvPr>
        </p:nvSpPr>
        <p:spPr>
          <a:prstGeom prst="rect">
            <a:avLst/>
          </a:prstGeom>
        </p:spPr>
        <p:txBody>
          <a:bodyPr/>
          <a:lstStyle/>
          <a:p>
            <a:pPr>
              <a:lnSpc>
                <a:spcPts val="19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t>The criticism, bitterness and lack of affirmation will be things you take right into your marriage. You might try to flee them but you will bring them with you!</a:t>
            </a:r>
          </a:p>
          <a:p>
            <a:pPr algn="ctr">
              <a:lnSpc>
                <a:spcPts val="86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1" sz="7200">
                <a:solidFill>
                  <a:srgbClr val="444444"/>
                </a:solidFill>
                <a:latin typeface="+mj-lt"/>
                <a:ea typeface="+mj-ea"/>
                <a:cs typeface="+mj-cs"/>
                <a:sym typeface="Georgia"/>
              </a:defRPr>
            </a:pPr>
            <a:r>
              <a:t>Criticism</a:t>
            </a:r>
          </a:p>
          <a:p>
            <a:pPr algn="ctr">
              <a:lnSpc>
                <a:spcPts val="86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1" sz="7200">
                <a:solidFill>
                  <a:srgbClr val="444444"/>
                </a:solidFill>
                <a:latin typeface="+mj-lt"/>
                <a:ea typeface="+mj-ea"/>
                <a:cs typeface="+mj-cs"/>
                <a:sym typeface="Georgia"/>
              </a:defRPr>
            </a:pPr>
            <a:r>
              <a:t>Bitterness</a:t>
            </a:r>
          </a:p>
          <a:p>
            <a:pPr algn="ctr">
              <a:lnSpc>
                <a:spcPts val="86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1" sz="7200">
                <a:solidFill>
                  <a:srgbClr val="444444"/>
                </a:solidFill>
                <a:latin typeface="+mj-lt"/>
                <a:ea typeface="+mj-ea"/>
                <a:cs typeface="+mj-cs"/>
                <a:sym typeface="Georgia"/>
              </a:defRPr>
            </a:pPr>
            <a:r>
              <a:t>No Affirmation</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34" name="Shape 134"/>
          <p:cNvSpPr/>
          <p:nvPr>
            <p:ph type="sldImg"/>
          </p:nvPr>
        </p:nvSpPr>
        <p:spPr>
          <a:prstGeom prst="rect">
            <a:avLst/>
          </a:prstGeom>
        </p:spPr>
        <p:txBody>
          <a:bodyPr/>
          <a:lstStyle/>
          <a:p>
            <a:pPr/>
          </a:p>
        </p:txBody>
      </p:sp>
      <p:sp>
        <p:nvSpPr>
          <p:cNvPr id="135" name="Shape 135"/>
          <p:cNvSpPr/>
          <p:nvPr>
            <p:ph type="body" sz="quarter" idx="1"/>
          </p:nvPr>
        </p:nvSpPr>
        <p:spPr>
          <a:prstGeom prst="rect">
            <a:avLst/>
          </a:prstGeom>
        </p:spPr>
        <p:txBody>
          <a:bodyPr/>
          <a:lstStyle/>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
            </a:pP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
            </a:pPr>
            <a:r>
              <a:t>Song of Solomon contains nuggets of gold that unlock the mystery of love and trust which serve as keys to a growing marriage.</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40" name="Shape 140"/>
          <p:cNvSpPr/>
          <p:nvPr>
            <p:ph type="sldImg"/>
          </p:nvPr>
        </p:nvSpPr>
        <p:spPr>
          <a:prstGeom prst="rect">
            <a:avLst/>
          </a:prstGeom>
        </p:spPr>
        <p:txBody>
          <a:bodyPr/>
          <a:lstStyle/>
          <a:p>
            <a:pPr/>
          </a:p>
        </p:txBody>
      </p:sp>
      <p:sp>
        <p:nvSpPr>
          <p:cNvPr id="141" name="Shape 141"/>
          <p:cNvSpPr/>
          <p:nvPr>
            <p:ph type="body" sz="quarter" idx="1"/>
          </p:nvPr>
        </p:nvSpPr>
        <p:spPr>
          <a:prstGeom prst="rect">
            <a:avLst/>
          </a:prstGeom>
        </p:spPr>
        <p:txBody>
          <a:bodyPr/>
          <a:lstStyle/>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
            </a:pPr>
            <a:r>
              <a:t>Triad #1: The Path of Trust</a:t>
            </a:r>
          </a:p>
          <a:p>
            <a:pPr>
              <a:lnSpc>
                <a:spcPts val="1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900"/>
            </a:pPr>
          </a:p>
          <a:p>
            <a:pPr>
              <a:lnSpc>
                <a:spcPts val="1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900"/>
            </a:pPr>
            <a:r>
              <a:t>Triad #1 addresses a person’s growing trust. The trust enables us to unfold our hearts to our partner.</a:t>
            </a:r>
            <a:endParaRPr sz="1000"/>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
            </a:pPr>
            <a:r>
              <a:t>Triad #2: The Path toward Intimacy</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49" name="Shape 149"/>
          <p:cNvSpPr/>
          <p:nvPr>
            <p:ph type="sldImg"/>
          </p:nvPr>
        </p:nvSpPr>
        <p:spPr>
          <a:prstGeom prst="rect">
            <a:avLst/>
          </a:prstGeom>
        </p:spPr>
        <p:txBody>
          <a:bodyPr/>
          <a:lstStyle/>
          <a:p>
            <a:pPr/>
          </a:p>
        </p:txBody>
      </p:sp>
      <p:sp>
        <p:nvSpPr>
          <p:cNvPr id="150" name="Shape 150"/>
          <p:cNvSpPr/>
          <p:nvPr>
            <p:ph type="body" sz="quarter" idx="1"/>
          </p:nvPr>
        </p:nvSpPr>
        <p:spPr>
          <a:prstGeom prst="rect">
            <a:avLst/>
          </a:prstGeom>
        </p:spPr>
        <p:txBody>
          <a:bodyPr/>
          <a:lstStyle/>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
            </a:pP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000"/>
            </a:pP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000"/>
            </a:pPr>
            <a:r>
              <a:t>The ability to grow in our relationships is dependent upon the way we accept ourselves.  </a:t>
            </a:r>
            <a:endParaRPr b="0"/>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000">
                <a:solidFill>
                  <a:srgbClr val="5C1610"/>
                </a:solidFill>
              </a:defRPr>
            </a:pP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000">
                <a:solidFill>
                  <a:srgbClr val="5C1610"/>
                </a:solidFill>
              </a:defRPr>
            </a:pPr>
            <a:r>
              <a:t>I am black but lovely</a:t>
            </a:r>
            <a:r>
              <a:rPr b="0"/>
              <a:t>, O daughters of Jerusalem, Like the tents of Kedar, Like the curtains of Solomon. Do not stare at me because I am swarthy, For the sun has burned me. My mother’s sons were angry with me; They made me caretaker of the vineyards, But I have not taken care of my own vineyard. (Song of Solomon 1:5-6)</a:t>
            </a:r>
            <a:endParaRPr b="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56" name="Shape 156"/>
          <p:cNvSpPr/>
          <p:nvPr>
            <p:ph type="sldImg"/>
          </p:nvPr>
        </p:nvSpPr>
        <p:spPr>
          <a:prstGeom prst="rect">
            <a:avLst/>
          </a:prstGeom>
        </p:spPr>
        <p:txBody>
          <a:bodyPr/>
          <a:lstStyle/>
          <a:p>
            <a:pPr/>
          </a:p>
        </p:txBody>
      </p:sp>
      <p:sp>
        <p:nvSpPr>
          <p:cNvPr id="157" name="Shape 157"/>
          <p:cNvSpPr/>
          <p:nvPr>
            <p:ph type="body" sz="quarter" idx="1"/>
          </p:nvPr>
        </p:nvSpPr>
        <p:spPr>
          <a:prstGeom prst="rect">
            <a:avLst/>
          </a:prstGeom>
        </p:spPr>
        <p:txBody>
          <a:bodyPr/>
          <a:lstStyle/>
          <a:p>
            <a:pPr>
              <a:lnSpc>
                <a:spcPts val="1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900"/>
            </a:pPr>
          </a:p>
          <a:p>
            <a:pPr>
              <a:lnSpc>
                <a:spcPts val="1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900"/>
            </a:pPr>
          </a:p>
          <a:p>
            <a:pPr>
              <a:lnSpc>
                <a:spcPts val="1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900">
                <a:solidFill>
                  <a:srgbClr val="5C1610"/>
                </a:solidFill>
              </a:defRPr>
            </a:pPr>
          </a:p>
          <a:p>
            <a:pPr>
              <a:lnSpc>
                <a:spcPts val="1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900">
                <a:solidFill>
                  <a:srgbClr val="5C1610"/>
                </a:solidFill>
              </a:defRPr>
            </a:pPr>
            <a:r>
              <a:t>I am black but lovely</a:t>
            </a:r>
            <a:r>
              <a:rPr b="0"/>
              <a:t>, O daughters of Jerusalem, Like the tents of Kedar, Like the curtains of Solomon. Do not stare at me because I am swarthy, For the sun has burned me. My mother’s sons were angry with me; They made me caretaker of the vineyards, But I have not taken care of my own vineyard. (Song of Solomon 1:5-6)</a:t>
            </a:r>
            <a:endParaRPr b="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62" name="Shape 162"/>
          <p:cNvSpPr/>
          <p:nvPr>
            <p:ph type="sldImg"/>
          </p:nvPr>
        </p:nvSpPr>
        <p:spPr>
          <a:prstGeom prst="rect">
            <a:avLst/>
          </a:prstGeom>
        </p:spPr>
        <p:txBody>
          <a:bodyPr/>
          <a:lstStyle/>
          <a:p>
            <a:pPr/>
          </a:p>
        </p:txBody>
      </p:sp>
      <p:sp>
        <p:nvSpPr>
          <p:cNvPr id="163" name="Shape 163"/>
          <p:cNvSpPr/>
          <p:nvPr>
            <p:ph type="body" sz="quarter" idx="1"/>
          </p:nvPr>
        </p:nvSpPr>
        <p:spPr>
          <a:prstGeom prst="rect">
            <a:avLst/>
          </a:prstGeom>
        </p:spPr>
        <p:txBody>
          <a:bodyPr/>
          <a:lstStyle/>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
            </a:pPr>
          </a:p>
          <a:p>
            <a:pPr algn="ctr">
              <a:lnSpc>
                <a:spcPts val="1400"/>
              </a:lnSpc>
              <a:tabLst>
                <a:tab pos="279400" algn="l"/>
                <a:tab pos="558800" algn="l"/>
                <a:tab pos="838200" algn="l"/>
                <a:tab pos="1117600" algn="l"/>
                <a:tab pos="1384300" algn="l"/>
                <a:tab pos="1663700" algn="l"/>
                <a:tab pos="1943100" algn="l"/>
                <a:tab pos="2222500" algn="l"/>
                <a:tab pos="2501900" algn="l"/>
                <a:tab pos="2781300" algn="l"/>
                <a:tab pos="3060700" algn="l"/>
                <a:tab pos="3340100" algn="l"/>
              </a:tabLst>
              <a:defRPr sz="1200">
                <a:solidFill>
                  <a:srgbClr val="444444"/>
                </a:solidFill>
              </a:defRPr>
            </a:pPr>
            <a:r>
              <a:t>Perception of Self</a:t>
            </a:r>
          </a:p>
          <a:p>
            <a:pPr algn="ctr">
              <a:lnSpc>
                <a:spcPts val="1200"/>
              </a:lnSpc>
              <a:tabLst>
                <a:tab pos="279400" algn="l"/>
                <a:tab pos="558800" algn="l"/>
                <a:tab pos="838200" algn="l"/>
                <a:tab pos="1117600" algn="l"/>
                <a:tab pos="1384300" algn="l"/>
                <a:tab pos="1663700" algn="l"/>
                <a:tab pos="1943100" algn="l"/>
                <a:tab pos="2222500" algn="l"/>
                <a:tab pos="2501900" algn="l"/>
                <a:tab pos="2781300" algn="l"/>
                <a:tab pos="3060700" algn="l"/>
                <a:tab pos="3340100" algn="l"/>
              </a:tabLst>
              <a:defRPr sz="1000"/>
            </a:pPr>
            <a:r>
              <a:t>What I perceive about myself is often not true. It is the truth of God that sets us free. </a:t>
            </a: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
            </a:pPr>
            <a:r>
              <a:t>His perception of us is what is right and real. We need to acquire these truths.</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67" name="Shape 167"/>
          <p:cNvSpPr/>
          <p:nvPr>
            <p:ph type="sldImg"/>
          </p:nvPr>
        </p:nvSpPr>
        <p:spPr>
          <a:prstGeom prst="rect">
            <a:avLst/>
          </a:prstGeom>
        </p:spPr>
        <p:txBody>
          <a:bodyPr/>
          <a:lstStyle/>
          <a:p>
            <a:pPr/>
          </a:p>
        </p:txBody>
      </p:sp>
      <p:sp>
        <p:nvSpPr>
          <p:cNvPr id="168" name="Shape 168"/>
          <p:cNvSpPr/>
          <p:nvPr>
            <p:ph type="body" sz="quarter" idx="1"/>
          </p:nvPr>
        </p:nvSpPr>
        <p:spPr>
          <a:prstGeom prst="rect">
            <a:avLst/>
          </a:prstGeom>
        </p:spPr>
        <p:txBody>
          <a:bodyPr/>
          <a:lstStyle/>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000"/>
            </a:pP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000"/>
            </a:pPr>
            <a:r>
              <a:t>Superficial</a:t>
            </a:r>
            <a:r>
              <a:rPr b="0"/>
              <a:t>: </a:t>
            </a:r>
            <a:endParaRPr b="0"/>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
            </a:pP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000"/>
            </a:pPr>
            <a:r>
              <a:t>____________</a:t>
            </a:r>
            <a:r>
              <a:rPr b="0"/>
              <a:t>: </a:t>
            </a:r>
            <a:endParaRPr b="0"/>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
            </a:pP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000"/>
            </a:pPr>
            <a:r>
              <a:t>Able to lose</a:t>
            </a:r>
            <a:r>
              <a:rPr b="0"/>
              <a:t>: </a:t>
            </a:r>
            <a:endParaRPr b="0"/>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
            </a:pP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000"/>
            </a:pPr>
            <a:r>
              <a:t>Insecurity</a:t>
            </a:r>
            <a:r>
              <a:rPr b="0"/>
              <a:t>: </a:t>
            </a:r>
            <a:endParaRPr b="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78" name="Shape 178"/>
          <p:cNvSpPr/>
          <p:nvPr>
            <p:ph type="sldImg"/>
          </p:nvPr>
        </p:nvSpPr>
        <p:spPr>
          <a:prstGeom prst="rect">
            <a:avLst/>
          </a:prstGeom>
        </p:spPr>
        <p:txBody>
          <a:bodyPr/>
          <a:lstStyle/>
          <a:p>
            <a:pPr/>
          </a:p>
        </p:txBody>
      </p:sp>
      <p:sp>
        <p:nvSpPr>
          <p:cNvPr id="179" name="Shape 179"/>
          <p:cNvSpPr/>
          <p:nvPr>
            <p:ph type="body" sz="quarter" idx="1"/>
          </p:nvPr>
        </p:nvSpPr>
        <p:spPr>
          <a:prstGeom prst="rect">
            <a:avLst/>
          </a:prstGeom>
        </p:spPr>
        <p:txBody>
          <a:bodyPr/>
          <a:lstStyle/>
          <a:p>
            <a:pPr>
              <a:lnSpc>
                <a:spcPts val="15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300"/>
            </a:pPr>
            <a:r>
              <a:t>) Valued (Song of Solomon 2:1)</a:t>
            </a:r>
          </a:p>
          <a:p>
            <a:pPr>
              <a:lnSpc>
                <a:spcPts val="1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900"/>
            </a:pPr>
            <a:r>
              <a:t>Bride-to-be: I am the rose of Sharon, The lily of the valleys. (2:1)</a:t>
            </a:r>
          </a:p>
          <a:p>
            <a:pPr>
              <a:lnSpc>
                <a:spcPts val="1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900"/>
            </a:pPr>
            <a:r>
              <a:t>Bridegroom-to-be: Like a lily among the thorns, So is my darling among the maidens. (Song of Solomon 2:2)</a:t>
            </a:r>
          </a:p>
        </p:txBody>
      </p:sp>
    </p:spTree>
  </p:cSld>
  <p:clrMapOvr>
    <a:masterClrMapping/>
  </p:clrMapOvr>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1.gif"/><Relationship Id="rId4" Type="http://schemas.openxmlformats.org/officeDocument/2006/relationships/hyperlink" Target="http://www.foundationsforfreedom.net" TargetMode="External"/></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itle" showMasterSp="0" showMasterPhAnim="1">
  <p:cSld name="Title &amp; Subtitle copy 1">
    <p:spTree>
      <p:nvGrpSpPr>
        <p:cNvPr id="1" name=""/>
        <p:cNvGrpSpPr/>
        <p:nvPr/>
      </p:nvGrpSpPr>
      <p:grpSpPr>
        <a:xfrm>
          <a:off x="0" y="0"/>
          <a:ext cx="0" cy="0"/>
          <a:chOff x="0" y="0"/>
          <a:chExt cx="0" cy="0"/>
        </a:xfrm>
      </p:grpSpPr>
      <p:pic>
        <p:nvPicPr>
          <p:cNvPr id="15" name="BGM_Leaf.png" descr="BGM_Leaf.png"/>
          <p:cNvPicPr>
            <a:picLocks noChangeAspect="1"/>
          </p:cNvPicPr>
          <p:nvPr/>
        </p:nvPicPr>
        <p:blipFill>
          <a:blip r:embed="rId2">
            <a:extLst/>
          </a:blip>
          <a:srcRect l="3791" t="0" r="7973" b="0"/>
          <a:stretch>
            <a:fillRect/>
          </a:stretch>
        </p:blipFill>
        <p:spPr>
          <a:xfrm>
            <a:off x="0" y="-1511300"/>
            <a:ext cx="13004800" cy="11054077"/>
          </a:xfrm>
          <a:prstGeom prst="rect">
            <a:avLst/>
          </a:prstGeom>
          <a:ln w="12700">
            <a:miter lim="400000"/>
          </a:ln>
        </p:spPr>
      </p:pic>
      <p:sp>
        <p:nvSpPr>
          <p:cNvPr id="16" name="Paul J. Bucknell"/>
          <p:cNvSpPr txBox="1"/>
          <p:nvPr/>
        </p:nvSpPr>
        <p:spPr>
          <a:xfrm>
            <a:off x="7121265" y="4572000"/>
            <a:ext cx="5092701" cy="676920"/>
          </a:xfrm>
          <a:prstGeom prst="rect">
            <a:avLst/>
          </a:prstGeom>
          <a:ln w="12700">
            <a:miter lim="400000"/>
          </a:ln>
          <a:effectLst>
            <a:outerShdw sx="100000" sy="100000" kx="0" ky="0" algn="b" rotWithShape="0" blurRad="50800" dist="38100" dir="2700000">
              <a:srgbClr val="000000">
                <a:alpha val="75000"/>
              </a:srgbClr>
            </a:outerShdw>
          </a:effectLst>
          <a:extLst>
            <a:ext uri="{C572A759-6A51-4108-AA02-DFA0A04FC94B}">
              <ma14:wrappingTextBoxFlag xmlns:ma14="http://schemas.microsoft.com/office/mac/drawingml/2011/main" val="1"/>
            </a:ext>
          </a:extLst>
        </p:spPr>
        <p:txBody>
          <a:bodyPr lIns="50800" tIns="50800" rIns="50800" bIns="50800">
            <a:spAutoFit/>
          </a:bodyPr>
          <a:lstStyle>
            <a:lvl1pPr>
              <a:lnSpc>
                <a:spcPts val="48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4000">
                <a:solidFill>
                  <a:srgbClr val="E2B83D"/>
                </a:solidFill>
                <a:latin typeface="Times New Roman"/>
                <a:ea typeface="Times New Roman"/>
                <a:cs typeface="Times New Roman"/>
                <a:sym typeface="Times New Roman"/>
              </a:defRPr>
            </a:lvl1pPr>
          </a:lstStyle>
          <a:p>
            <a:pPr/>
            <a:r>
              <a:t>Paul J. Bucknell</a:t>
            </a:r>
          </a:p>
        </p:txBody>
      </p:sp>
      <p:sp>
        <p:nvSpPr>
          <p:cNvPr id="17" name="Line"/>
          <p:cNvSpPr/>
          <p:nvPr/>
        </p:nvSpPr>
        <p:spPr>
          <a:xfrm>
            <a:off x="0" y="8305800"/>
            <a:ext cx="13004800" cy="0"/>
          </a:xfrm>
          <a:prstGeom prst="line">
            <a:avLst/>
          </a:prstGeom>
          <a:ln w="25400">
            <a:solidFill>
              <a:srgbClr val="E3BA45"/>
            </a:solidFill>
            <a:miter lim="400000"/>
          </a:ln>
          <a:effectLst>
            <a:outerShdw sx="100000" sy="100000" kx="0" ky="0" algn="b" rotWithShape="0" blurRad="50800" dist="38100" dir="2700000">
              <a:srgbClr val="000000">
                <a:alpha val="75000"/>
              </a:srgbClr>
            </a:outerShdw>
          </a:effectLst>
        </p:spPr>
        <p:txBody>
          <a:bodyPr lIns="0" tIns="0" rIns="0" bIns="0"/>
          <a:lstStyle/>
          <a:p>
            <a:pPr algn="l" defTabSz="457200">
              <a:lnSpc>
                <a:spcPct val="100000"/>
              </a:lnSpc>
              <a:tabLst/>
              <a:defRPr sz="1200">
                <a:solidFill>
                  <a:srgbClr val="000000"/>
                </a:solidFill>
              </a:defRPr>
            </a:pPr>
          </a:p>
        </p:txBody>
      </p:sp>
      <p:sp>
        <p:nvSpPr>
          <p:cNvPr id="18" name="Building A Great Marriage"/>
          <p:cNvSpPr txBox="1"/>
          <p:nvPr/>
        </p:nvSpPr>
        <p:spPr>
          <a:xfrm>
            <a:off x="3908814" y="317500"/>
            <a:ext cx="9232901" cy="3556000"/>
          </a:xfrm>
          <a:prstGeom prst="rect">
            <a:avLst/>
          </a:prstGeom>
          <a:ln w="12700">
            <a:miter lim="400000"/>
          </a:ln>
          <a:effectLst>
            <a:outerShdw sx="100000" sy="100000" kx="0" ky="0" algn="b" rotWithShape="0" blurRad="50800" dist="38100" dir="2700000">
              <a:srgbClr val="000000">
                <a:alpha val="75000"/>
              </a:srgbClr>
            </a:outerShdw>
          </a:effectLst>
          <a:extLst>
            <a:ext uri="{C572A759-6A51-4108-AA02-DFA0A04FC94B}">
              <ma14:wrappingTextBoxFlag xmlns:ma14="http://schemas.microsoft.com/office/mac/drawingml/2011/main" val="1"/>
            </a:ext>
          </a:extLst>
        </p:spPr>
        <p:txBody>
          <a:bodyPr lIns="50800" tIns="50800" rIns="50800" bIns="50800">
            <a:spAutoFit/>
          </a:bodyPr>
          <a:lstStyle/>
          <a:p>
            <a:pPr>
              <a:lnSpc>
                <a:spcPct val="95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pc="317" sz="10600">
                <a:solidFill>
                  <a:srgbClr val="AC2E2F"/>
                </a:solidFill>
                <a:latin typeface="Brush Script MT"/>
                <a:ea typeface="Brush Script MT"/>
                <a:cs typeface="Brush Script MT"/>
                <a:sym typeface="Brush Script MT"/>
              </a:defRPr>
            </a:pPr>
            <a:r>
              <a:t>Building A Great </a:t>
            </a:r>
            <a:r>
              <a:rPr spc="360" sz="12000"/>
              <a:t>Marriage</a:t>
            </a:r>
          </a:p>
        </p:txBody>
      </p:sp>
      <p:sp>
        <p:nvSpPr>
          <p:cNvPr id="19" name="Slide Number"/>
          <p:cNvSpPr txBox="1"/>
          <p:nvPr>
            <p:ph type="sldNum" sz="quarter" idx="2"/>
          </p:nvPr>
        </p:nvSpPr>
        <p:spPr>
          <a:prstGeom prst="rect">
            <a:avLst/>
          </a:prstGeom>
          <a:effectLst>
            <a:outerShdw sx="100000" sy="100000" kx="0" ky="0" algn="b" rotWithShape="0" blurRad="50800" dist="38100" dir="2220000">
              <a:srgbClr val="000000">
                <a:alpha val="75000"/>
              </a:srgbClr>
            </a:outerShdw>
          </a:effectLst>
        </p:spPr>
        <p:txBody>
          <a:bodyPr/>
          <a:lstStyle>
            <a:lvl1pPr>
              <a:defRPr>
                <a:solidFill>
                  <a:srgbClr val="FFFFFF"/>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Title &amp; Subtitle copy 1">
    <p:spTree>
      <p:nvGrpSpPr>
        <p:cNvPr id="1" name=""/>
        <p:cNvGrpSpPr/>
        <p:nvPr/>
      </p:nvGrpSpPr>
      <p:grpSpPr>
        <a:xfrm>
          <a:off x="0" y="0"/>
          <a:ext cx="0" cy="0"/>
          <a:chOff x="0" y="0"/>
          <a:chExt cx="0" cy="0"/>
        </a:xfrm>
      </p:grpSpPr>
      <p:pic>
        <p:nvPicPr>
          <p:cNvPr id="26" name="BGM_Leaf.png" descr="BGM_Leaf.png"/>
          <p:cNvPicPr>
            <a:picLocks noChangeAspect="1"/>
          </p:cNvPicPr>
          <p:nvPr/>
        </p:nvPicPr>
        <p:blipFill>
          <a:blip r:embed="rId2">
            <a:extLst/>
          </a:blip>
          <a:stretch>
            <a:fillRect/>
          </a:stretch>
        </p:blipFill>
        <p:spPr>
          <a:xfrm>
            <a:off x="0" y="-1511300"/>
            <a:ext cx="13004800" cy="9753600"/>
          </a:xfrm>
          <a:prstGeom prst="rect">
            <a:avLst/>
          </a:prstGeom>
          <a:ln w="12700">
            <a:miter lim="400000"/>
          </a:ln>
        </p:spPr>
      </p:pic>
      <p:sp>
        <p:nvSpPr>
          <p:cNvPr id="27" name="Paul J. Bucknell"/>
          <p:cNvSpPr txBox="1"/>
          <p:nvPr/>
        </p:nvSpPr>
        <p:spPr>
          <a:xfrm>
            <a:off x="6400800" y="3873500"/>
            <a:ext cx="5092700" cy="676920"/>
          </a:xfrm>
          <a:prstGeom prst="rect">
            <a:avLst/>
          </a:prstGeom>
          <a:ln w="12700">
            <a:miter lim="400000"/>
          </a:ln>
          <a:effectLst>
            <a:outerShdw sx="100000" sy="100000" kx="0" ky="0" algn="b" rotWithShape="0" blurRad="50800" dist="38100" dir="2700000">
              <a:srgbClr val="000000">
                <a:alpha val="75000"/>
              </a:srgbClr>
            </a:outerShdw>
          </a:effectLst>
          <a:extLst>
            <a:ext uri="{C572A759-6A51-4108-AA02-DFA0A04FC94B}">
              <ma14:wrappingTextBoxFlag xmlns:ma14="http://schemas.microsoft.com/office/mac/drawingml/2011/main" val="1"/>
            </a:ext>
          </a:extLst>
        </p:spPr>
        <p:txBody>
          <a:bodyPr lIns="50800" tIns="50800" rIns="50800" bIns="50800">
            <a:spAutoFit/>
          </a:bodyPr>
          <a:lstStyle>
            <a:lvl1pPr>
              <a:lnSpc>
                <a:spcPts val="48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4000">
                <a:solidFill>
                  <a:srgbClr val="E2B83D"/>
                </a:solidFill>
                <a:latin typeface="Times New Roman"/>
                <a:ea typeface="Times New Roman"/>
                <a:cs typeface="Times New Roman"/>
                <a:sym typeface="Times New Roman"/>
              </a:defRPr>
            </a:lvl1pPr>
          </a:lstStyle>
          <a:p>
            <a:pPr/>
            <a:r>
              <a:t>Paul J. Bucknell</a:t>
            </a:r>
          </a:p>
        </p:txBody>
      </p:sp>
      <p:pic>
        <p:nvPicPr>
          <p:cNvPr id="28" name="logo.gif" descr="logo.gif"/>
          <p:cNvPicPr>
            <a:picLocks noChangeAspect="1"/>
          </p:cNvPicPr>
          <p:nvPr/>
        </p:nvPicPr>
        <p:blipFill>
          <a:blip r:embed="rId3">
            <a:extLst/>
          </a:blip>
          <a:srcRect l="3136" t="0" r="3367" b="5491"/>
          <a:stretch>
            <a:fillRect/>
          </a:stretch>
        </p:blipFill>
        <p:spPr>
          <a:xfrm>
            <a:off x="1447846" y="8458200"/>
            <a:ext cx="1219112" cy="1219158"/>
          </a:xfrm>
          <a:custGeom>
            <a:avLst/>
            <a:gdLst/>
            <a:ahLst/>
            <a:cxnLst>
              <a:cxn ang="0">
                <a:pos x="wd2" y="hd2"/>
              </a:cxn>
              <a:cxn ang="5400000">
                <a:pos x="wd2" y="hd2"/>
              </a:cxn>
              <a:cxn ang="10800000">
                <a:pos x="wd2" y="hd2"/>
              </a:cxn>
              <a:cxn ang="16200000">
                <a:pos x="wd2" y="hd2"/>
              </a:cxn>
            </a:cxnLst>
            <a:rect l="0" t="0" r="r" b="b"/>
            <a:pathLst>
              <a:path w="19679" h="20595" fill="norm" stroke="1" extrusionOk="0">
                <a:moveTo>
                  <a:pt x="9839" y="0"/>
                </a:moveTo>
                <a:cubicBezTo>
                  <a:pt x="7321" y="0"/>
                  <a:pt x="4803" y="1006"/>
                  <a:pt x="2882" y="3017"/>
                </a:cubicBezTo>
                <a:cubicBezTo>
                  <a:pt x="-961" y="7038"/>
                  <a:pt x="-961" y="13557"/>
                  <a:pt x="2882" y="17578"/>
                </a:cubicBezTo>
                <a:cubicBezTo>
                  <a:pt x="6725" y="21600"/>
                  <a:pt x="12953" y="21600"/>
                  <a:pt x="16796" y="17578"/>
                </a:cubicBezTo>
                <a:cubicBezTo>
                  <a:pt x="20639" y="13557"/>
                  <a:pt x="20639" y="7038"/>
                  <a:pt x="16796" y="3017"/>
                </a:cubicBezTo>
                <a:cubicBezTo>
                  <a:pt x="14875" y="1006"/>
                  <a:pt x="12357" y="0"/>
                  <a:pt x="9839" y="0"/>
                </a:cubicBezTo>
                <a:close/>
              </a:path>
            </a:pathLst>
          </a:custGeom>
          <a:ln w="12700">
            <a:miter lim="400000"/>
          </a:ln>
        </p:spPr>
      </p:pic>
      <p:sp>
        <p:nvSpPr>
          <p:cNvPr id="29" name="Biblical Foundations for Freedom"/>
          <p:cNvSpPr txBox="1"/>
          <p:nvPr/>
        </p:nvSpPr>
        <p:spPr>
          <a:xfrm>
            <a:off x="2540000" y="8445500"/>
            <a:ext cx="9690100" cy="6858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ts val="3600"/>
              </a:lnSpc>
              <a:tabLst>
                <a:tab pos="1270000" algn="l"/>
                <a:tab pos="8953500" algn="l"/>
              </a:tabLst>
              <a:defRPr sz="3000">
                <a:solidFill>
                  <a:srgbClr val="000000"/>
                </a:solidFill>
              </a:defRPr>
            </a:lvl1pPr>
          </a:lstStyle>
          <a:p>
            <a:pPr/>
            <a:r>
              <a:t>Biblical Foundations for Freedom</a:t>
            </a:r>
          </a:p>
        </p:txBody>
      </p:sp>
      <p:sp>
        <p:nvSpPr>
          <p:cNvPr id="30" name="www.foundationsforfreedom.net"/>
          <p:cNvSpPr txBox="1"/>
          <p:nvPr/>
        </p:nvSpPr>
        <p:spPr>
          <a:xfrm>
            <a:off x="2908300" y="9067800"/>
            <a:ext cx="8928100" cy="584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ts val="3600"/>
              </a:lnSpc>
              <a:tabLst>
                <a:tab pos="1270000" algn="l"/>
                <a:tab pos="8953500" algn="l"/>
              </a:tabLst>
              <a:defRPr spc="570" sz="3000">
                <a:solidFill>
                  <a:srgbClr val="000000"/>
                </a:solidFill>
                <a:hlinkClick r:id="rId4" invalidUrl="" action="" tgtFrame="" tooltip="" history="1" highlightClick="0" endSnd="0"/>
              </a:defRPr>
            </a:lvl1pPr>
          </a:lstStyle>
          <a:p>
            <a:pPr/>
            <a:r>
              <a:rPr>
                <a:hlinkClick r:id="rId4" invalidUrl="" action="" tgtFrame="" tooltip="" history="1" highlightClick="0" endSnd="0"/>
              </a:rPr>
              <a:t>www.foundationsforfreedom.net</a:t>
            </a:r>
          </a:p>
        </p:txBody>
      </p:sp>
      <p:sp>
        <p:nvSpPr>
          <p:cNvPr id="31" name="Line"/>
          <p:cNvSpPr/>
          <p:nvPr/>
        </p:nvSpPr>
        <p:spPr>
          <a:xfrm>
            <a:off x="-558800" y="8305800"/>
            <a:ext cx="14094385" cy="0"/>
          </a:xfrm>
          <a:prstGeom prst="line">
            <a:avLst/>
          </a:prstGeom>
          <a:ln w="25400">
            <a:solidFill>
              <a:srgbClr val="E3BA45"/>
            </a:solidFill>
            <a:miter lim="400000"/>
          </a:ln>
          <a:effectLst>
            <a:outerShdw sx="100000" sy="100000" kx="0" ky="0" algn="b" rotWithShape="0" blurRad="50800" dist="38100" dir="2700000">
              <a:srgbClr val="000000">
                <a:alpha val="75000"/>
              </a:srgbClr>
            </a:outerShdw>
          </a:effectLst>
        </p:spPr>
        <p:txBody>
          <a:bodyPr lIns="0" tIns="0" rIns="0" bIns="0"/>
          <a:lstStyle/>
          <a:p>
            <a:pPr algn="l" defTabSz="457200">
              <a:lnSpc>
                <a:spcPct val="100000"/>
              </a:lnSpc>
              <a:tabLst/>
              <a:defRPr sz="1200">
                <a:solidFill>
                  <a:srgbClr val="000000"/>
                </a:solidFill>
              </a:defRPr>
            </a:pPr>
          </a:p>
        </p:txBody>
      </p:sp>
      <p:sp>
        <p:nvSpPr>
          <p:cNvPr id="32" name="Building A Great Marriage"/>
          <p:cNvSpPr txBox="1"/>
          <p:nvPr/>
        </p:nvSpPr>
        <p:spPr>
          <a:xfrm>
            <a:off x="3858548" y="50800"/>
            <a:ext cx="9232901" cy="3556000"/>
          </a:xfrm>
          <a:prstGeom prst="rect">
            <a:avLst/>
          </a:prstGeom>
          <a:ln w="12700">
            <a:miter lim="400000"/>
          </a:ln>
          <a:effectLst>
            <a:outerShdw sx="100000" sy="100000" kx="0" ky="0" algn="b" rotWithShape="0" blurRad="50800" dist="38100" dir="2700000">
              <a:srgbClr val="000000">
                <a:alpha val="75000"/>
              </a:srgbClr>
            </a:outerShdw>
          </a:effectLst>
          <a:extLst>
            <a:ext uri="{C572A759-6A51-4108-AA02-DFA0A04FC94B}">
              <ma14:wrappingTextBoxFlag xmlns:ma14="http://schemas.microsoft.com/office/mac/drawingml/2011/main" val="1"/>
            </a:ext>
          </a:extLst>
        </p:spPr>
        <p:txBody>
          <a:bodyPr lIns="50800" tIns="50800" rIns="50800" bIns="50800">
            <a:spAutoFit/>
          </a:bodyPr>
          <a:lstStyle/>
          <a:p>
            <a:pPr>
              <a:lnSpc>
                <a:spcPct val="95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pc="317" sz="10600">
                <a:solidFill>
                  <a:srgbClr val="AC2E2F"/>
                </a:solidFill>
                <a:latin typeface="Brush Script MT"/>
                <a:ea typeface="Brush Script MT"/>
                <a:cs typeface="Brush Script MT"/>
                <a:sym typeface="Brush Script MT"/>
              </a:defRPr>
            </a:pPr>
            <a:r>
              <a:t>Building A Great </a:t>
            </a:r>
            <a:r>
              <a:rPr spc="360" sz="12000"/>
              <a:t>Marriage</a:t>
            </a:r>
          </a:p>
        </p:txBody>
      </p:sp>
      <p:sp>
        <p:nvSpPr>
          <p:cNvPr id="33" name="Slide Number"/>
          <p:cNvSpPr txBox="1"/>
          <p:nvPr>
            <p:ph type="sldNum" sz="quarter" idx="2"/>
          </p:nvPr>
        </p:nvSpPr>
        <p:spPr>
          <a:prstGeom prst="rect">
            <a:avLst/>
          </a:prstGeom>
          <a:effectLst>
            <a:outerShdw sx="100000" sy="100000" kx="0" ky="0" algn="b" rotWithShape="0" blurRad="50800" dist="38100" dir="2220000">
              <a:srgbClr val="000000">
                <a:alpha val="75000"/>
              </a:srgbClr>
            </a:outerShdw>
          </a:effectLst>
        </p:spPr>
        <p:txBody>
          <a:bodyPr/>
          <a:lstStyle>
            <a:lvl1pPr>
              <a:defRPr>
                <a:solidFill>
                  <a:srgbClr val="FFFFFF"/>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mp; Bullets copy 4">
    <p:spTree>
      <p:nvGrpSpPr>
        <p:cNvPr id="1" name=""/>
        <p:cNvGrpSpPr/>
        <p:nvPr/>
      </p:nvGrpSpPr>
      <p:grpSpPr>
        <a:xfrm>
          <a:off x="0" y="0"/>
          <a:ext cx="0" cy="0"/>
          <a:chOff x="0" y="0"/>
          <a:chExt cx="0" cy="0"/>
        </a:xfrm>
      </p:grpSpPr>
      <p:sp>
        <p:nvSpPr>
          <p:cNvPr id="40" name="Title Text"/>
          <p:cNvSpPr txBox="1"/>
          <p:nvPr>
            <p:ph type="title"/>
          </p:nvPr>
        </p:nvSpPr>
        <p:spPr>
          <a:prstGeom prst="rect">
            <a:avLst/>
          </a:prstGeom>
        </p:spPr>
        <p:txBody>
          <a:bodyPr/>
          <a:lstStyle/>
          <a:p>
            <a:pPr/>
            <a:r>
              <a:t>Title Text</a:t>
            </a:r>
          </a:p>
        </p:txBody>
      </p:sp>
      <p:sp>
        <p:nvSpPr>
          <p:cNvPr id="41" name="Body Level One…"/>
          <p:cNvSpPr txBox="1"/>
          <p:nvPr>
            <p:ph type="body" idx="1"/>
          </p:nvPr>
        </p:nvSpPr>
        <p:spPr>
          <a:prstGeom prst="rect">
            <a:avLst/>
          </a:prstGeom>
        </p:spPr>
        <p:txBody>
          <a:bodyPr/>
          <a:lstStyle/>
          <a:p>
            <a:pPr/>
            <a:r>
              <a:t>Body Level One</a:t>
            </a:r>
          </a:p>
          <a:p>
            <a:pPr lvl="1"/>
            <a:r>
              <a:t>Body Level Two</a:t>
            </a:r>
          </a:p>
          <a:p>
            <a:pPr lvl="2"/>
            <a:r>
              <a:t>Body Level Three</a:t>
            </a:r>
          </a:p>
          <a:p>
            <a:pPr lvl="3"/>
            <a:r>
              <a:t>Body Level Four</a:t>
            </a:r>
          </a:p>
          <a:p>
            <a:pPr lvl="4"/>
            <a:r>
              <a:t>Body Level Five</a:t>
            </a:r>
          </a:p>
        </p:txBody>
      </p:sp>
      <p:sp>
        <p:nvSpPr>
          <p:cNvPr id="42"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Title &amp; Subtitle copy 2">
    <p:spTree>
      <p:nvGrpSpPr>
        <p:cNvPr id="1" name=""/>
        <p:cNvGrpSpPr/>
        <p:nvPr/>
      </p:nvGrpSpPr>
      <p:grpSpPr>
        <a:xfrm>
          <a:off x="0" y="0"/>
          <a:ext cx="0" cy="0"/>
          <a:chOff x="0" y="0"/>
          <a:chExt cx="0" cy="0"/>
        </a:xfrm>
      </p:grpSpPr>
      <p:sp>
        <p:nvSpPr>
          <p:cNvPr id="49" name="Slide Number"/>
          <p:cNvSpPr txBox="1"/>
          <p:nvPr>
            <p:ph type="sldNum" sz="quarter" idx="2"/>
          </p:nvPr>
        </p:nvSpPr>
        <p:spPr>
          <a:prstGeom prst="rect">
            <a:avLst/>
          </a:prstGeom>
          <a:effectLst>
            <a:outerShdw sx="100000" sy="100000" kx="0" ky="0" algn="b" rotWithShape="0" blurRad="50800" dist="38100" dir="2220000">
              <a:srgbClr val="000000">
                <a:alpha val="75000"/>
              </a:srgbClr>
            </a:outerShdw>
          </a:effectLst>
        </p:spPr>
        <p:txBody>
          <a:bodyPr/>
          <a:lstStyle>
            <a:lvl1pPr>
              <a:defRPr>
                <a:solidFill>
                  <a:srgbClr val="FFFFFF"/>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8 cht">
    <p:spTree>
      <p:nvGrpSpPr>
        <p:cNvPr id="1" name=""/>
        <p:cNvGrpSpPr/>
        <p:nvPr/>
      </p:nvGrpSpPr>
      <p:grpSpPr>
        <a:xfrm>
          <a:off x="0" y="0"/>
          <a:ext cx="0" cy="0"/>
          <a:chOff x="0" y="0"/>
          <a:chExt cx="0" cy="0"/>
        </a:xfrm>
      </p:grpSpPr>
      <p:pic>
        <p:nvPicPr>
          <p:cNvPr id="56" name="Bar1.jpg" descr="Bar1.jpg"/>
          <p:cNvPicPr>
            <a:picLocks noChangeAspect="1"/>
          </p:cNvPicPr>
          <p:nvPr/>
        </p:nvPicPr>
        <p:blipFill>
          <a:blip r:embed="rId2">
            <a:extLst/>
          </a:blip>
          <a:stretch>
            <a:fillRect/>
          </a:stretch>
        </p:blipFill>
        <p:spPr>
          <a:xfrm rot="16200000">
            <a:off x="-5464537" y="3962315"/>
            <a:ext cx="12187898" cy="1284225"/>
          </a:xfrm>
          <a:prstGeom prst="rect">
            <a:avLst/>
          </a:prstGeom>
          <a:ln w="12700">
            <a:miter lim="400000"/>
          </a:ln>
        </p:spPr>
      </p:pic>
      <p:sp>
        <p:nvSpPr>
          <p:cNvPr id="57" name="培育婚姻中的親蜜關係"/>
          <p:cNvSpPr/>
          <p:nvPr/>
        </p:nvSpPr>
        <p:spPr>
          <a:xfrm>
            <a:off x="605963" y="-649141"/>
            <a:ext cx="549308" cy="9922937"/>
          </a:xfrm>
          <a:prstGeom prst="rect">
            <a:avLst/>
          </a:prstGeom>
          <a:ln w="25400">
            <a:miter lim="400000"/>
          </a:ln>
          <a:effectLst>
            <a:outerShdw sx="100000" sy="100000" kx="0" ky="0" algn="b" rotWithShape="0" blurRad="101600" dist="63500" dir="3840000">
              <a:srgbClr val="080808">
                <a:alpha val="75000"/>
              </a:srgbClr>
            </a:outerShdw>
          </a:effectLst>
          <a:extLst>
            <a:ext uri="{C572A759-6A51-4108-AA02-DFA0A04FC94B}">
              <ma14:wrappingTextBoxFlag xmlns:ma14="http://schemas.microsoft.com/office/mac/drawingml/2011/main" val="1"/>
            </a:ext>
          </a:extLst>
        </p:spPr>
        <p:txBody>
          <a:bodyPr lIns="0" tIns="0" rIns="0" bIns="0" anchor="ctr"/>
          <a:lstStyle>
            <a:lvl1pPr>
              <a:lnSpc>
                <a:spcPct val="100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pc="150" sz="3000">
                <a:latin typeface="Times New Roman"/>
                <a:ea typeface="Times New Roman"/>
                <a:cs typeface="Times New Roman"/>
                <a:sym typeface="Times New Roman"/>
              </a:defRPr>
            </a:lvl1pPr>
          </a:lstStyle>
          <a:p>
            <a:pPr/>
            <a:r>
              <a:t>培育婚姻中的親蜜關係</a:t>
            </a:r>
          </a:p>
        </p:txBody>
      </p:sp>
      <p:sp>
        <p:nvSpPr>
          <p:cNvPr id="58" name="第八課"/>
          <p:cNvSpPr/>
          <p:nvPr/>
        </p:nvSpPr>
        <p:spPr>
          <a:xfrm>
            <a:off x="354758" y="7514941"/>
            <a:ext cx="549308" cy="2163533"/>
          </a:xfrm>
          <a:prstGeom prst="rect">
            <a:avLst/>
          </a:prstGeom>
          <a:ln w="25400">
            <a:miter lim="400000"/>
          </a:ln>
          <a:effectLst>
            <a:outerShdw sx="100000" sy="100000" kx="0" ky="0" algn="b" rotWithShape="0" blurRad="101600" dist="63500" dir="3840000">
              <a:srgbClr val="080808">
                <a:alpha val="75000"/>
              </a:srgbClr>
            </a:outerShdw>
          </a:effectLst>
          <a:extLst>
            <a:ext uri="{C572A759-6A51-4108-AA02-DFA0A04FC94B}">
              <ma14:wrappingTextBoxFlag xmlns:ma14="http://schemas.microsoft.com/office/mac/drawingml/2011/main" val="1"/>
            </a:ext>
          </a:extLst>
        </p:spPr>
        <p:txBody>
          <a:bodyPr lIns="0" tIns="0" rIns="0" bIns="0" anchor="ctr"/>
          <a:lstStyle>
            <a:lvl1pPr>
              <a:lnSpc>
                <a:spcPct val="100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pc="180" sz="3600">
                <a:effectLst>
                  <a:outerShdw sx="100000" sy="100000" kx="0" ky="0" algn="b" rotWithShape="0" blurRad="12700" dist="12700" dir="3480000">
                    <a:srgbClr val="000000">
                      <a:alpha val="70000"/>
                    </a:srgbClr>
                  </a:outerShdw>
                </a:effectLst>
                <a:latin typeface="Times New Roman"/>
                <a:ea typeface="Times New Roman"/>
                <a:cs typeface="Times New Roman"/>
                <a:sym typeface="Times New Roman"/>
              </a:defRPr>
            </a:lvl1pPr>
          </a:lstStyle>
          <a:p>
            <a:pPr/>
            <a:r>
              <a:t>第八課</a:t>
            </a:r>
          </a:p>
        </p:txBody>
      </p:sp>
      <p:sp>
        <p:nvSpPr>
          <p:cNvPr id="59" name="建立一個美滿婚姻"/>
          <p:cNvSpPr/>
          <p:nvPr/>
        </p:nvSpPr>
        <p:spPr>
          <a:xfrm>
            <a:off x="45211" y="391609"/>
            <a:ext cx="549309" cy="5421308"/>
          </a:xfrm>
          <a:prstGeom prst="rect">
            <a:avLst/>
          </a:prstGeom>
          <a:ln w="25400">
            <a:miter lim="400000"/>
          </a:ln>
          <a:effectLst>
            <a:outerShdw sx="100000" sy="100000" kx="0" ky="0" algn="b" rotWithShape="0" blurRad="101600" dist="63500" dir="3840000">
              <a:srgbClr val="080808">
                <a:alpha val="75000"/>
              </a:srgbClr>
            </a:outerShdw>
          </a:effectLst>
          <a:extLst>
            <a:ext uri="{C572A759-6A51-4108-AA02-DFA0A04FC94B}">
              <ma14:wrappingTextBoxFlag xmlns:ma14="http://schemas.microsoft.com/office/mac/drawingml/2011/main" val="1"/>
            </a:ext>
          </a:extLst>
        </p:spPr>
        <p:txBody>
          <a:bodyPr lIns="0" tIns="0" rIns="0" bIns="0"/>
          <a:lstStyle>
            <a:lvl1pPr>
              <a:lnSpc>
                <a:spcPct val="100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pc="150" sz="3000">
                <a:solidFill>
                  <a:srgbClr val="FFC42A"/>
                </a:solidFill>
                <a:latin typeface="Times New Roman"/>
                <a:ea typeface="Times New Roman"/>
                <a:cs typeface="Times New Roman"/>
                <a:sym typeface="Times New Roman"/>
              </a:defRPr>
            </a:lvl1pPr>
          </a:lstStyle>
          <a:p>
            <a:pPr/>
            <a:r>
              <a:t>建立一個美滿婚姻</a:t>
            </a:r>
          </a:p>
        </p:txBody>
      </p:sp>
      <p:sp>
        <p:nvSpPr>
          <p:cNvPr id="60" name="Title Text"/>
          <p:cNvSpPr txBox="1"/>
          <p:nvPr>
            <p:ph type="title"/>
          </p:nvPr>
        </p:nvSpPr>
        <p:spPr>
          <a:xfrm>
            <a:off x="1409700" y="12700"/>
            <a:ext cx="8166100" cy="1333500"/>
          </a:xfrm>
          <a:prstGeom prst="rect">
            <a:avLst/>
          </a:prstGeom>
        </p:spPr>
        <p:txBody>
          <a:bodyPr/>
          <a:lstStyle>
            <a:lvl1pPr>
              <a:lnSpc>
                <a:spcPts val="6700"/>
              </a:lnSpc>
              <a:defRPr sz="5600">
                <a:latin typeface="Times New Roman"/>
                <a:ea typeface="Times New Roman"/>
                <a:cs typeface="Times New Roman"/>
                <a:sym typeface="Times New Roman"/>
              </a:defRPr>
            </a:lvl1pPr>
          </a:lstStyle>
          <a:p>
            <a:pPr/>
            <a:r>
              <a:t>Title Text</a:t>
            </a:r>
          </a:p>
        </p:txBody>
      </p:sp>
      <p:sp>
        <p:nvSpPr>
          <p:cNvPr id="61" name="Body Level One…"/>
          <p:cNvSpPr txBox="1"/>
          <p:nvPr>
            <p:ph type="body" idx="1"/>
          </p:nvPr>
        </p:nvSpPr>
        <p:spPr>
          <a:prstGeom prst="rect">
            <a:avLst/>
          </a:prstGeom>
        </p:spPr>
        <p:txBody>
          <a:bodyPr/>
          <a:lstStyle>
            <a:lvl1pPr>
              <a:lnSpc>
                <a:spcPts val="4000"/>
              </a:lnSpc>
              <a:defRPr sz="3400">
                <a:latin typeface="Times New Roman"/>
                <a:ea typeface="Times New Roman"/>
                <a:cs typeface="Times New Roman"/>
                <a:sym typeface="Times New Roman"/>
              </a:defRPr>
            </a:lvl1pPr>
            <a:lvl2pPr>
              <a:lnSpc>
                <a:spcPts val="4000"/>
              </a:lnSpc>
              <a:defRPr sz="3400">
                <a:latin typeface="Times New Roman"/>
                <a:ea typeface="Times New Roman"/>
                <a:cs typeface="Times New Roman"/>
                <a:sym typeface="Times New Roman"/>
              </a:defRPr>
            </a:lvl2pPr>
            <a:lvl3pPr>
              <a:lnSpc>
                <a:spcPts val="4000"/>
              </a:lnSpc>
              <a:defRPr sz="3400">
                <a:latin typeface="Times New Roman"/>
                <a:ea typeface="Times New Roman"/>
                <a:cs typeface="Times New Roman"/>
                <a:sym typeface="Times New Roman"/>
              </a:defRPr>
            </a:lvl3pPr>
            <a:lvl4pPr>
              <a:lnSpc>
                <a:spcPts val="4000"/>
              </a:lnSpc>
              <a:defRPr sz="3400">
                <a:latin typeface="Times New Roman"/>
                <a:ea typeface="Times New Roman"/>
                <a:cs typeface="Times New Roman"/>
                <a:sym typeface="Times New Roman"/>
              </a:defRPr>
            </a:lvl4pPr>
            <a:lvl5pPr>
              <a:lnSpc>
                <a:spcPts val="4000"/>
              </a:lnSpc>
              <a:defRPr sz="3400">
                <a:latin typeface="Times New Roman"/>
                <a:ea typeface="Times New Roman"/>
                <a:cs typeface="Times New Roman"/>
                <a:sym typeface="Times New Roman"/>
              </a:defRPr>
            </a:lvl5pPr>
          </a:lstStyle>
          <a:p>
            <a:pPr/>
            <a:r>
              <a:t>Body Level One</a:t>
            </a:r>
          </a:p>
          <a:p>
            <a:pPr lvl="1"/>
            <a:r>
              <a:t>Body Level Two</a:t>
            </a:r>
          </a:p>
          <a:p>
            <a:pPr lvl="2"/>
            <a:r>
              <a:t>Body Level Three</a:t>
            </a:r>
          </a:p>
          <a:p>
            <a:pPr lvl="3"/>
            <a:r>
              <a:t>Body Level Four</a:t>
            </a:r>
          </a:p>
          <a:p>
            <a:pPr lvl="4"/>
            <a:r>
              <a:t>Body Level Five</a:t>
            </a:r>
          </a:p>
        </p:txBody>
      </p:sp>
      <p:sp>
        <p:nvSpPr>
          <p:cNvPr id="62" name="Slide Number"/>
          <p:cNvSpPr txBox="1"/>
          <p:nvPr>
            <p:ph type="sldNum" sz="quarter" idx="2"/>
          </p:nvPr>
        </p:nvSpPr>
        <p:spPr>
          <a:xfrm>
            <a:off x="12303635" y="9238295"/>
            <a:ext cx="342901" cy="357510"/>
          </a:xfrm>
          <a:prstGeom prst="rect">
            <a:avLst/>
          </a:prstGeom>
        </p:spPr>
        <p:txBody>
          <a:bodyPr/>
          <a:lstStyle>
            <a:lvl1pPr>
              <a:lnSpc>
                <a:spcPts val="2400"/>
              </a:lnSpc>
              <a:defRPr sz="2000">
                <a:latin typeface="Times New Roman"/>
                <a:ea typeface="Times New Roman"/>
                <a:cs typeface="Times New Roman"/>
                <a:sym typeface="Times New Roman"/>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Title &amp; Bullets copy 4">
    <p:spTree>
      <p:nvGrpSpPr>
        <p:cNvPr id="1" name=""/>
        <p:cNvGrpSpPr/>
        <p:nvPr/>
      </p:nvGrpSpPr>
      <p:grpSpPr>
        <a:xfrm>
          <a:off x="0" y="0"/>
          <a:ext cx="0" cy="0"/>
          <a:chOff x="0" y="0"/>
          <a:chExt cx="0" cy="0"/>
        </a:xfrm>
      </p:grpSpPr>
      <p:pic>
        <p:nvPicPr>
          <p:cNvPr id="69" name="Bar1.jpg" descr="Bar1.jpg"/>
          <p:cNvPicPr>
            <a:picLocks noChangeAspect="1"/>
          </p:cNvPicPr>
          <p:nvPr/>
        </p:nvPicPr>
        <p:blipFill>
          <a:blip r:embed="rId2">
            <a:extLst/>
          </a:blip>
          <a:srcRect l="11950" t="0" r="7683" b="0"/>
          <a:stretch>
            <a:fillRect/>
          </a:stretch>
        </p:blipFill>
        <p:spPr>
          <a:xfrm rot="16200000">
            <a:off x="-4268083" y="4226608"/>
            <a:ext cx="9794990" cy="1284225"/>
          </a:xfrm>
          <a:prstGeom prst="rect">
            <a:avLst/>
          </a:prstGeom>
          <a:ln w="12700">
            <a:miter lim="400000"/>
          </a:ln>
        </p:spPr>
      </p:pic>
      <p:sp>
        <p:nvSpPr>
          <p:cNvPr id="70" name="Develop Trust…"/>
          <p:cNvSpPr/>
          <p:nvPr/>
        </p:nvSpPr>
        <p:spPr>
          <a:xfrm>
            <a:off x="-50800" y="89407"/>
            <a:ext cx="1371600" cy="1841501"/>
          </a:xfrm>
          <a:prstGeom prst="rect">
            <a:avLst/>
          </a:prstGeom>
          <a:ln w="25400">
            <a:miter lim="400000"/>
          </a:ln>
          <a:effectLst>
            <a:outerShdw sx="100000" sy="100000" kx="0" ky="0" algn="b" rotWithShape="0" blurRad="101600" dist="63500" dir="3840000">
              <a:srgbClr val="080808">
                <a:alpha val="75000"/>
              </a:srgbClr>
            </a:outerShdw>
          </a:effectLst>
          <a:extLst>
            <a:ext uri="{C572A759-6A51-4108-AA02-DFA0A04FC94B}">
              <ma14:wrappingTextBoxFlag xmlns:ma14="http://schemas.microsoft.com/office/mac/drawingml/2011/main" val="1"/>
            </a:ext>
          </a:extLst>
        </p:spPr>
        <p:txBody>
          <a:bodyPr lIns="0" tIns="0" rIns="0" bIns="0" anchor="ctr"/>
          <a:lstStyle/>
          <a:p>
            <a:pPr>
              <a:lnSpc>
                <a:spcPct val="100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pc="110" sz="2200">
                <a:latin typeface="Brush Script MT"/>
                <a:ea typeface="Brush Script MT"/>
                <a:cs typeface="Brush Script MT"/>
                <a:sym typeface="Brush Script MT"/>
              </a:defRPr>
            </a:pPr>
            <a:r>
              <a:t>Develop Trust</a:t>
            </a:r>
          </a:p>
          <a:p>
            <a:pPr>
              <a:lnSpc>
                <a:spcPct val="100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pc="110" sz="2200">
                <a:latin typeface="Brush Script MT"/>
                <a:ea typeface="Brush Script MT"/>
                <a:cs typeface="Brush Script MT"/>
                <a:sym typeface="Brush Script MT"/>
              </a:defRPr>
            </a:pPr>
            <a:r>
              <a:t>in Your Marriage</a:t>
            </a:r>
          </a:p>
        </p:txBody>
      </p:sp>
      <p:sp>
        <p:nvSpPr>
          <p:cNvPr id="71" name="Session 9"/>
          <p:cNvSpPr/>
          <p:nvPr/>
        </p:nvSpPr>
        <p:spPr>
          <a:xfrm>
            <a:off x="154432" y="8770111"/>
            <a:ext cx="914401" cy="863601"/>
          </a:xfrm>
          <a:prstGeom prst="rect">
            <a:avLst/>
          </a:prstGeom>
          <a:ln w="25400">
            <a:miter lim="400000"/>
          </a:ln>
          <a:effectLst>
            <a:outerShdw sx="100000" sy="100000" kx="0" ky="0" algn="b" rotWithShape="0" blurRad="101600" dist="63500" dir="3840000">
              <a:srgbClr val="080808">
                <a:alpha val="75000"/>
              </a:srgbClr>
            </a:outerShdw>
          </a:effectLst>
          <a:extLst>
            <a:ext uri="{C572A759-6A51-4108-AA02-DFA0A04FC94B}">
              <ma14:wrappingTextBoxFlag xmlns:ma14="http://schemas.microsoft.com/office/mac/drawingml/2011/main" val="1"/>
            </a:ext>
          </a:extLst>
        </p:spPr>
        <p:txBody>
          <a:bodyPr lIns="0" tIns="0" rIns="0" bIns="0" anchor="ctr"/>
          <a:lstStyle>
            <a:lvl1pPr>
              <a:lnSpc>
                <a:spcPct val="100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pc="110" sz="2200">
                <a:latin typeface="Brush Script MT"/>
                <a:ea typeface="Brush Script MT"/>
                <a:cs typeface="Brush Script MT"/>
                <a:sym typeface="Brush Script MT"/>
              </a:defRPr>
            </a:lvl1pPr>
          </a:lstStyle>
          <a:p>
            <a:pPr/>
            <a:r>
              <a:t>Session 9</a:t>
            </a:r>
          </a:p>
        </p:txBody>
      </p:sp>
      <p:sp>
        <p:nvSpPr>
          <p:cNvPr id="72" name="Building A Great  Marriage"/>
          <p:cNvSpPr/>
          <p:nvPr/>
        </p:nvSpPr>
        <p:spPr>
          <a:xfrm>
            <a:off x="40640" y="6461759"/>
            <a:ext cx="1168401" cy="1574801"/>
          </a:xfrm>
          <a:prstGeom prst="rect">
            <a:avLst/>
          </a:prstGeom>
          <a:ln w="25400">
            <a:miter lim="400000"/>
          </a:ln>
          <a:effectLst>
            <a:outerShdw sx="100000" sy="100000" kx="0" ky="0" algn="b" rotWithShape="0" blurRad="101600" dist="63500" dir="3840000">
              <a:srgbClr val="080808">
                <a:alpha val="75000"/>
              </a:srgbClr>
            </a:outerShdw>
          </a:effectLst>
          <a:extLst>
            <a:ext uri="{C572A759-6A51-4108-AA02-DFA0A04FC94B}">
              <ma14:wrappingTextBoxFlag xmlns:ma14="http://schemas.microsoft.com/office/mac/drawingml/2011/main" val="1"/>
            </a:ext>
          </a:extLst>
        </p:spPr>
        <p:txBody>
          <a:bodyPr lIns="0" tIns="0" rIns="0" bIns="0" anchor="ctr"/>
          <a:lstStyle/>
          <a:p>
            <a:pPr>
              <a:lnSpc>
                <a:spcPct val="100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pc="110" sz="2200">
                <a:latin typeface="Brush Script MT"/>
                <a:ea typeface="Brush Script MT"/>
                <a:cs typeface="Brush Script MT"/>
                <a:sym typeface="Brush Script MT"/>
              </a:defRPr>
            </a:pPr>
            <a:r>
              <a:t>Building</a:t>
            </a:r>
            <a:br/>
            <a:r>
              <a:t>A</a:t>
            </a:r>
            <a:br/>
            <a:r>
              <a:t>Great </a:t>
            </a:r>
            <a:br/>
            <a:r>
              <a:t>Marriage</a:t>
            </a:r>
          </a:p>
        </p:txBody>
      </p:sp>
      <p:sp>
        <p:nvSpPr>
          <p:cNvPr id="73" name="Title Text"/>
          <p:cNvSpPr txBox="1"/>
          <p:nvPr>
            <p:ph type="title"/>
          </p:nvPr>
        </p:nvSpPr>
        <p:spPr>
          <a:xfrm>
            <a:off x="1409700" y="12700"/>
            <a:ext cx="7848600" cy="1003300"/>
          </a:xfrm>
          <a:prstGeom prst="rect">
            <a:avLst/>
          </a:prstGeom>
        </p:spPr>
        <p:txBody>
          <a:bodyPr/>
          <a:lstStyle>
            <a:lvl1pPr>
              <a:lnSpc>
                <a:spcPts val="6600"/>
              </a:lnSpc>
              <a:defRPr b="0" sz="5500">
                <a:latin typeface="+mn-lt"/>
                <a:ea typeface="+mn-ea"/>
                <a:cs typeface="+mn-cs"/>
                <a:sym typeface="Helvetica Neue"/>
              </a:defRPr>
            </a:lvl1pPr>
          </a:lstStyle>
          <a:p>
            <a:pPr/>
            <a:r>
              <a:t>Title Text</a:t>
            </a:r>
          </a:p>
        </p:txBody>
      </p:sp>
      <p:sp>
        <p:nvSpPr>
          <p:cNvPr id="74" name="Body Level One…"/>
          <p:cNvSpPr txBox="1"/>
          <p:nvPr>
            <p:ph type="body" idx="1"/>
          </p:nvPr>
        </p:nvSpPr>
        <p:spPr>
          <a:prstGeom prst="rect">
            <a:avLst/>
          </a:prstGeom>
        </p:spPr>
        <p:txBody>
          <a:bodyPr/>
          <a:lstStyle/>
          <a:p>
            <a:pPr/>
            <a:r>
              <a:t>Body Level One</a:t>
            </a:r>
          </a:p>
          <a:p>
            <a:pPr lvl="1"/>
            <a:r>
              <a:t>Body Level Two</a:t>
            </a:r>
          </a:p>
          <a:p>
            <a:pPr lvl="2"/>
            <a:r>
              <a:t>Body Level Three</a:t>
            </a:r>
          </a:p>
          <a:p>
            <a:pPr lvl="3"/>
            <a:r>
              <a:t>Body Level Four</a:t>
            </a:r>
          </a:p>
          <a:p>
            <a:pPr lvl="4"/>
            <a:r>
              <a:t>Body Level Five</a:t>
            </a:r>
          </a:p>
        </p:txBody>
      </p:sp>
      <p:sp>
        <p:nvSpPr>
          <p:cNvPr id="75"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jpeg"/><Relationship Id="rId3" Type="http://schemas.openxmlformats.org/officeDocument/2006/relationships/slideLayout" Target="../slideLayouts/slideLayout1.xml"/><Relationship Id="rId4" Type="http://schemas.openxmlformats.org/officeDocument/2006/relationships/slideLayout" Target="../slideLayouts/slideLayout2.xml"/><Relationship Id="rId5" Type="http://schemas.openxmlformats.org/officeDocument/2006/relationships/slideLayout" Target="../slideLayouts/slideLayout3.xml"/><Relationship Id="rId6" Type="http://schemas.openxmlformats.org/officeDocument/2006/relationships/slideLayout" Target="../slideLayouts/slideLayout4.xml"/><Relationship Id="rId7" Type="http://schemas.openxmlformats.org/officeDocument/2006/relationships/slideLayout" Target="../slideLayouts/slideLayout5.xml"/><Relationship Id="rId8"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bg>
      <p:bgPr>
        <a:solidFill>
          <a:srgbClr val="FFFFFF"/>
        </a:solidFill>
      </p:bgPr>
    </p:bg>
    <p:spTree>
      <p:nvGrpSpPr>
        <p:cNvPr id="1" name=""/>
        <p:cNvGrpSpPr/>
        <p:nvPr/>
      </p:nvGrpSpPr>
      <p:grpSpPr>
        <a:xfrm>
          <a:off x="0" y="0"/>
          <a:ext cx="0" cy="0"/>
          <a:chOff x="0" y="0"/>
          <a:chExt cx="0" cy="0"/>
        </a:xfrm>
      </p:grpSpPr>
      <p:pic>
        <p:nvPicPr>
          <p:cNvPr id="2" name="Bar1.jpg" descr="Bar1.jpg"/>
          <p:cNvPicPr>
            <a:picLocks noChangeAspect="1"/>
          </p:cNvPicPr>
          <p:nvPr/>
        </p:nvPicPr>
        <p:blipFill>
          <a:blip r:embed="rId2">
            <a:extLst/>
          </a:blip>
          <a:srcRect l="11531" t="0" r="7707" b="0"/>
          <a:stretch>
            <a:fillRect/>
          </a:stretch>
        </p:blipFill>
        <p:spPr>
          <a:xfrm rot="16200000">
            <a:off x="-4292118" y="4253620"/>
            <a:ext cx="9843060" cy="1284226"/>
          </a:xfrm>
          <a:prstGeom prst="rect">
            <a:avLst/>
          </a:prstGeom>
          <a:ln w="12700">
            <a:miter lim="400000"/>
          </a:ln>
        </p:spPr>
      </p:pic>
      <p:sp>
        <p:nvSpPr>
          <p:cNvPr id="3" name="Cultivate Intimacy  in  Marriage"/>
          <p:cNvSpPr/>
          <p:nvPr/>
        </p:nvSpPr>
        <p:spPr>
          <a:xfrm>
            <a:off x="-50800" y="89407"/>
            <a:ext cx="1371600" cy="1841501"/>
          </a:xfrm>
          <a:prstGeom prst="rect">
            <a:avLst/>
          </a:prstGeom>
          <a:ln w="25400">
            <a:miter lim="400000"/>
          </a:ln>
          <a:effectLst>
            <a:outerShdw sx="100000" sy="100000" kx="0" ky="0" algn="b" rotWithShape="0" blurRad="101600" dist="63500" dir="3840000">
              <a:srgbClr val="080808">
                <a:alpha val="75000"/>
              </a:srgbClr>
            </a:outerShdw>
          </a:effectLst>
          <a:extLst>
            <a:ext uri="{C572A759-6A51-4108-AA02-DFA0A04FC94B}">
              <ma14:wrappingTextBoxFlag xmlns:ma14="http://schemas.microsoft.com/office/mac/drawingml/2011/main" val="1"/>
            </a:ext>
          </a:extLst>
        </p:spPr>
        <p:txBody>
          <a:bodyPr lIns="0" tIns="0" rIns="0" bIns="0" anchor="ctr"/>
          <a:lstStyle/>
          <a:p>
            <a:pPr>
              <a:lnSpc>
                <a:spcPct val="100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pc="110" sz="2200">
                <a:latin typeface="Brush Script MT"/>
                <a:ea typeface="Brush Script MT"/>
                <a:cs typeface="Brush Script MT"/>
                <a:sym typeface="Brush Script MT"/>
              </a:defRPr>
            </a:pPr>
            <a:r>
              <a:t>Cultivate Intimacy </a:t>
            </a:r>
            <a:br/>
            <a:r>
              <a:t>in </a:t>
            </a:r>
            <a:br/>
            <a:r>
              <a:t>Marriage</a:t>
            </a:r>
          </a:p>
        </p:txBody>
      </p:sp>
      <p:sp>
        <p:nvSpPr>
          <p:cNvPr id="4" name="Session 8"/>
          <p:cNvSpPr/>
          <p:nvPr/>
        </p:nvSpPr>
        <p:spPr>
          <a:xfrm>
            <a:off x="154432" y="8770111"/>
            <a:ext cx="914401" cy="863601"/>
          </a:xfrm>
          <a:prstGeom prst="rect">
            <a:avLst/>
          </a:prstGeom>
          <a:ln w="25400">
            <a:miter lim="400000"/>
          </a:ln>
          <a:effectLst>
            <a:outerShdw sx="100000" sy="100000" kx="0" ky="0" algn="b" rotWithShape="0" blurRad="101600" dist="63500" dir="3840000">
              <a:srgbClr val="080808">
                <a:alpha val="75000"/>
              </a:srgbClr>
            </a:outerShdw>
          </a:effectLst>
          <a:extLst>
            <a:ext uri="{C572A759-6A51-4108-AA02-DFA0A04FC94B}">
              <ma14:wrappingTextBoxFlag xmlns:ma14="http://schemas.microsoft.com/office/mac/drawingml/2011/main" val="1"/>
            </a:ext>
          </a:extLst>
        </p:spPr>
        <p:txBody>
          <a:bodyPr lIns="0" tIns="0" rIns="0" bIns="0" anchor="ctr"/>
          <a:lstStyle>
            <a:lvl1pPr>
              <a:lnSpc>
                <a:spcPct val="100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pc="110" sz="2200">
                <a:latin typeface="Brush Script MT"/>
                <a:ea typeface="Brush Script MT"/>
                <a:cs typeface="Brush Script MT"/>
                <a:sym typeface="Brush Script MT"/>
              </a:defRPr>
            </a:lvl1pPr>
          </a:lstStyle>
          <a:p>
            <a:pPr/>
            <a:r>
              <a:t>Session 8</a:t>
            </a:r>
          </a:p>
        </p:txBody>
      </p:sp>
      <p:sp>
        <p:nvSpPr>
          <p:cNvPr id="5" name="Building A Great  Marriage"/>
          <p:cNvSpPr/>
          <p:nvPr/>
        </p:nvSpPr>
        <p:spPr>
          <a:xfrm>
            <a:off x="40640" y="6461759"/>
            <a:ext cx="1168401" cy="1574801"/>
          </a:xfrm>
          <a:prstGeom prst="rect">
            <a:avLst/>
          </a:prstGeom>
          <a:ln w="25400">
            <a:miter lim="400000"/>
          </a:ln>
          <a:effectLst>
            <a:outerShdw sx="100000" sy="100000" kx="0" ky="0" algn="b" rotWithShape="0" blurRad="101600" dist="63500" dir="3840000">
              <a:srgbClr val="080808">
                <a:alpha val="75000"/>
              </a:srgbClr>
            </a:outerShdw>
          </a:effectLst>
          <a:extLst>
            <a:ext uri="{C572A759-6A51-4108-AA02-DFA0A04FC94B}">
              <ma14:wrappingTextBoxFlag xmlns:ma14="http://schemas.microsoft.com/office/mac/drawingml/2011/main" val="1"/>
            </a:ext>
          </a:extLst>
        </p:spPr>
        <p:txBody>
          <a:bodyPr lIns="0" tIns="0" rIns="0" bIns="0" anchor="ctr"/>
          <a:lstStyle/>
          <a:p>
            <a:pPr>
              <a:lnSpc>
                <a:spcPct val="100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pc="110" sz="2200">
                <a:latin typeface="Brush Script MT"/>
                <a:ea typeface="Brush Script MT"/>
                <a:cs typeface="Brush Script MT"/>
                <a:sym typeface="Brush Script MT"/>
              </a:defRPr>
            </a:pPr>
            <a:r>
              <a:t>Building</a:t>
            </a:r>
            <a:br/>
            <a:r>
              <a:t>A</a:t>
            </a:r>
            <a:br/>
            <a:r>
              <a:t>Great </a:t>
            </a:r>
            <a:br/>
            <a:r>
              <a:t>Marriage</a:t>
            </a:r>
          </a:p>
        </p:txBody>
      </p:sp>
      <p:sp>
        <p:nvSpPr>
          <p:cNvPr id="6" name="Title Text"/>
          <p:cNvSpPr txBox="1"/>
          <p:nvPr>
            <p:ph type="title"/>
          </p:nvPr>
        </p:nvSpPr>
        <p:spPr>
          <a:xfrm>
            <a:off x="1409700" y="12700"/>
            <a:ext cx="7886700" cy="101600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p>
            <a:pPr/>
            <a:r>
              <a:t>Title Text</a:t>
            </a:r>
          </a:p>
        </p:txBody>
      </p:sp>
      <p:sp>
        <p:nvSpPr>
          <p:cNvPr id="7" name="Body Level One…"/>
          <p:cNvSpPr txBox="1"/>
          <p:nvPr>
            <p:ph type="body" idx="1"/>
          </p:nvPr>
        </p:nvSpPr>
        <p:spPr>
          <a:xfrm>
            <a:off x="1612900" y="1854200"/>
            <a:ext cx="10160000" cy="60325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2pPr>
              <a:tabLst>
                <a:tab pos="1143000" algn="l"/>
              </a:tabLst>
            </a:lvl2pPr>
            <a:lvl3pPr>
              <a:tabLst>
                <a:tab pos="1536700" algn="l"/>
              </a:tabLst>
            </a:lvl3pPr>
            <a:lvl4pPr>
              <a:tabLst>
                <a:tab pos="1943100" algn="l"/>
              </a:tabLst>
            </a:lvl4pPr>
            <a:lvl5pPr>
              <a:tabLst>
                <a:tab pos="2349500" algn="l"/>
              </a:tabLst>
            </a:lvl5pPr>
          </a:lstStyle>
          <a:p>
            <a:pPr/>
            <a:r>
              <a:t>Body Level One</a:t>
            </a:r>
          </a:p>
          <a:p>
            <a:pPr lvl="1"/>
            <a:r>
              <a:t>Body Level Two</a:t>
            </a:r>
          </a:p>
          <a:p>
            <a:pPr lvl="2"/>
            <a:r>
              <a:t>Body Level Three</a:t>
            </a:r>
          </a:p>
          <a:p>
            <a:pPr lvl="3"/>
            <a:r>
              <a:t>Body Level Four</a:t>
            </a:r>
          </a:p>
          <a:p>
            <a:pPr lvl="4"/>
            <a:r>
              <a:t>Body Level Five</a:t>
            </a:r>
          </a:p>
        </p:txBody>
      </p:sp>
      <p:sp>
        <p:nvSpPr>
          <p:cNvPr id="8" name="Slide Number"/>
          <p:cNvSpPr txBox="1"/>
          <p:nvPr>
            <p:ph type="sldNum" sz="quarter" idx="2"/>
          </p:nvPr>
        </p:nvSpPr>
        <p:spPr>
          <a:xfrm>
            <a:off x="12275289" y="9205061"/>
            <a:ext cx="399594" cy="411278"/>
          </a:xfrm>
          <a:prstGeom prst="rect">
            <a:avLst/>
          </a:prstGeom>
          <a:ln w="12700">
            <a:miter lim="400000"/>
          </a:ln>
        </p:spPr>
        <p:txBody>
          <a:bodyPr wrap="none" lIns="38100" tIns="38100" rIns="38100" bIns="38100" anchor="ctr">
            <a:spAutoFit/>
          </a:bodyPr>
          <a:lstStyle>
            <a:lvl1pPr>
              <a:lnSpc>
                <a:spcPts val="26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2200">
                <a:solidFill>
                  <a:srgbClr val="444444"/>
                </a:solidFill>
              </a:defRPr>
            </a:lvl1pPr>
          </a:lstStyle>
          <a:p>
            <a:pPr/>
            <a:fld id="{86CB4B4D-7CA3-9044-876B-883B54F8677D}" type="slidenum"/>
          </a:p>
        </p:txBody>
      </p:sp>
    </p:spTree>
  </p:cSld>
  <p:clrMap bg1="dk1" tx1="lt1" bg2="dk2" tx2="lt2" accent1="accent1" accent2="accent2" accent3="accent3" accent4="accent4" accent5="accent5" accent6="accent6" hlink="hlink" folHlink="folHlink"/>
  <p:sldLayoutIdLst>
    <p:sldLayoutId id="2147483649" r:id="rId3"/>
    <p:sldLayoutId id="2147483650" r:id="rId4"/>
    <p:sldLayoutId id="2147483651" r:id="rId5"/>
    <p:sldLayoutId id="2147483652" r:id="rId6"/>
    <p:sldLayoutId id="2147483653" r:id="rId7"/>
    <p:sldLayoutId id="2147483654" r:id="rId8"/>
  </p:sldLayoutIdLst>
  <p:transition xmlns:p14="http://schemas.microsoft.com/office/powerpoint/2010/main" spd="med" advClick="1"/>
  <p:txStyles>
    <p:titleStyle>
      <a:lvl1pPr marL="0" marR="0" indent="0" algn="l" defTabSz="584200" rtl="0" latinLnBrk="0">
        <a:lnSpc>
          <a:spcPts val="6000"/>
        </a:lnSpc>
        <a:spcBef>
          <a:spcPts val="300"/>
        </a:spcBef>
        <a:spcAft>
          <a:spcPts val="0"/>
        </a:spcAft>
        <a:buClrTx/>
        <a:buSzTx/>
        <a:buFontTx/>
        <a:buNone/>
        <a:tabLst>
          <a:tab pos="1219200" algn="l"/>
        </a:tabLst>
        <a:defRPr b="1" baseline="0" cap="none" i="0" spc="0" strike="noStrike" sz="5000" u="none">
          <a:ln>
            <a:noFill/>
          </a:ln>
          <a:solidFill>
            <a:srgbClr val="000000"/>
          </a:solidFill>
          <a:uFillTx/>
          <a:latin typeface="+mj-lt"/>
          <a:ea typeface="+mj-ea"/>
          <a:cs typeface="+mj-cs"/>
          <a:sym typeface="Georgia"/>
        </a:defRPr>
      </a:lvl1pPr>
      <a:lvl2pPr marL="0" marR="0" indent="228600" algn="l" defTabSz="584200" rtl="0" latinLnBrk="0">
        <a:lnSpc>
          <a:spcPts val="6000"/>
        </a:lnSpc>
        <a:spcBef>
          <a:spcPts val="300"/>
        </a:spcBef>
        <a:spcAft>
          <a:spcPts val="0"/>
        </a:spcAft>
        <a:buClrTx/>
        <a:buSzTx/>
        <a:buFontTx/>
        <a:buNone/>
        <a:tabLst>
          <a:tab pos="1219200" algn="l"/>
        </a:tabLst>
        <a:defRPr b="1" baseline="0" cap="none" i="0" spc="0" strike="noStrike" sz="5000" u="none">
          <a:ln>
            <a:noFill/>
          </a:ln>
          <a:solidFill>
            <a:srgbClr val="000000"/>
          </a:solidFill>
          <a:uFillTx/>
          <a:latin typeface="+mj-lt"/>
          <a:ea typeface="+mj-ea"/>
          <a:cs typeface="+mj-cs"/>
          <a:sym typeface="Georgia"/>
        </a:defRPr>
      </a:lvl2pPr>
      <a:lvl3pPr marL="0" marR="0" indent="457200" algn="l" defTabSz="584200" rtl="0" latinLnBrk="0">
        <a:lnSpc>
          <a:spcPts val="6000"/>
        </a:lnSpc>
        <a:spcBef>
          <a:spcPts val="300"/>
        </a:spcBef>
        <a:spcAft>
          <a:spcPts val="0"/>
        </a:spcAft>
        <a:buClrTx/>
        <a:buSzTx/>
        <a:buFontTx/>
        <a:buNone/>
        <a:tabLst>
          <a:tab pos="1219200" algn="l"/>
        </a:tabLst>
        <a:defRPr b="1" baseline="0" cap="none" i="0" spc="0" strike="noStrike" sz="5000" u="none">
          <a:ln>
            <a:noFill/>
          </a:ln>
          <a:solidFill>
            <a:srgbClr val="000000"/>
          </a:solidFill>
          <a:uFillTx/>
          <a:latin typeface="+mj-lt"/>
          <a:ea typeface="+mj-ea"/>
          <a:cs typeface="+mj-cs"/>
          <a:sym typeface="Georgia"/>
        </a:defRPr>
      </a:lvl3pPr>
      <a:lvl4pPr marL="0" marR="0" indent="685800" algn="l" defTabSz="584200" rtl="0" latinLnBrk="0">
        <a:lnSpc>
          <a:spcPts val="6000"/>
        </a:lnSpc>
        <a:spcBef>
          <a:spcPts val="300"/>
        </a:spcBef>
        <a:spcAft>
          <a:spcPts val="0"/>
        </a:spcAft>
        <a:buClrTx/>
        <a:buSzTx/>
        <a:buFontTx/>
        <a:buNone/>
        <a:tabLst>
          <a:tab pos="1219200" algn="l"/>
        </a:tabLst>
        <a:defRPr b="1" baseline="0" cap="none" i="0" spc="0" strike="noStrike" sz="5000" u="none">
          <a:ln>
            <a:noFill/>
          </a:ln>
          <a:solidFill>
            <a:srgbClr val="000000"/>
          </a:solidFill>
          <a:uFillTx/>
          <a:latin typeface="+mj-lt"/>
          <a:ea typeface="+mj-ea"/>
          <a:cs typeface="+mj-cs"/>
          <a:sym typeface="Georgia"/>
        </a:defRPr>
      </a:lvl4pPr>
      <a:lvl5pPr marL="0" marR="0" indent="914400" algn="l" defTabSz="584200" rtl="0" latinLnBrk="0">
        <a:lnSpc>
          <a:spcPts val="6000"/>
        </a:lnSpc>
        <a:spcBef>
          <a:spcPts val="300"/>
        </a:spcBef>
        <a:spcAft>
          <a:spcPts val="0"/>
        </a:spcAft>
        <a:buClrTx/>
        <a:buSzTx/>
        <a:buFontTx/>
        <a:buNone/>
        <a:tabLst>
          <a:tab pos="1219200" algn="l"/>
        </a:tabLst>
        <a:defRPr b="1" baseline="0" cap="none" i="0" spc="0" strike="noStrike" sz="5000" u="none">
          <a:ln>
            <a:noFill/>
          </a:ln>
          <a:solidFill>
            <a:srgbClr val="000000"/>
          </a:solidFill>
          <a:uFillTx/>
          <a:latin typeface="+mj-lt"/>
          <a:ea typeface="+mj-ea"/>
          <a:cs typeface="+mj-cs"/>
          <a:sym typeface="Georgia"/>
        </a:defRPr>
      </a:lvl5pPr>
      <a:lvl6pPr marL="0" marR="0" indent="1143000" algn="l" defTabSz="584200" rtl="0" latinLnBrk="0">
        <a:lnSpc>
          <a:spcPts val="6000"/>
        </a:lnSpc>
        <a:spcBef>
          <a:spcPts val="300"/>
        </a:spcBef>
        <a:spcAft>
          <a:spcPts val="0"/>
        </a:spcAft>
        <a:buClrTx/>
        <a:buSzTx/>
        <a:buFontTx/>
        <a:buNone/>
        <a:tabLst>
          <a:tab pos="1219200" algn="l"/>
        </a:tabLst>
        <a:defRPr b="1" baseline="0" cap="none" i="0" spc="0" strike="noStrike" sz="5000" u="none">
          <a:ln>
            <a:noFill/>
          </a:ln>
          <a:solidFill>
            <a:srgbClr val="000000"/>
          </a:solidFill>
          <a:uFillTx/>
          <a:latin typeface="+mj-lt"/>
          <a:ea typeface="+mj-ea"/>
          <a:cs typeface="+mj-cs"/>
          <a:sym typeface="Georgia"/>
        </a:defRPr>
      </a:lvl6pPr>
      <a:lvl7pPr marL="0" marR="0" indent="1371600" algn="l" defTabSz="584200" rtl="0" latinLnBrk="0">
        <a:lnSpc>
          <a:spcPts val="6000"/>
        </a:lnSpc>
        <a:spcBef>
          <a:spcPts val="300"/>
        </a:spcBef>
        <a:spcAft>
          <a:spcPts val="0"/>
        </a:spcAft>
        <a:buClrTx/>
        <a:buSzTx/>
        <a:buFontTx/>
        <a:buNone/>
        <a:tabLst>
          <a:tab pos="1219200" algn="l"/>
        </a:tabLst>
        <a:defRPr b="1" baseline="0" cap="none" i="0" spc="0" strike="noStrike" sz="5000" u="none">
          <a:ln>
            <a:noFill/>
          </a:ln>
          <a:solidFill>
            <a:srgbClr val="000000"/>
          </a:solidFill>
          <a:uFillTx/>
          <a:latin typeface="+mj-lt"/>
          <a:ea typeface="+mj-ea"/>
          <a:cs typeface="+mj-cs"/>
          <a:sym typeface="Georgia"/>
        </a:defRPr>
      </a:lvl7pPr>
      <a:lvl8pPr marL="0" marR="0" indent="1600200" algn="l" defTabSz="584200" rtl="0" latinLnBrk="0">
        <a:lnSpc>
          <a:spcPts val="6000"/>
        </a:lnSpc>
        <a:spcBef>
          <a:spcPts val="300"/>
        </a:spcBef>
        <a:spcAft>
          <a:spcPts val="0"/>
        </a:spcAft>
        <a:buClrTx/>
        <a:buSzTx/>
        <a:buFontTx/>
        <a:buNone/>
        <a:tabLst>
          <a:tab pos="1219200" algn="l"/>
        </a:tabLst>
        <a:defRPr b="1" baseline="0" cap="none" i="0" spc="0" strike="noStrike" sz="5000" u="none">
          <a:ln>
            <a:noFill/>
          </a:ln>
          <a:solidFill>
            <a:srgbClr val="000000"/>
          </a:solidFill>
          <a:uFillTx/>
          <a:latin typeface="+mj-lt"/>
          <a:ea typeface="+mj-ea"/>
          <a:cs typeface="+mj-cs"/>
          <a:sym typeface="Georgia"/>
        </a:defRPr>
      </a:lvl8pPr>
      <a:lvl9pPr marL="0" marR="0" indent="1828800" algn="l" defTabSz="584200" rtl="0" latinLnBrk="0">
        <a:lnSpc>
          <a:spcPts val="6000"/>
        </a:lnSpc>
        <a:spcBef>
          <a:spcPts val="300"/>
        </a:spcBef>
        <a:spcAft>
          <a:spcPts val="0"/>
        </a:spcAft>
        <a:buClrTx/>
        <a:buSzTx/>
        <a:buFontTx/>
        <a:buNone/>
        <a:tabLst>
          <a:tab pos="1219200" algn="l"/>
        </a:tabLst>
        <a:defRPr b="1" baseline="0" cap="none" i="0" spc="0" strike="noStrike" sz="5000" u="none">
          <a:ln>
            <a:noFill/>
          </a:ln>
          <a:solidFill>
            <a:srgbClr val="000000"/>
          </a:solidFill>
          <a:uFillTx/>
          <a:latin typeface="+mj-lt"/>
          <a:ea typeface="+mj-ea"/>
          <a:cs typeface="+mj-cs"/>
          <a:sym typeface="Georgia"/>
        </a:defRPr>
      </a:lvl9pPr>
    </p:titleStyle>
    <p:bodyStyle>
      <a:lvl1pPr marL="312865" marR="0" indent="-312865" algn="l" defTabSz="584200" rtl="0" latinLnBrk="0">
        <a:lnSpc>
          <a:spcPts val="4500"/>
        </a:lnSpc>
        <a:spcBef>
          <a:spcPts val="3700"/>
        </a:spcBef>
        <a:spcAft>
          <a:spcPts val="0"/>
        </a:spcAft>
        <a:buClr>
          <a:srgbClr val="39575F"/>
        </a:buClr>
        <a:buSzPct val="75000"/>
        <a:buFontTx/>
        <a:buChar char="•"/>
        <a:tabLst>
          <a:tab pos="749300" algn="l"/>
        </a:tabLst>
        <a:defRPr b="0" baseline="0" cap="none" i="0" spc="0" strike="noStrike" sz="3800" u="none">
          <a:ln>
            <a:noFill/>
          </a:ln>
          <a:solidFill>
            <a:srgbClr val="444444"/>
          </a:solidFill>
          <a:uFillTx/>
          <a:latin typeface="+mn-lt"/>
          <a:ea typeface="+mn-ea"/>
          <a:cs typeface="+mn-cs"/>
          <a:sym typeface="Helvetica Neue"/>
        </a:defRPr>
      </a:lvl1pPr>
      <a:lvl2pPr marL="617665" marR="0" indent="-312865" algn="l" defTabSz="584200" rtl="0" latinLnBrk="0">
        <a:lnSpc>
          <a:spcPts val="4500"/>
        </a:lnSpc>
        <a:spcBef>
          <a:spcPts val="3700"/>
        </a:spcBef>
        <a:spcAft>
          <a:spcPts val="0"/>
        </a:spcAft>
        <a:buClr>
          <a:srgbClr val="39575F"/>
        </a:buClr>
        <a:buSzPct val="75000"/>
        <a:buFontTx/>
        <a:buChar char="•"/>
        <a:tabLst>
          <a:tab pos="749300" algn="l"/>
        </a:tabLst>
        <a:defRPr b="0" baseline="0" cap="none" i="0" spc="0" strike="noStrike" sz="3800" u="none">
          <a:ln>
            <a:noFill/>
          </a:ln>
          <a:solidFill>
            <a:srgbClr val="444444"/>
          </a:solidFill>
          <a:uFillTx/>
          <a:latin typeface="+mn-lt"/>
          <a:ea typeface="+mn-ea"/>
          <a:cs typeface="+mn-cs"/>
          <a:sym typeface="Helvetica Neue"/>
        </a:defRPr>
      </a:lvl2pPr>
      <a:lvl3pPr marL="922465" marR="0" indent="-312865" algn="l" defTabSz="584200" rtl="0" latinLnBrk="0">
        <a:lnSpc>
          <a:spcPts val="4500"/>
        </a:lnSpc>
        <a:spcBef>
          <a:spcPts val="3700"/>
        </a:spcBef>
        <a:spcAft>
          <a:spcPts val="0"/>
        </a:spcAft>
        <a:buClr>
          <a:srgbClr val="39575F"/>
        </a:buClr>
        <a:buSzPct val="75000"/>
        <a:buFontTx/>
        <a:buChar char="•"/>
        <a:tabLst>
          <a:tab pos="749300" algn="l"/>
        </a:tabLst>
        <a:defRPr b="0" baseline="0" cap="none" i="0" spc="0" strike="noStrike" sz="3800" u="none">
          <a:ln>
            <a:noFill/>
          </a:ln>
          <a:solidFill>
            <a:srgbClr val="444444"/>
          </a:solidFill>
          <a:uFillTx/>
          <a:latin typeface="+mn-lt"/>
          <a:ea typeface="+mn-ea"/>
          <a:cs typeface="+mn-cs"/>
          <a:sym typeface="Helvetica Neue"/>
        </a:defRPr>
      </a:lvl3pPr>
      <a:lvl4pPr marL="1239965" marR="0" indent="-312865" algn="l" defTabSz="584200" rtl="0" latinLnBrk="0">
        <a:lnSpc>
          <a:spcPts val="4500"/>
        </a:lnSpc>
        <a:spcBef>
          <a:spcPts val="3700"/>
        </a:spcBef>
        <a:spcAft>
          <a:spcPts val="0"/>
        </a:spcAft>
        <a:buClr>
          <a:srgbClr val="39575F"/>
        </a:buClr>
        <a:buSzPct val="75000"/>
        <a:buFontTx/>
        <a:buChar char="•"/>
        <a:tabLst>
          <a:tab pos="749300" algn="l"/>
        </a:tabLst>
        <a:defRPr b="0" baseline="0" cap="none" i="0" spc="0" strike="noStrike" sz="3800" u="none">
          <a:ln>
            <a:noFill/>
          </a:ln>
          <a:solidFill>
            <a:srgbClr val="444444"/>
          </a:solidFill>
          <a:uFillTx/>
          <a:latin typeface="+mn-lt"/>
          <a:ea typeface="+mn-ea"/>
          <a:cs typeface="+mn-cs"/>
          <a:sym typeface="Helvetica Neue"/>
        </a:defRPr>
      </a:lvl4pPr>
      <a:lvl5pPr marL="1557465" marR="0" indent="-312865" algn="l" defTabSz="584200" rtl="0" latinLnBrk="0">
        <a:lnSpc>
          <a:spcPts val="4500"/>
        </a:lnSpc>
        <a:spcBef>
          <a:spcPts val="3700"/>
        </a:spcBef>
        <a:spcAft>
          <a:spcPts val="0"/>
        </a:spcAft>
        <a:buClr>
          <a:srgbClr val="39575F"/>
        </a:buClr>
        <a:buSzPct val="75000"/>
        <a:buFontTx/>
        <a:buChar char="•"/>
        <a:tabLst>
          <a:tab pos="749300" algn="l"/>
        </a:tabLst>
        <a:defRPr b="0" baseline="0" cap="none" i="0" spc="0" strike="noStrike" sz="3800" u="none">
          <a:ln>
            <a:noFill/>
          </a:ln>
          <a:solidFill>
            <a:srgbClr val="444444"/>
          </a:solidFill>
          <a:uFillTx/>
          <a:latin typeface="+mn-lt"/>
          <a:ea typeface="+mn-ea"/>
          <a:cs typeface="+mn-cs"/>
          <a:sym typeface="Helvetica Neue"/>
        </a:defRPr>
      </a:lvl5pPr>
      <a:lvl6pPr marL="1913065" marR="0" indent="-312865" algn="l" defTabSz="584200" rtl="0" latinLnBrk="0">
        <a:lnSpc>
          <a:spcPts val="4500"/>
        </a:lnSpc>
        <a:spcBef>
          <a:spcPts val="3700"/>
        </a:spcBef>
        <a:spcAft>
          <a:spcPts val="0"/>
        </a:spcAft>
        <a:buClr>
          <a:srgbClr val="39575F"/>
        </a:buClr>
        <a:buSzPct val="75000"/>
        <a:buFontTx/>
        <a:buChar char="•"/>
        <a:tabLst>
          <a:tab pos="749300" algn="l"/>
        </a:tabLst>
        <a:defRPr b="0" baseline="0" cap="none" i="0" spc="0" strike="noStrike" sz="3800" u="none">
          <a:ln>
            <a:noFill/>
          </a:ln>
          <a:solidFill>
            <a:srgbClr val="444444"/>
          </a:solidFill>
          <a:uFillTx/>
          <a:latin typeface="+mn-lt"/>
          <a:ea typeface="+mn-ea"/>
          <a:cs typeface="+mn-cs"/>
          <a:sym typeface="Helvetica Neue"/>
        </a:defRPr>
      </a:lvl6pPr>
      <a:lvl7pPr marL="2268665" marR="0" indent="-312865" algn="l" defTabSz="584200" rtl="0" latinLnBrk="0">
        <a:lnSpc>
          <a:spcPts val="4500"/>
        </a:lnSpc>
        <a:spcBef>
          <a:spcPts val="3700"/>
        </a:spcBef>
        <a:spcAft>
          <a:spcPts val="0"/>
        </a:spcAft>
        <a:buClr>
          <a:srgbClr val="39575F"/>
        </a:buClr>
        <a:buSzPct val="75000"/>
        <a:buFontTx/>
        <a:buChar char="•"/>
        <a:tabLst>
          <a:tab pos="749300" algn="l"/>
        </a:tabLst>
        <a:defRPr b="0" baseline="0" cap="none" i="0" spc="0" strike="noStrike" sz="3800" u="none">
          <a:ln>
            <a:noFill/>
          </a:ln>
          <a:solidFill>
            <a:srgbClr val="444444"/>
          </a:solidFill>
          <a:uFillTx/>
          <a:latin typeface="+mn-lt"/>
          <a:ea typeface="+mn-ea"/>
          <a:cs typeface="+mn-cs"/>
          <a:sym typeface="Helvetica Neue"/>
        </a:defRPr>
      </a:lvl7pPr>
      <a:lvl8pPr marL="2624265" marR="0" indent="-312865" algn="l" defTabSz="584200" rtl="0" latinLnBrk="0">
        <a:lnSpc>
          <a:spcPts val="4500"/>
        </a:lnSpc>
        <a:spcBef>
          <a:spcPts val="3700"/>
        </a:spcBef>
        <a:spcAft>
          <a:spcPts val="0"/>
        </a:spcAft>
        <a:buClr>
          <a:srgbClr val="39575F"/>
        </a:buClr>
        <a:buSzPct val="75000"/>
        <a:buFontTx/>
        <a:buChar char="•"/>
        <a:tabLst>
          <a:tab pos="749300" algn="l"/>
        </a:tabLst>
        <a:defRPr b="0" baseline="0" cap="none" i="0" spc="0" strike="noStrike" sz="3800" u="none">
          <a:ln>
            <a:noFill/>
          </a:ln>
          <a:solidFill>
            <a:srgbClr val="444444"/>
          </a:solidFill>
          <a:uFillTx/>
          <a:latin typeface="+mn-lt"/>
          <a:ea typeface="+mn-ea"/>
          <a:cs typeface="+mn-cs"/>
          <a:sym typeface="Helvetica Neue"/>
        </a:defRPr>
      </a:lvl8pPr>
      <a:lvl9pPr marL="2979865" marR="0" indent="-312865" algn="l" defTabSz="584200" rtl="0" latinLnBrk="0">
        <a:lnSpc>
          <a:spcPts val="4500"/>
        </a:lnSpc>
        <a:spcBef>
          <a:spcPts val="3700"/>
        </a:spcBef>
        <a:spcAft>
          <a:spcPts val="0"/>
        </a:spcAft>
        <a:buClr>
          <a:srgbClr val="39575F"/>
        </a:buClr>
        <a:buSzPct val="75000"/>
        <a:buFontTx/>
        <a:buChar char="•"/>
        <a:tabLst>
          <a:tab pos="749300" algn="l"/>
        </a:tabLst>
        <a:defRPr b="0" baseline="0" cap="none" i="0" spc="0" strike="noStrike" sz="3800" u="none">
          <a:ln>
            <a:noFill/>
          </a:ln>
          <a:solidFill>
            <a:srgbClr val="444444"/>
          </a:solidFill>
          <a:uFillTx/>
          <a:latin typeface="+mn-lt"/>
          <a:ea typeface="+mn-ea"/>
          <a:cs typeface="+mn-cs"/>
          <a:sym typeface="Helvetica Neue"/>
        </a:defRPr>
      </a:lvl9pPr>
    </p:bodyStyle>
    <p:otherStyle>
      <a:lvl1pPr marL="0" marR="0" indent="0" algn="ctr" defTabSz="584200" latinLnBrk="0">
        <a:lnSpc>
          <a:spcPts val="2600"/>
        </a:lnSpc>
        <a:spcBef>
          <a:spcPts val="0"/>
        </a:spcBef>
        <a:spcAft>
          <a:spcPts val="0"/>
        </a:spcAft>
        <a:buClrTx/>
        <a:buSzTx/>
        <a:buFontTx/>
        <a:buNone/>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0" baseline="0" cap="none" i="0" spc="0" strike="noStrike" sz="2200" u="none">
          <a:ln>
            <a:noFill/>
          </a:ln>
          <a:solidFill>
            <a:schemeClr val="tx1"/>
          </a:solidFill>
          <a:uFillTx/>
          <a:latin typeface="+mn-lt"/>
          <a:ea typeface="+mn-ea"/>
          <a:cs typeface="+mn-cs"/>
          <a:sym typeface="Helvetica Neue"/>
        </a:defRPr>
      </a:lvl1pPr>
      <a:lvl2pPr marL="0" marR="0" indent="228600" algn="ctr" defTabSz="584200" latinLnBrk="0">
        <a:lnSpc>
          <a:spcPts val="2600"/>
        </a:lnSpc>
        <a:spcBef>
          <a:spcPts val="0"/>
        </a:spcBef>
        <a:spcAft>
          <a:spcPts val="0"/>
        </a:spcAft>
        <a:buClrTx/>
        <a:buSzTx/>
        <a:buFontTx/>
        <a:buNone/>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0" baseline="0" cap="none" i="0" spc="0" strike="noStrike" sz="2200" u="none">
          <a:ln>
            <a:noFill/>
          </a:ln>
          <a:solidFill>
            <a:schemeClr val="tx1"/>
          </a:solidFill>
          <a:uFillTx/>
          <a:latin typeface="+mn-lt"/>
          <a:ea typeface="+mn-ea"/>
          <a:cs typeface="+mn-cs"/>
          <a:sym typeface="Helvetica Neue"/>
        </a:defRPr>
      </a:lvl2pPr>
      <a:lvl3pPr marL="0" marR="0" indent="457200" algn="ctr" defTabSz="584200" latinLnBrk="0">
        <a:lnSpc>
          <a:spcPts val="2600"/>
        </a:lnSpc>
        <a:spcBef>
          <a:spcPts val="0"/>
        </a:spcBef>
        <a:spcAft>
          <a:spcPts val="0"/>
        </a:spcAft>
        <a:buClrTx/>
        <a:buSzTx/>
        <a:buFontTx/>
        <a:buNone/>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0" baseline="0" cap="none" i="0" spc="0" strike="noStrike" sz="2200" u="none">
          <a:ln>
            <a:noFill/>
          </a:ln>
          <a:solidFill>
            <a:schemeClr val="tx1"/>
          </a:solidFill>
          <a:uFillTx/>
          <a:latin typeface="+mn-lt"/>
          <a:ea typeface="+mn-ea"/>
          <a:cs typeface="+mn-cs"/>
          <a:sym typeface="Helvetica Neue"/>
        </a:defRPr>
      </a:lvl3pPr>
      <a:lvl4pPr marL="0" marR="0" indent="685800" algn="ctr" defTabSz="584200" latinLnBrk="0">
        <a:lnSpc>
          <a:spcPts val="2600"/>
        </a:lnSpc>
        <a:spcBef>
          <a:spcPts val="0"/>
        </a:spcBef>
        <a:spcAft>
          <a:spcPts val="0"/>
        </a:spcAft>
        <a:buClrTx/>
        <a:buSzTx/>
        <a:buFontTx/>
        <a:buNone/>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0" baseline="0" cap="none" i="0" spc="0" strike="noStrike" sz="2200" u="none">
          <a:ln>
            <a:noFill/>
          </a:ln>
          <a:solidFill>
            <a:schemeClr val="tx1"/>
          </a:solidFill>
          <a:uFillTx/>
          <a:latin typeface="+mn-lt"/>
          <a:ea typeface="+mn-ea"/>
          <a:cs typeface="+mn-cs"/>
          <a:sym typeface="Helvetica Neue"/>
        </a:defRPr>
      </a:lvl4pPr>
      <a:lvl5pPr marL="0" marR="0" indent="914400" algn="ctr" defTabSz="584200" latinLnBrk="0">
        <a:lnSpc>
          <a:spcPts val="2600"/>
        </a:lnSpc>
        <a:spcBef>
          <a:spcPts val="0"/>
        </a:spcBef>
        <a:spcAft>
          <a:spcPts val="0"/>
        </a:spcAft>
        <a:buClrTx/>
        <a:buSzTx/>
        <a:buFontTx/>
        <a:buNone/>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0" baseline="0" cap="none" i="0" spc="0" strike="noStrike" sz="2200" u="none">
          <a:ln>
            <a:noFill/>
          </a:ln>
          <a:solidFill>
            <a:schemeClr val="tx1"/>
          </a:solidFill>
          <a:uFillTx/>
          <a:latin typeface="+mn-lt"/>
          <a:ea typeface="+mn-ea"/>
          <a:cs typeface="+mn-cs"/>
          <a:sym typeface="Helvetica Neue"/>
        </a:defRPr>
      </a:lvl5pPr>
      <a:lvl6pPr marL="0" marR="0" indent="1143000" algn="ctr" defTabSz="584200" latinLnBrk="0">
        <a:lnSpc>
          <a:spcPts val="2600"/>
        </a:lnSpc>
        <a:spcBef>
          <a:spcPts val="0"/>
        </a:spcBef>
        <a:spcAft>
          <a:spcPts val="0"/>
        </a:spcAft>
        <a:buClrTx/>
        <a:buSzTx/>
        <a:buFontTx/>
        <a:buNone/>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0" baseline="0" cap="none" i="0" spc="0" strike="noStrike" sz="2200" u="none">
          <a:ln>
            <a:noFill/>
          </a:ln>
          <a:solidFill>
            <a:schemeClr val="tx1"/>
          </a:solidFill>
          <a:uFillTx/>
          <a:latin typeface="+mn-lt"/>
          <a:ea typeface="+mn-ea"/>
          <a:cs typeface="+mn-cs"/>
          <a:sym typeface="Helvetica Neue"/>
        </a:defRPr>
      </a:lvl6pPr>
      <a:lvl7pPr marL="0" marR="0" indent="1371600" algn="ctr" defTabSz="584200" latinLnBrk="0">
        <a:lnSpc>
          <a:spcPts val="2600"/>
        </a:lnSpc>
        <a:spcBef>
          <a:spcPts val="0"/>
        </a:spcBef>
        <a:spcAft>
          <a:spcPts val="0"/>
        </a:spcAft>
        <a:buClrTx/>
        <a:buSzTx/>
        <a:buFontTx/>
        <a:buNone/>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0" baseline="0" cap="none" i="0" spc="0" strike="noStrike" sz="2200" u="none">
          <a:ln>
            <a:noFill/>
          </a:ln>
          <a:solidFill>
            <a:schemeClr val="tx1"/>
          </a:solidFill>
          <a:uFillTx/>
          <a:latin typeface="+mn-lt"/>
          <a:ea typeface="+mn-ea"/>
          <a:cs typeface="+mn-cs"/>
          <a:sym typeface="Helvetica Neue"/>
        </a:defRPr>
      </a:lvl7pPr>
      <a:lvl8pPr marL="0" marR="0" indent="1600200" algn="ctr" defTabSz="584200" latinLnBrk="0">
        <a:lnSpc>
          <a:spcPts val="2600"/>
        </a:lnSpc>
        <a:spcBef>
          <a:spcPts val="0"/>
        </a:spcBef>
        <a:spcAft>
          <a:spcPts val="0"/>
        </a:spcAft>
        <a:buClrTx/>
        <a:buSzTx/>
        <a:buFontTx/>
        <a:buNone/>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0" baseline="0" cap="none" i="0" spc="0" strike="noStrike" sz="2200" u="none">
          <a:ln>
            <a:noFill/>
          </a:ln>
          <a:solidFill>
            <a:schemeClr val="tx1"/>
          </a:solidFill>
          <a:uFillTx/>
          <a:latin typeface="+mn-lt"/>
          <a:ea typeface="+mn-ea"/>
          <a:cs typeface="+mn-cs"/>
          <a:sym typeface="Helvetica Neue"/>
        </a:defRPr>
      </a:lvl8pPr>
      <a:lvl9pPr marL="0" marR="0" indent="1828800" algn="ctr" defTabSz="584200" latinLnBrk="0">
        <a:lnSpc>
          <a:spcPts val="2600"/>
        </a:lnSpc>
        <a:spcBef>
          <a:spcPts val="0"/>
        </a:spcBef>
        <a:spcAft>
          <a:spcPts val="0"/>
        </a:spcAft>
        <a:buClrTx/>
        <a:buSzTx/>
        <a:buFontTx/>
        <a:buNone/>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0" baseline="0" cap="none" i="0" spc="0" strike="noStrike" sz="2200" u="none">
          <a:ln>
            <a:noFill/>
          </a:ln>
          <a:solidFill>
            <a:schemeClr val="tx1"/>
          </a:solidFill>
          <a:uFillTx/>
          <a:latin typeface="+mn-lt"/>
          <a:ea typeface="+mn-ea"/>
          <a:cs typeface="+mn-cs"/>
          <a:sym typeface="Helvetica Neue"/>
        </a:defRPr>
      </a:lvl9pPr>
    </p:otherStyle>
  </p:txStyles>
</p:sldMaster>
</file>

<file path=ppt/slides/_rels/slide1.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png"/><Relationship Id="rId3" Type="http://schemas.openxmlformats.org/officeDocument/2006/relationships/hyperlink" Target="http://www.foundationsforfreedom.net" TargetMode="External"/><Relationship Id="rId4" Type="http://schemas.openxmlformats.org/officeDocument/2006/relationships/image" Target="../media/image1.gif"/></Relationships>

</file>

<file path=ppt/slides/_rels/slide10.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7.xml"/><Relationship Id="rId3" Type="http://schemas.openxmlformats.org/officeDocument/2006/relationships/image" Target="../media/image4.png"/><Relationship Id="rId4" Type="http://schemas.openxmlformats.org/officeDocument/2006/relationships/image" Target="../media/image5.png"/></Relationships>

</file>

<file path=ppt/slides/_rels/slide11.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8.xml"/></Relationships>

</file>

<file path=ppt/slides/_rels/slide12.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9.xml"/><Relationship Id="rId3" Type="http://schemas.openxmlformats.org/officeDocument/2006/relationships/image" Target="../media/image5.jpeg"/></Relationships>

</file>

<file path=ppt/slides/_rels/slide13.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0.xml"/><Relationship Id="rId3" Type="http://schemas.openxmlformats.org/officeDocument/2006/relationships/image" Target="../media/image3.tif"/></Relationships>

</file>

<file path=ppt/slides/_rels/slide14.xml.rels><?xml version="1.0" encoding="UTF-8"?>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6.png"/><Relationship Id="rId3" Type="http://schemas.openxmlformats.org/officeDocument/2006/relationships/image" Target="../media/image7.png"/></Relationships>

</file>

<file path=ppt/slides/_rels/slide16.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1.xml"/></Relationships>

</file>

<file path=ppt/slides/_rels/slide17.xml.rels><?xml version="1.0" encoding="UTF-8"?>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2.xml"/></Relationships>

</file>

<file path=ppt/slides/_rels/slide2.xml.rels><?xml version="1.0" encoding="UTF-8"?>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xml"/></Relationships>

</file>

<file path=ppt/slides/_rels/slide3.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xml"/><Relationship Id="rId3" Type="http://schemas.openxmlformats.org/officeDocument/2006/relationships/image" Target="../media/image1.tif"/><Relationship Id="rId4" Type="http://schemas.openxmlformats.org/officeDocument/2006/relationships/image" Target="../media/image2.tif"/></Relationships>

</file>

<file path=ppt/slides/_rels/slide4.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3.jpeg"/></Relationships>

</file>

<file path=ppt/slides/_rels/slide5.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xml"/><Relationship Id="rId3" Type="http://schemas.openxmlformats.org/officeDocument/2006/relationships/image" Target="../media/image4.jpeg"/><Relationship Id="rId4" Type="http://schemas.openxmlformats.org/officeDocument/2006/relationships/image" Target="../media/image2.png"/></Relationships>

</file>

<file path=ppt/slides/_rels/slide6.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xml"/></Relationships>

</file>

<file path=ppt/slides/_rels/slide7.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png"/></Relationships>

</file>

<file path=ppt/slides/_rels/slide8.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5.xml"/></Relationships>

</file>

<file path=ppt/slides/_rels/slide9.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6.xml"/></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84" name="BGM_Leaf.png" descr="BGM_Leaf.png"/>
          <p:cNvPicPr>
            <a:picLocks noChangeAspect="1"/>
          </p:cNvPicPr>
          <p:nvPr/>
        </p:nvPicPr>
        <p:blipFill>
          <a:blip r:embed="rId2">
            <a:extLst/>
          </a:blip>
          <a:srcRect l="3791" t="0" r="7973" b="0"/>
          <a:stretch>
            <a:fillRect/>
          </a:stretch>
        </p:blipFill>
        <p:spPr>
          <a:xfrm>
            <a:off x="-32522" y="601293"/>
            <a:ext cx="13427075" cy="11413009"/>
          </a:xfrm>
          <a:prstGeom prst="rect">
            <a:avLst/>
          </a:prstGeom>
          <a:ln w="12700">
            <a:miter lim="400000"/>
          </a:ln>
        </p:spPr>
      </p:pic>
      <p:sp>
        <p:nvSpPr>
          <p:cNvPr id="85" name="聖經實用的真理"/>
          <p:cNvSpPr txBox="1"/>
          <p:nvPr/>
        </p:nvSpPr>
        <p:spPr>
          <a:xfrm>
            <a:off x="2527300" y="8267700"/>
            <a:ext cx="9690100" cy="889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ts val="5200"/>
              </a:lnSpc>
              <a:tabLst>
                <a:tab pos="1270000" algn="l"/>
                <a:tab pos="8953500" algn="l"/>
              </a:tabLst>
              <a:defRPr sz="4400">
                <a:solidFill>
                  <a:srgbClr val="000000"/>
                </a:solidFill>
                <a:latin typeface="+mj-lt"/>
                <a:ea typeface="+mj-ea"/>
                <a:cs typeface="+mj-cs"/>
                <a:sym typeface="Georgia"/>
              </a:defRPr>
            </a:lvl1pPr>
          </a:lstStyle>
          <a:p>
            <a:pPr/>
            <a:r>
              <a:t>聖經實用的真理</a:t>
            </a:r>
          </a:p>
        </p:txBody>
      </p:sp>
      <p:sp>
        <p:nvSpPr>
          <p:cNvPr id="86" name="www.foundationsforfreedom.net"/>
          <p:cNvSpPr txBox="1"/>
          <p:nvPr/>
        </p:nvSpPr>
        <p:spPr>
          <a:xfrm>
            <a:off x="2908300" y="9144000"/>
            <a:ext cx="8928100" cy="5588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ts val="3600"/>
              </a:lnSpc>
              <a:tabLst>
                <a:tab pos="1270000" algn="l"/>
                <a:tab pos="8953500" algn="l"/>
              </a:tabLst>
              <a:defRPr spc="449" sz="3000">
                <a:solidFill>
                  <a:srgbClr val="000000"/>
                </a:solidFill>
                <a:latin typeface="+mj-lt"/>
                <a:ea typeface="+mj-ea"/>
                <a:cs typeface="+mj-cs"/>
                <a:sym typeface="Georgia"/>
                <a:hlinkClick r:id="rId3" invalidUrl="" action="" tgtFrame="" tooltip="" history="1" highlightClick="0" endSnd="0"/>
              </a:defRPr>
            </a:lvl1pPr>
          </a:lstStyle>
          <a:p>
            <a:pPr/>
            <a:r>
              <a:rPr>
                <a:hlinkClick r:id="rId3" invalidUrl="" action="" tgtFrame="" tooltip="" history="1" highlightClick="0" endSnd="0"/>
              </a:rPr>
              <a:t>www.foundationsforfreedom.net</a:t>
            </a:r>
          </a:p>
        </p:txBody>
      </p:sp>
      <p:pic>
        <p:nvPicPr>
          <p:cNvPr id="87" name="logo.gif" descr="logo.gif"/>
          <p:cNvPicPr>
            <a:picLocks noChangeAspect="1"/>
          </p:cNvPicPr>
          <p:nvPr/>
        </p:nvPicPr>
        <p:blipFill>
          <a:blip r:embed="rId4">
            <a:extLst/>
          </a:blip>
          <a:srcRect l="3143" t="0" r="3374" b="5498"/>
          <a:stretch>
            <a:fillRect/>
          </a:stretch>
        </p:blipFill>
        <p:spPr>
          <a:xfrm>
            <a:off x="11429665" y="8226855"/>
            <a:ext cx="1410595" cy="1410745"/>
          </a:xfrm>
          <a:custGeom>
            <a:avLst/>
            <a:gdLst/>
            <a:ahLst/>
            <a:cxnLst>
              <a:cxn ang="0">
                <a:pos x="wd2" y="hd2"/>
              </a:cxn>
              <a:cxn ang="5400000">
                <a:pos x="wd2" y="hd2"/>
              </a:cxn>
              <a:cxn ang="10800000">
                <a:pos x="wd2" y="hd2"/>
              </a:cxn>
              <a:cxn ang="16200000">
                <a:pos x="wd2" y="hd2"/>
              </a:cxn>
            </a:cxnLst>
            <a:rect l="0" t="0" r="r" b="b"/>
            <a:pathLst>
              <a:path w="19678" h="20595" fill="norm" stroke="1" extrusionOk="0">
                <a:moveTo>
                  <a:pt x="9842" y="0"/>
                </a:moveTo>
                <a:cubicBezTo>
                  <a:pt x="7323" y="0"/>
                  <a:pt x="4804" y="1008"/>
                  <a:pt x="2882" y="3019"/>
                </a:cubicBezTo>
                <a:cubicBezTo>
                  <a:pt x="-961" y="7040"/>
                  <a:pt x="-961" y="13556"/>
                  <a:pt x="2882" y="17578"/>
                </a:cubicBezTo>
                <a:cubicBezTo>
                  <a:pt x="6726" y="21600"/>
                  <a:pt x="12952" y="21600"/>
                  <a:pt x="16796" y="17578"/>
                </a:cubicBezTo>
                <a:cubicBezTo>
                  <a:pt x="20639" y="13556"/>
                  <a:pt x="20639" y="7040"/>
                  <a:pt x="16796" y="3019"/>
                </a:cubicBezTo>
                <a:cubicBezTo>
                  <a:pt x="14874" y="1008"/>
                  <a:pt x="12360" y="0"/>
                  <a:pt x="9842" y="0"/>
                </a:cubicBezTo>
                <a:close/>
              </a:path>
            </a:pathLst>
          </a:custGeom>
          <a:ln w="12700">
            <a:miter lim="400000"/>
          </a:ln>
        </p:spPr>
      </p:pic>
      <p:sp>
        <p:nvSpPr>
          <p:cNvPr id="88" name="第9課"/>
          <p:cNvSpPr txBox="1"/>
          <p:nvPr/>
        </p:nvSpPr>
        <p:spPr>
          <a:xfrm>
            <a:off x="5762600" y="4822483"/>
            <a:ext cx="6858001" cy="1168401"/>
          </a:xfrm>
          <a:prstGeom prst="rect">
            <a:avLst/>
          </a:prstGeom>
          <a:ln w="12700">
            <a:miter lim="400000"/>
          </a:ln>
          <a:effectLst>
            <a:outerShdw sx="100000" sy="100000" kx="0" ky="0" algn="b" rotWithShape="0" blurRad="0" dist="12700" dir="2700000">
              <a:srgbClr val="000000">
                <a:alpha val="75000"/>
              </a:srgbClr>
            </a:outerShdw>
          </a:effectLst>
          <a:extLst>
            <a:ext uri="{C572A759-6A51-4108-AA02-DFA0A04FC94B}">
              <ma14:wrappingTextBoxFlag xmlns:ma14="http://schemas.microsoft.com/office/mac/drawingml/2011/main" val="1"/>
            </a:ext>
          </a:extLst>
        </p:spPr>
        <p:txBody>
          <a:bodyPr lIns="50800" tIns="50800" rIns="50800" bIns="50800">
            <a:spAutoFit/>
          </a:bodyPr>
          <a:lstStyle>
            <a:lvl1pPr>
              <a:lnSpc>
                <a:spcPts val="77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6000">
                <a:solidFill>
                  <a:srgbClr val="AC332B"/>
                </a:solidFill>
                <a:effectLst>
                  <a:outerShdw sx="100000" sy="100000" kx="0" ky="0" algn="b" rotWithShape="0" blurRad="25400" dist="12700" dir="502630">
                    <a:srgbClr val="000000">
                      <a:alpha val="70000"/>
                    </a:srgbClr>
                  </a:outerShdw>
                </a:effectLst>
                <a:latin typeface="+mj-lt"/>
                <a:ea typeface="+mj-ea"/>
                <a:cs typeface="+mj-cs"/>
                <a:sym typeface="Georgia"/>
              </a:defRPr>
            </a:lvl1pPr>
          </a:lstStyle>
          <a:p>
            <a:pPr/>
            <a:r>
              <a:t>第9課</a:t>
            </a:r>
          </a:p>
        </p:txBody>
      </p:sp>
      <p:sp>
        <p:nvSpPr>
          <p:cNvPr id="89" name="Building Trust in Your Marriage"/>
          <p:cNvSpPr txBox="1"/>
          <p:nvPr/>
        </p:nvSpPr>
        <p:spPr>
          <a:xfrm>
            <a:off x="2351760" y="2579664"/>
            <a:ext cx="12420601" cy="2827021"/>
          </a:xfrm>
          <a:prstGeom prst="rect">
            <a:avLst/>
          </a:prstGeom>
          <a:ln w="12700">
            <a:miter lim="400000"/>
          </a:ln>
          <a:effectLst>
            <a:outerShdw sx="100000" sy="100000" kx="0" ky="0" algn="b" rotWithShape="0" blurRad="0" dist="12700" dir="2700000">
              <a:srgbClr val="000000">
                <a:alpha val="75000"/>
              </a:srgbClr>
            </a:outerShdw>
          </a:effectLst>
          <a:extLst>
            <a:ext uri="{C572A759-6A51-4108-AA02-DFA0A04FC94B}">
              <ma14:wrappingTextBoxFlag xmlns:ma14="http://schemas.microsoft.com/office/mac/drawingml/2011/main" val="1"/>
            </a:ext>
          </a:extLst>
        </p:spPr>
        <p:txBody>
          <a:bodyPr lIns="50800" tIns="50800" rIns="50800" bIns="50800">
            <a:spAutoFit/>
          </a:bodyPr>
          <a:lstStyle>
            <a:lvl1pPr>
              <a:lnSpc>
                <a:spcPts val="77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6000">
                <a:solidFill>
                  <a:srgbClr val="AC332B"/>
                </a:solidFill>
                <a:effectLst>
                  <a:outerShdw sx="100000" sy="100000" kx="0" ky="0" algn="b" rotWithShape="0" blurRad="25400" dist="12700" dir="502630">
                    <a:srgbClr val="000000">
                      <a:alpha val="70000"/>
                    </a:srgbClr>
                  </a:outerShdw>
                </a:effectLst>
                <a:latin typeface="+mj-lt"/>
                <a:ea typeface="+mj-ea"/>
                <a:cs typeface="+mj-cs"/>
                <a:sym typeface="Georgia"/>
              </a:defRPr>
            </a:lvl1pPr>
          </a:lstStyle>
          <a:p>
            <a:pPr/>
            <a:r>
              <a:t>Building Trust in Your Marriage</a:t>
            </a:r>
          </a:p>
        </p:txBody>
      </p:sp>
      <p:sp>
        <p:nvSpPr>
          <p:cNvPr id="90" name="包恩富牧師 Paul J. Bucknell"/>
          <p:cNvSpPr txBox="1"/>
          <p:nvPr/>
        </p:nvSpPr>
        <p:spPr>
          <a:xfrm>
            <a:off x="7121265" y="6495051"/>
            <a:ext cx="5092701" cy="1549401"/>
          </a:xfrm>
          <a:prstGeom prst="rect">
            <a:avLst/>
          </a:prstGeom>
          <a:ln w="12700">
            <a:miter lim="400000"/>
          </a:ln>
          <a:effectLst>
            <a:outerShdw sx="100000" sy="100000" kx="0" ky="0" algn="b" rotWithShape="0" blurRad="50800" dist="38100" dir="2700000">
              <a:srgbClr val="000000">
                <a:alpha val="75000"/>
              </a:srgbClr>
            </a:outerShdw>
          </a:effectLst>
          <a:extLst>
            <a:ext uri="{C572A759-6A51-4108-AA02-DFA0A04FC94B}">
              <ma14:wrappingTextBoxFlag xmlns:ma14="http://schemas.microsoft.com/office/mac/drawingml/2011/main" val="1"/>
            </a:ext>
          </a:extLst>
        </p:spPr>
        <p:txBody>
          <a:bodyPr lIns="50800" tIns="50800" rIns="50800" bIns="50800">
            <a:spAutoFit/>
          </a:bodyPr>
          <a:lstStyle/>
          <a:p>
            <a:pPr>
              <a:lnSpc>
                <a:spcPts val="57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4000">
                <a:solidFill>
                  <a:srgbClr val="E2B83D"/>
                </a:solidFill>
                <a:latin typeface="Times New Roman"/>
                <a:ea typeface="Times New Roman"/>
                <a:cs typeface="Times New Roman"/>
                <a:sym typeface="Times New Roman"/>
              </a:defRPr>
            </a:pPr>
            <a:r>
              <a:rPr sz="4800"/>
              <a:t>包恩富牧師</a:t>
            </a:r>
            <a:br/>
            <a:r>
              <a:t>Paul J. Bucknell</a:t>
            </a:r>
          </a:p>
        </p:txBody>
      </p:sp>
      <p:sp>
        <p:nvSpPr>
          <p:cNvPr id="91" name="建立一個美滿婚姻"/>
          <p:cNvSpPr txBox="1"/>
          <p:nvPr/>
        </p:nvSpPr>
        <p:spPr>
          <a:xfrm>
            <a:off x="-103745" y="152928"/>
            <a:ext cx="13212290" cy="2057401"/>
          </a:xfrm>
          <a:prstGeom prst="rect">
            <a:avLst/>
          </a:prstGeom>
          <a:ln w="12700">
            <a:miter lim="400000"/>
          </a:ln>
          <a:effectLst>
            <a:outerShdw sx="100000" sy="100000" kx="0" ky="0" algn="b" rotWithShape="0" blurRad="50800" dist="38100" dir="2700000">
              <a:srgbClr val="000000">
                <a:alpha val="75000"/>
              </a:srgbClr>
            </a:outerShdw>
          </a:effectLst>
          <a:extLst>
            <a:ext uri="{C572A759-6A51-4108-AA02-DFA0A04FC94B}">
              <ma14:wrappingTextBoxFlag xmlns:ma14="http://schemas.microsoft.com/office/mac/drawingml/2011/main" val="1"/>
            </a:ext>
          </a:extLst>
        </p:spPr>
        <p:txBody>
          <a:bodyPr lIns="50800" tIns="50800" rIns="50800" bIns="50800">
            <a:spAutoFit/>
          </a:bodyPr>
          <a:lstStyle>
            <a:lvl1pPr>
              <a:lnSpc>
                <a:spcPct val="95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pc="330" sz="11000">
                <a:solidFill>
                  <a:srgbClr val="AC2E2F"/>
                </a:solidFill>
                <a:latin typeface="Brush Script MT"/>
                <a:ea typeface="Brush Script MT"/>
                <a:cs typeface="Brush Script MT"/>
                <a:sym typeface="Brush Script MT"/>
              </a:defRPr>
            </a:lvl1pPr>
          </a:lstStyle>
          <a:p>
            <a:pPr/>
            <a:r>
              <a:t>建立一個美滿婚姻</a:t>
            </a:r>
          </a:p>
        </p:txBody>
      </p:sp>
    </p:spTree>
  </p:cSld>
  <p:clrMapOvr>
    <a:masterClrMapping/>
  </p:clrMapOvr>
  <p:transition xmlns:p14="http://schemas.microsoft.com/office/powerpoint/2010/main" spd="med" advClick="1"/>
</p:sld>
</file>

<file path=ppt/slides/slide1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59" name="Perception of Self"/>
          <p:cNvSpPr txBox="1"/>
          <p:nvPr>
            <p:ph type="title"/>
          </p:nvPr>
        </p:nvSpPr>
        <p:spPr>
          <a:xfrm>
            <a:off x="1409700" y="-279400"/>
            <a:ext cx="11531600" cy="1333500"/>
          </a:xfrm>
          <a:prstGeom prst="rect">
            <a:avLst/>
          </a:prstGeom>
        </p:spPr>
        <p:txBody>
          <a:bodyPr/>
          <a:lstStyle>
            <a:lvl1pPr>
              <a:defRPr b="1"/>
            </a:lvl1pPr>
          </a:lstStyle>
          <a:p>
            <a:pPr/>
            <a:r>
              <a:t>Perception of Self</a:t>
            </a:r>
          </a:p>
        </p:txBody>
      </p:sp>
      <p:pic>
        <p:nvPicPr>
          <p:cNvPr id="160" name="pasted7.pdf" descr="pasted7.pdf"/>
          <p:cNvPicPr>
            <a:picLocks noChangeAspect="1"/>
          </p:cNvPicPr>
          <p:nvPr/>
        </p:nvPicPr>
        <p:blipFill>
          <a:blip r:embed="rId3">
            <a:extLst/>
          </a:blip>
          <a:stretch>
            <a:fillRect/>
          </a:stretch>
        </p:blipFill>
        <p:spPr>
          <a:xfrm>
            <a:off x="4826000" y="5449912"/>
            <a:ext cx="7366000" cy="4000824"/>
          </a:xfrm>
          <a:prstGeom prst="rect">
            <a:avLst/>
          </a:prstGeom>
          <a:ln w="12700">
            <a:miter lim="400000"/>
          </a:ln>
          <a:effectLst>
            <a:outerShdw sx="100000" sy="100000" kx="0" ky="0" algn="b" rotWithShape="0" blurRad="101600" dist="25400" dir="2700000">
              <a:srgbClr val="000000">
                <a:alpha val="75000"/>
              </a:srgbClr>
            </a:outerShdw>
          </a:effectLst>
        </p:spPr>
      </p:pic>
      <p:pic>
        <p:nvPicPr>
          <p:cNvPr id="161" name="pasted8.pdf" descr="pasted8.pdf"/>
          <p:cNvPicPr>
            <a:picLocks noChangeAspect="1"/>
          </p:cNvPicPr>
          <p:nvPr/>
        </p:nvPicPr>
        <p:blipFill>
          <a:blip r:embed="rId4">
            <a:extLst/>
          </a:blip>
          <a:stretch>
            <a:fillRect/>
          </a:stretch>
        </p:blipFill>
        <p:spPr>
          <a:xfrm>
            <a:off x="1752600" y="1117600"/>
            <a:ext cx="7366000" cy="4000823"/>
          </a:xfrm>
          <a:prstGeom prst="rect">
            <a:avLst/>
          </a:prstGeom>
          <a:ln w="12700">
            <a:miter lim="400000"/>
          </a:ln>
          <a:effectLst>
            <a:outerShdw sx="100000" sy="100000" kx="0" ky="0" algn="b" rotWithShape="0" blurRad="101600" dist="25400" dir="2700000">
              <a:srgbClr val="000000">
                <a:alpha val="75000"/>
              </a:srgbClr>
            </a:outerShdw>
          </a:effectLst>
        </p:spPr>
      </p:pic>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entr" nodeType="afterEffect" presetSubtype="8" presetID="7" grpId="1" fill="hold">
                                  <p:stCondLst>
                                    <p:cond delay="0"/>
                                  </p:stCondLst>
                                  <p:iterate type="el" backwards="0">
                                    <p:tmAbs val="0"/>
                                  </p:iterate>
                                  <p:childTnLst>
                                    <p:set>
                                      <p:cBhvr>
                                        <p:cTn id="6" fill="hold"/>
                                        <p:tgtEl>
                                          <p:spTgt spid="161"/>
                                        </p:tgtEl>
                                        <p:attrNameLst>
                                          <p:attrName>style.visibility</p:attrName>
                                        </p:attrNameLst>
                                      </p:cBhvr>
                                      <p:to>
                                        <p:strVal val="visible"/>
                                      </p:to>
                                    </p:set>
                                    <p:anim calcmode="lin" valueType="num">
                                      <p:cBhvr>
                                        <p:cTn id="7" dur="2250" fill="hold"/>
                                        <p:tgtEl>
                                          <p:spTgt spid="161"/>
                                        </p:tgtEl>
                                        <p:attrNameLst>
                                          <p:attrName>ppt_x</p:attrName>
                                        </p:attrNameLst>
                                      </p:cBhvr>
                                      <p:tavLst>
                                        <p:tav tm="0">
                                          <p:val>
                                            <p:strVal val="0-#ppt_w/2"/>
                                          </p:val>
                                        </p:tav>
                                        <p:tav tm="100000">
                                          <p:val>
                                            <p:strVal val="#ppt_x"/>
                                          </p:val>
                                        </p:tav>
                                      </p:tavLst>
                                    </p:anim>
                                    <p:anim calcmode="lin" valueType="num">
                                      <p:cBhvr>
                                        <p:cTn id="8" dur="2250" fill="hold"/>
                                        <p:tgtEl>
                                          <p:spTgt spid="161"/>
                                        </p:tgtEl>
                                        <p:attrNameLst>
                                          <p:attrName>ppt_y</p:attrName>
                                        </p:attrNameLst>
                                      </p:cBhvr>
                                      <p:tavLst>
                                        <p:tav tm="0">
                                          <p:val>
                                            <p:strVal val="#ppt_y"/>
                                          </p:val>
                                        </p:tav>
                                        <p:tav tm="100000">
                                          <p:val>
                                            <p:strVal val="#ppt_y"/>
                                          </p:val>
                                        </p:tav>
                                      </p:tavLst>
                                    </p:anim>
                                  </p:childTnLst>
                                </p:cTn>
                              </p:par>
                            </p:childTnLst>
                          </p:cTn>
                        </p:par>
                        <p:par>
                          <p:cTn id="9" fill="hold">
                            <p:stCondLst>
                              <p:cond delay="2250"/>
                            </p:stCondLst>
                            <p:childTnLst>
                              <p:par>
                                <p:cTn id="10" presetClass="entr" nodeType="afterEffect" presetSubtype="2" presetID="7" grpId="2" fill="hold">
                                  <p:stCondLst>
                                    <p:cond delay="300"/>
                                  </p:stCondLst>
                                  <p:iterate type="el" backwards="0">
                                    <p:tmAbs val="0"/>
                                  </p:iterate>
                                  <p:childTnLst>
                                    <p:set>
                                      <p:cBhvr>
                                        <p:cTn id="11" fill="hold"/>
                                        <p:tgtEl>
                                          <p:spTgt spid="160"/>
                                        </p:tgtEl>
                                        <p:attrNameLst>
                                          <p:attrName>style.visibility</p:attrName>
                                        </p:attrNameLst>
                                      </p:cBhvr>
                                      <p:to>
                                        <p:strVal val="visible"/>
                                      </p:to>
                                    </p:set>
                                    <p:anim calcmode="lin" valueType="num">
                                      <p:cBhvr>
                                        <p:cTn id="12" dur="2500" fill="hold"/>
                                        <p:tgtEl>
                                          <p:spTgt spid="160"/>
                                        </p:tgtEl>
                                        <p:attrNameLst>
                                          <p:attrName>ppt_x</p:attrName>
                                        </p:attrNameLst>
                                      </p:cBhvr>
                                      <p:tavLst>
                                        <p:tav tm="0">
                                          <p:val>
                                            <p:strVal val="1+#ppt_w/2"/>
                                          </p:val>
                                        </p:tav>
                                        <p:tav tm="100000">
                                          <p:val>
                                            <p:strVal val="#ppt_x"/>
                                          </p:val>
                                        </p:tav>
                                      </p:tavLst>
                                    </p:anim>
                                    <p:anim calcmode="lin" valueType="num">
                                      <p:cBhvr>
                                        <p:cTn id="13" dur="2500" fill="hold"/>
                                        <p:tgtEl>
                                          <p:spTgt spid="16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60" grpId="2"/>
      <p:bldP build="whole" bldLvl="1" animBg="1" rev="0" advAuto="0" spid="161" grpId="1"/>
    </p:bldLst>
  </p:timing>
</p:sld>
</file>

<file path=ppt/slides/slide1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65" name="Understanding Trust"/>
          <p:cNvSpPr txBox="1"/>
          <p:nvPr>
            <p:ph type="title"/>
          </p:nvPr>
        </p:nvSpPr>
        <p:spPr>
          <a:xfrm>
            <a:off x="1409700" y="-177800"/>
            <a:ext cx="11569700" cy="1333500"/>
          </a:xfrm>
          <a:prstGeom prst="rect">
            <a:avLst/>
          </a:prstGeom>
        </p:spPr>
        <p:txBody>
          <a:bodyPr/>
          <a:lstStyle>
            <a:lvl1pPr>
              <a:defRPr b="1"/>
            </a:lvl1pPr>
          </a:lstStyle>
          <a:p>
            <a:pPr/>
            <a:r>
              <a:t>Understanding Trust</a:t>
            </a:r>
          </a:p>
        </p:txBody>
      </p:sp>
      <p:graphicFrame>
        <p:nvGraphicFramePr>
          <p:cNvPr id="166" name="Table"/>
          <p:cNvGraphicFramePr/>
          <p:nvPr/>
        </p:nvGraphicFramePr>
        <p:xfrm>
          <a:off x="1320800" y="1642682"/>
          <a:ext cx="11772900" cy="8136319"/>
        </p:xfrm>
        <a:graphic xmlns:a="http://schemas.openxmlformats.org/drawingml/2006/main">
          <a:graphicData uri="http://schemas.openxmlformats.org/drawingml/2006/table">
            <a:tbl>
              <a:tblPr firstCol="0" firstRow="0" lastCol="0" lastRow="0" bandCol="0" bandRow="0" rtl="0">
                <a:tableStyleId>{8F44A2F1-9E1F-4B54-A3A2-5F16C0AD49E2}</a:tableStyleId>
              </a:tblPr>
              <a:tblGrid>
                <a:gridCol w="5873750"/>
                <a:gridCol w="5873750"/>
              </a:tblGrid>
              <a:tr h="1359925">
                <a:tc>
                  <a:txBody>
                    <a:bodyPr/>
                    <a:lstStyle/>
                    <a:p>
                      <a:pPr marL="76200" marR="63500">
                        <a:lnSpc>
                          <a:spcPts val="5500"/>
                        </a:lnSpc>
                        <a:tabLst>
                          <a:tab pos="5956300" algn="l"/>
                        </a:tabLst>
                        <a:defRPr sz="1800">
                          <a:solidFill>
                            <a:srgbClr val="000000"/>
                          </a:solidFill>
                        </a:defRPr>
                      </a:pPr>
                      <a:r>
                        <a:rPr sz="4600">
                          <a:solidFill>
                            <a:srgbClr val="444444"/>
                          </a:solidFill>
                          <a:latin typeface="Helvetica Neue Black Condensed"/>
                          <a:ea typeface="Helvetica Neue Black Condensed"/>
                          <a:cs typeface="Helvetica Neue Black Condensed"/>
                          <a:sym typeface="Helvetica Neue Black Condensed"/>
                        </a:rPr>
                        <a:t>The Godly Way</a:t>
                      </a:r>
                    </a:p>
                  </a:txBody>
                  <a:tcPr marL="38100" marR="38100" marT="38100" marB="381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solidFill>
                      <a:srgbClr val="FFFBB5"/>
                    </a:solidFill>
                  </a:tcPr>
                </a:tc>
                <a:tc>
                  <a:txBody>
                    <a:bodyPr/>
                    <a:lstStyle/>
                    <a:p>
                      <a:pPr marL="76200" marR="63500">
                        <a:lnSpc>
                          <a:spcPts val="5500"/>
                        </a:lnSpc>
                        <a:tabLst>
                          <a:tab pos="5956300" algn="l"/>
                        </a:tabLst>
                        <a:defRPr sz="1800">
                          <a:solidFill>
                            <a:srgbClr val="000000"/>
                          </a:solidFill>
                        </a:defRPr>
                      </a:pPr>
                      <a:r>
                        <a:rPr sz="4600">
                          <a:solidFill>
                            <a:srgbClr val="444444"/>
                          </a:solidFill>
                          <a:latin typeface="Helvetica Neue Black Condensed"/>
                          <a:ea typeface="Helvetica Neue Black Condensed"/>
                          <a:cs typeface="Helvetica Neue Black Condensed"/>
                          <a:sym typeface="Helvetica Neue Black Condensed"/>
                        </a:rPr>
                        <a:t>The Secular Way</a:t>
                      </a:r>
                    </a:p>
                  </a:txBody>
                  <a:tcPr marL="38100" marR="38100" marT="38100" marB="381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solidFill>
                      <a:srgbClr val="C2FEF6"/>
                    </a:solidFill>
                  </a:tcPr>
                </a:tc>
              </a:tr>
              <a:tr h="1696870">
                <a:tc>
                  <a:txBody>
                    <a:bodyPr/>
                    <a:lstStyle/>
                    <a:p>
                      <a:pPr marL="76200" marR="63500">
                        <a:lnSpc>
                          <a:spcPts val="5500"/>
                        </a:lnSpc>
                        <a:tabLst>
                          <a:tab pos="533400" algn="l"/>
                          <a:tab pos="990600" algn="l"/>
                          <a:tab pos="1447800" algn="l"/>
                          <a:tab pos="1905000" algn="l"/>
                          <a:tab pos="2362200" algn="l"/>
                          <a:tab pos="2806700" algn="l"/>
                          <a:tab pos="3263900" algn="l"/>
                          <a:tab pos="3721100" algn="l"/>
                          <a:tab pos="4178300" algn="l"/>
                          <a:tab pos="4635500" algn="l"/>
                          <a:tab pos="5092700" algn="l"/>
                          <a:tab pos="5537200" algn="l"/>
                          <a:tab pos="5956300" algn="l"/>
                        </a:tabLst>
                        <a:defRPr sz="1800">
                          <a:solidFill>
                            <a:srgbClr val="000000"/>
                          </a:solidFill>
                        </a:defRPr>
                      </a:pPr>
                      <a:r>
                        <a:rPr b="1" sz="4600"/>
                        <a:t>Humility</a:t>
                      </a:r>
                    </a:p>
                  </a:txBody>
                  <a:tcPr marL="38100" marR="38100" marT="38100" marB="381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solidFill>
                      <a:srgbClr val="FFFBB5"/>
                    </a:solidFill>
                  </a:tcPr>
                </a:tc>
                <a:tc>
                  <a:txBody>
                    <a:bodyPr/>
                    <a:lstStyle/>
                    <a:p>
                      <a:pPr marL="76200" marR="63500">
                        <a:lnSpc>
                          <a:spcPts val="5500"/>
                        </a:lnSpc>
                        <a:tabLst>
                          <a:tab pos="533400" algn="l"/>
                          <a:tab pos="990600" algn="l"/>
                          <a:tab pos="1447800" algn="l"/>
                          <a:tab pos="1905000" algn="l"/>
                          <a:tab pos="2362200" algn="l"/>
                          <a:tab pos="2806700" algn="l"/>
                          <a:tab pos="3263900" algn="l"/>
                          <a:tab pos="3721100" algn="l"/>
                          <a:tab pos="4178300" algn="l"/>
                          <a:tab pos="4635500" algn="l"/>
                          <a:tab pos="5092700" algn="l"/>
                          <a:tab pos="5537200" algn="l"/>
                          <a:tab pos="5956300" algn="l"/>
                        </a:tabLst>
                        <a:defRPr b="1" sz="4600">
                          <a:solidFill>
                            <a:srgbClr val="444444"/>
                          </a:solidFill>
                        </a:defRPr>
                      </a:pPr>
                      <a:r>
                        <a:t>Superficial</a:t>
                      </a:r>
                      <a:r>
                        <a:rPr b="0"/>
                        <a:t> </a:t>
                      </a:r>
                    </a:p>
                  </a:txBody>
                  <a:tcPr marL="38100" marR="38100" marT="38100" marB="381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solidFill>
                      <a:srgbClr val="C2FEF6"/>
                    </a:solidFill>
                  </a:tcPr>
                </a:tc>
              </a:tr>
              <a:tr h="1696870">
                <a:tc>
                  <a:txBody>
                    <a:bodyPr/>
                    <a:lstStyle/>
                    <a:p>
                      <a:pPr marL="76200" marR="63500">
                        <a:lnSpc>
                          <a:spcPts val="5500"/>
                        </a:lnSpc>
                        <a:tabLst>
                          <a:tab pos="533400" algn="l"/>
                          <a:tab pos="990600" algn="l"/>
                          <a:tab pos="1447800" algn="l"/>
                          <a:tab pos="1905000" algn="l"/>
                          <a:tab pos="2362200" algn="l"/>
                          <a:tab pos="2806700" algn="l"/>
                          <a:tab pos="3263900" algn="l"/>
                          <a:tab pos="3721100" algn="l"/>
                          <a:tab pos="4178300" algn="l"/>
                          <a:tab pos="4635500" algn="l"/>
                          <a:tab pos="5092700" algn="l"/>
                          <a:tab pos="5537200" algn="l"/>
                          <a:tab pos="5956300" algn="l"/>
                        </a:tabLst>
                        <a:defRPr b="1" sz="4600">
                          <a:solidFill>
                            <a:srgbClr val="000000"/>
                          </a:solidFill>
                        </a:defRPr>
                      </a:pPr>
                      <a:r>
                        <a:t>Undeserving</a:t>
                      </a:r>
                      <a:r>
                        <a:rPr b="0"/>
                        <a:t> </a:t>
                      </a:r>
                    </a:p>
                  </a:txBody>
                  <a:tcPr marL="38100" marR="38100" marT="38100" marB="381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solidFill>
                      <a:srgbClr val="FFFBB5"/>
                    </a:solidFill>
                  </a:tcPr>
                </a:tc>
                <a:tc>
                  <a:txBody>
                    <a:bodyPr/>
                    <a:lstStyle/>
                    <a:p>
                      <a:pPr marL="76200" marR="63500">
                        <a:lnSpc>
                          <a:spcPts val="5500"/>
                        </a:lnSpc>
                        <a:tabLst>
                          <a:tab pos="533400" algn="l"/>
                          <a:tab pos="990600" algn="l"/>
                          <a:tab pos="1447800" algn="l"/>
                          <a:tab pos="1905000" algn="l"/>
                          <a:tab pos="2362200" algn="l"/>
                          <a:tab pos="2806700" algn="l"/>
                          <a:tab pos="3263900" algn="l"/>
                          <a:tab pos="3721100" algn="l"/>
                          <a:tab pos="4178300" algn="l"/>
                          <a:tab pos="4635500" algn="l"/>
                          <a:tab pos="5092700" algn="l"/>
                          <a:tab pos="5537200" algn="l"/>
                          <a:tab pos="5956300" algn="l"/>
                        </a:tabLst>
                        <a:defRPr sz="1800">
                          <a:solidFill>
                            <a:srgbClr val="000000"/>
                          </a:solidFill>
                        </a:defRPr>
                      </a:pPr>
                      <a:r>
                        <a:rPr b="1" sz="4600">
                          <a:solidFill>
                            <a:srgbClr val="444444"/>
                          </a:solidFill>
                        </a:rPr>
                        <a:t>Deserving</a:t>
                      </a:r>
                    </a:p>
                  </a:txBody>
                  <a:tcPr marL="38100" marR="38100" marT="38100" marB="381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solidFill>
                      <a:srgbClr val="C2FEF6"/>
                    </a:solidFill>
                  </a:tcPr>
                </a:tc>
              </a:tr>
              <a:tr h="1678625">
                <a:tc>
                  <a:txBody>
                    <a:bodyPr/>
                    <a:lstStyle/>
                    <a:p>
                      <a:pPr marL="76200" marR="63500">
                        <a:lnSpc>
                          <a:spcPts val="5500"/>
                        </a:lnSpc>
                        <a:tabLst>
                          <a:tab pos="444500" algn="l"/>
                          <a:tab pos="800100" algn="l"/>
                          <a:tab pos="1155700" algn="l"/>
                          <a:tab pos="1511300" algn="l"/>
                          <a:tab pos="1854200" algn="l"/>
                          <a:tab pos="2209800" algn="l"/>
                          <a:tab pos="2565400" algn="l"/>
                          <a:tab pos="2921000" algn="l"/>
                          <a:tab pos="3289300" algn="l"/>
                          <a:tab pos="3644900" algn="l"/>
                          <a:tab pos="4000500" algn="l"/>
                          <a:tab pos="4356100" algn="l"/>
                          <a:tab pos="5956300" algn="l"/>
                        </a:tabLst>
                        <a:defRPr sz="1800">
                          <a:solidFill>
                            <a:srgbClr val="000000"/>
                          </a:solidFill>
                        </a:defRPr>
                      </a:pPr>
                      <a:r>
                        <a:rPr b="1" sz="4600">
                          <a:solidFill>
                            <a:srgbClr val="020202"/>
                          </a:solidFill>
                        </a:rPr>
                        <a:t>Retainable</a:t>
                      </a:r>
                    </a:p>
                  </a:txBody>
                  <a:tcPr marL="38100" marR="38100" marT="38100" marB="381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solidFill>
                      <a:srgbClr val="FFFBB5"/>
                    </a:solidFill>
                  </a:tcPr>
                </a:tc>
                <a:tc>
                  <a:txBody>
                    <a:bodyPr/>
                    <a:lstStyle/>
                    <a:p>
                      <a:pPr marL="76200" marR="63500">
                        <a:lnSpc>
                          <a:spcPts val="5500"/>
                        </a:lnSpc>
                        <a:tabLst>
                          <a:tab pos="533400" algn="l"/>
                          <a:tab pos="990600" algn="l"/>
                          <a:tab pos="1447800" algn="l"/>
                          <a:tab pos="1905000" algn="l"/>
                          <a:tab pos="2362200" algn="l"/>
                          <a:tab pos="2806700" algn="l"/>
                          <a:tab pos="3263900" algn="l"/>
                          <a:tab pos="3721100" algn="l"/>
                          <a:tab pos="4178300" algn="l"/>
                          <a:tab pos="4635500" algn="l"/>
                          <a:tab pos="5092700" algn="l"/>
                          <a:tab pos="5537200" algn="l"/>
                          <a:tab pos="5956300" algn="l"/>
                        </a:tabLst>
                        <a:defRPr sz="1800">
                          <a:solidFill>
                            <a:srgbClr val="000000"/>
                          </a:solidFill>
                        </a:defRPr>
                      </a:pPr>
                      <a:r>
                        <a:rPr b="1" sz="4600">
                          <a:solidFill>
                            <a:srgbClr val="444444"/>
                          </a:solidFill>
                        </a:rPr>
                        <a:t>Able to Lose</a:t>
                      </a:r>
                    </a:p>
                  </a:txBody>
                  <a:tcPr marL="38100" marR="38100" marT="38100" marB="381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solidFill>
                      <a:srgbClr val="C2FEF6"/>
                    </a:solidFill>
                  </a:tcPr>
                </a:tc>
              </a:tr>
              <a:tr h="1678625">
                <a:tc>
                  <a:txBody>
                    <a:bodyPr/>
                    <a:lstStyle/>
                    <a:p>
                      <a:pPr marL="76200" marR="63500">
                        <a:lnSpc>
                          <a:spcPts val="5500"/>
                        </a:lnSpc>
                        <a:tabLst>
                          <a:tab pos="533400" algn="l"/>
                          <a:tab pos="990600" algn="l"/>
                          <a:tab pos="1447800" algn="l"/>
                          <a:tab pos="1905000" algn="l"/>
                          <a:tab pos="2362200" algn="l"/>
                          <a:tab pos="2806700" algn="l"/>
                          <a:tab pos="3263900" algn="l"/>
                          <a:tab pos="3721100" algn="l"/>
                          <a:tab pos="4178300" algn="l"/>
                          <a:tab pos="4635500" algn="l"/>
                          <a:tab pos="5092700" algn="l"/>
                          <a:tab pos="5537200" algn="l"/>
                          <a:tab pos="5956300" algn="l"/>
                        </a:tabLst>
                        <a:defRPr sz="1800">
                          <a:solidFill>
                            <a:srgbClr val="000000"/>
                          </a:solidFill>
                        </a:defRPr>
                      </a:pPr>
                      <a:r>
                        <a:rPr b="1" sz="4600"/>
                        <a:t>Secure</a:t>
                      </a:r>
                    </a:p>
                  </a:txBody>
                  <a:tcPr marL="38100" marR="38100" marT="38100" marB="381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solidFill>
                      <a:srgbClr val="FFFBB5"/>
                    </a:solidFill>
                  </a:tcPr>
                </a:tc>
                <a:tc>
                  <a:txBody>
                    <a:bodyPr/>
                    <a:lstStyle/>
                    <a:p>
                      <a:pPr marL="76200" marR="63500">
                        <a:lnSpc>
                          <a:spcPts val="5500"/>
                        </a:lnSpc>
                        <a:tabLst>
                          <a:tab pos="533400" algn="l"/>
                          <a:tab pos="990600" algn="l"/>
                          <a:tab pos="1447800" algn="l"/>
                          <a:tab pos="1905000" algn="l"/>
                          <a:tab pos="2362200" algn="l"/>
                          <a:tab pos="2806700" algn="l"/>
                          <a:tab pos="3263900" algn="l"/>
                          <a:tab pos="3721100" algn="l"/>
                          <a:tab pos="4178300" algn="l"/>
                          <a:tab pos="4635500" algn="l"/>
                          <a:tab pos="5092700" algn="l"/>
                          <a:tab pos="5537200" algn="l"/>
                          <a:tab pos="5956300" algn="l"/>
                        </a:tabLst>
                        <a:defRPr sz="1800">
                          <a:solidFill>
                            <a:srgbClr val="000000"/>
                          </a:solidFill>
                        </a:defRPr>
                      </a:pPr>
                      <a:r>
                        <a:rPr b="1" sz="4600"/>
                        <a:t>Insecure</a:t>
                      </a:r>
                    </a:p>
                  </a:txBody>
                  <a:tcPr marL="38100" marR="38100" marT="38100" marB="381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solidFill>
                      <a:srgbClr val="C2FEF6"/>
                    </a:solidFill>
                  </a:tcPr>
                </a:tc>
              </a:tr>
            </a:tbl>
          </a:graphicData>
        </a:graphic>
      </p:graphicFrame>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entr" nodeType="afterEffect" presetSubtype="5" presetID="19" grpId="1" fill="hold">
                                  <p:stCondLst>
                                    <p:cond delay="0"/>
                                  </p:stCondLst>
                                  <p:iterate type="el" backwards="0">
                                    <p:tmAbs val="0"/>
                                  </p:iterate>
                                  <p:childTnLst>
                                    <p:set>
                                      <p:cBhvr>
                                        <p:cTn id="6" fill="hold"/>
                                        <p:tgtEl>
                                          <p:spTgt spid="166"/>
                                        </p:tgtEl>
                                        <p:attrNameLst>
                                          <p:attrName>style.visibility</p:attrName>
                                        </p:attrNameLst>
                                      </p:cBhvr>
                                      <p:to>
                                        <p:strVal val="visible"/>
                                      </p:to>
                                    </p:set>
                                    <p:anim calcmode="lin" valueType="num">
                                      <p:cBhvr>
                                        <p:cTn id="7" dur="2750" fill="hold"/>
                                        <p:tgtEl>
                                          <p:spTgt spid="166"/>
                                        </p:tgtEl>
                                        <p:attrNameLst>
                                          <p:attrName>ppt_w</p:attrName>
                                        </p:attrNameLst>
                                      </p:cBhvr>
                                      <p:tavLst>
                                        <p:tav tm="0">
                                          <p:val>
                                            <p:strVal val="#ppt_w"/>
                                          </p:val>
                                        </p:tav>
                                        <p:tav tm="100000">
                                          <p:val>
                                            <p:strVal val="#ppt_w"/>
                                          </p:val>
                                        </p:tav>
                                      </p:tavLst>
                                    </p:anim>
                                    <p:anim calcmode="lin" valueType="num">
                                      <p:cBhvr>
                                        <p:cTn id="8" dur="2750" fill="hold"/>
                                        <p:tgtEl>
                                          <p:spTgt spid="166"/>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66" grpId="1"/>
    </p:bldLst>
  </p:timing>
</p:sld>
</file>

<file path=ppt/slides/slide1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70" name="(2) Valued (SS 2:1)"/>
          <p:cNvSpPr txBox="1"/>
          <p:nvPr>
            <p:ph type="title"/>
          </p:nvPr>
        </p:nvSpPr>
        <p:spPr>
          <a:xfrm>
            <a:off x="1447800" y="-165100"/>
            <a:ext cx="11531600" cy="1333500"/>
          </a:xfrm>
          <a:prstGeom prst="rect">
            <a:avLst/>
          </a:prstGeom>
        </p:spPr>
        <p:txBody>
          <a:bodyPr/>
          <a:lstStyle>
            <a:lvl1pPr>
              <a:defRPr b="1"/>
            </a:lvl1pPr>
          </a:lstStyle>
          <a:p>
            <a:pPr/>
            <a:r>
              <a:t>(2) Valued (SS 2:1)</a:t>
            </a:r>
          </a:p>
        </p:txBody>
      </p:sp>
      <p:sp>
        <p:nvSpPr>
          <p:cNvPr id="171" name="Bride: “I am the rose of Sharon, The lily of the valleys.”…"/>
          <p:cNvSpPr txBox="1"/>
          <p:nvPr/>
        </p:nvSpPr>
        <p:spPr>
          <a:xfrm>
            <a:off x="1535176" y="1376425"/>
            <a:ext cx="11366501" cy="1876546"/>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lnSpc>
                <a:spcPts val="5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12534900" algn="l"/>
              </a:tabLst>
              <a:defRPr b="1" sz="3000">
                <a:solidFill>
                  <a:srgbClr val="B44757"/>
                </a:solidFill>
              </a:defRPr>
            </a:pPr>
            <a:r>
              <a:rPr sz="2800"/>
              <a:t>Bride:</a:t>
            </a:r>
            <a:r>
              <a:rPr>
                <a:solidFill>
                  <a:srgbClr val="000000"/>
                </a:solidFill>
              </a:rPr>
              <a:t> “I am the rose of Sharon, The lily of the valleys.” </a:t>
            </a:r>
            <a:endParaRPr>
              <a:solidFill>
                <a:srgbClr val="000000"/>
              </a:solidFill>
            </a:endParaRPr>
          </a:p>
          <a:p>
            <a:pPr algn="l">
              <a:lnSpc>
                <a:spcPts val="5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12534900" algn="l"/>
              </a:tabLst>
              <a:defRPr b="1" sz="3000">
                <a:solidFill>
                  <a:srgbClr val="B44757"/>
                </a:solidFill>
              </a:defRPr>
            </a:pPr>
            <a:r>
              <a:rPr sz="2800"/>
              <a:t>Bridegroom:</a:t>
            </a:r>
            <a:r>
              <a:rPr sz="2800">
                <a:solidFill>
                  <a:srgbClr val="000000"/>
                </a:solidFill>
              </a:rPr>
              <a:t> </a:t>
            </a:r>
            <a:r>
              <a:rPr>
                <a:solidFill>
                  <a:srgbClr val="000000"/>
                </a:solidFill>
              </a:rPr>
              <a:t>“Like a lily among the thorns, </a:t>
            </a:r>
            <a:endParaRPr>
              <a:solidFill>
                <a:srgbClr val="000000"/>
              </a:solidFill>
            </a:endParaRPr>
          </a:p>
          <a:p>
            <a:pPr algn="l">
              <a:lnSpc>
                <a:spcPts val="5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12534900" algn="l"/>
              </a:tabLst>
              <a:defRPr b="1" sz="3000">
                <a:solidFill>
                  <a:srgbClr val="000000"/>
                </a:solidFill>
              </a:defRPr>
            </a:pPr>
            <a:r>
              <a:t>					</a:t>
            </a:r>
            <a:r>
              <a:t>So is my darling among the maidens.” </a:t>
            </a:r>
          </a:p>
        </p:txBody>
      </p:sp>
      <p:sp>
        <p:nvSpPr>
          <p:cNvPr id="172" name="• Special…"/>
          <p:cNvSpPr txBox="1"/>
          <p:nvPr/>
        </p:nvSpPr>
        <p:spPr>
          <a:xfrm>
            <a:off x="3803796" y="3400551"/>
            <a:ext cx="2486993" cy="27432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p>
            <a:pPr algn="l">
              <a:lnSpc>
                <a:spcPts val="58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3000">
                <a:solidFill>
                  <a:srgbClr val="000000"/>
                </a:solidFill>
              </a:defRPr>
            </a:pPr>
            <a:r>
              <a:t>• Special</a:t>
            </a:r>
          </a:p>
          <a:p>
            <a:pPr algn="l">
              <a:lnSpc>
                <a:spcPts val="58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3000">
                <a:solidFill>
                  <a:srgbClr val="000000"/>
                </a:solidFill>
              </a:defRPr>
            </a:pPr>
            <a:r>
              <a:t>• </a:t>
            </a:r>
            <a:r>
              <a:rPr>
                <a:solidFill>
                  <a:srgbClr val="B41B3C"/>
                </a:solidFill>
              </a:rPr>
              <a:t>Compared</a:t>
            </a:r>
          </a:p>
          <a:p>
            <a:pPr algn="l">
              <a:lnSpc>
                <a:spcPts val="58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3000">
                <a:solidFill>
                  <a:srgbClr val="000000"/>
                </a:solidFill>
              </a:defRPr>
            </a:pPr>
            <a:r>
              <a:t>• Valued</a:t>
            </a:r>
          </a:p>
        </p:txBody>
      </p:sp>
      <p:sp>
        <p:nvSpPr>
          <p:cNvPr id="173" name="• Common identity…"/>
          <p:cNvSpPr txBox="1"/>
          <p:nvPr/>
        </p:nvSpPr>
        <p:spPr>
          <a:xfrm>
            <a:off x="3535509" y="7991347"/>
            <a:ext cx="5417977" cy="23241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p>
            <a:pPr algn="l">
              <a:lnSpc>
                <a:spcPts val="36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3000">
                <a:solidFill>
                  <a:srgbClr val="000000"/>
                </a:solidFill>
              </a:defRPr>
            </a:pPr>
            <a:r>
              <a:t>• Common identity</a:t>
            </a:r>
          </a:p>
          <a:p>
            <a:pPr algn="l">
              <a:lnSpc>
                <a:spcPts val="36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3000">
                <a:solidFill>
                  <a:srgbClr val="000000"/>
                </a:solidFill>
              </a:defRPr>
            </a:pPr>
          </a:p>
          <a:p>
            <a:pPr algn="l">
              <a:lnSpc>
                <a:spcPts val="36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3000">
                <a:solidFill>
                  <a:srgbClr val="000000"/>
                </a:solidFill>
              </a:defRPr>
            </a:pPr>
            <a:r>
              <a:t>• Commitment to marriage</a:t>
            </a:r>
          </a:p>
        </p:txBody>
      </p:sp>
      <p:grpSp>
        <p:nvGrpSpPr>
          <p:cNvPr id="176" name="Group"/>
          <p:cNvGrpSpPr/>
          <p:nvPr/>
        </p:nvGrpSpPr>
        <p:grpSpPr>
          <a:xfrm>
            <a:off x="277062" y="5857656"/>
            <a:ext cx="10121901" cy="1840202"/>
            <a:chOff x="-567171" y="0"/>
            <a:chExt cx="10121900" cy="1840201"/>
          </a:xfrm>
        </p:grpSpPr>
        <p:sp>
          <p:nvSpPr>
            <p:cNvPr id="174" name="“My beloved is mine, and I am his.”"/>
            <p:cNvSpPr txBox="1"/>
            <p:nvPr/>
          </p:nvSpPr>
          <p:spPr>
            <a:xfrm>
              <a:off x="584200" y="0"/>
              <a:ext cx="8298231" cy="184020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t">
              <a:spAutoFit/>
            </a:bodyPr>
            <a:lstStyle/>
            <a:p>
              <a:pPr algn="l">
                <a:lnSpc>
                  <a:spcPts val="45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3800">
                  <a:solidFill>
                    <a:srgbClr val="000000"/>
                  </a:solidFill>
                </a:defRPr>
              </a:pPr>
            </a:p>
            <a:p>
              <a:pPr algn="l">
                <a:lnSpc>
                  <a:spcPts val="45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3800">
                  <a:solidFill>
                    <a:srgbClr val="000000"/>
                  </a:solidFill>
                </a:defRPr>
              </a:pPr>
            </a:p>
            <a:p>
              <a:pPr algn="l">
                <a:lnSpc>
                  <a:spcPts val="45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3800">
                  <a:solidFill>
                    <a:srgbClr val="000000"/>
                  </a:solidFill>
                </a:defRPr>
              </a:pPr>
              <a:r>
                <a:t>“My beloved is mine, and I am his.” </a:t>
              </a:r>
            </a:p>
          </p:txBody>
        </p:sp>
        <p:sp>
          <p:nvSpPr>
            <p:cNvPr id="175" name="(3) Belonging (SS 2:16)"/>
            <p:cNvSpPr txBox="1"/>
            <p:nvPr/>
          </p:nvSpPr>
          <p:spPr>
            <a:xfrm>
              <a:off x="-567172" y="95250"/>
              <a:ext cx="10121901" cy="7958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nSpc>
                  <a:spcPts val="5500"/>
                </a:lnSpc>
                <a:tabLst>
                  <a:tab pos="1219200" algn="l"/>
                  <a:tab pos="10160000" algn="l"/>
                </a:tabLst>
                <a:defRPr b="1" sz="4600">
                  <a:solidFill>
                    <a:srgbClr val="06053D"/>
                  </a:solidFill>
                </a:defRPr>
              </a:lvl1pPr>
            </a:lstStyle>
            <a:p>
              <a:pPr/>
              <a:r>
                <a:t>(3) Belonging (SS 2:16)</a:t>
              </a:r>
            </a:p>
          </p:txBody>
        </p:sp>
      </p:grpSp>
      <p:pic>
        <p:nvPicPr>
          <p:cNvPr id="177" name="flower-1815866_1920.jpg" descr="flower-1815866_1920.jpg"/>
          <p:cNvPicPr>
            <a:picLocks noChangeAspect="1"/>
          </p:cNvPicPr>
          <p:nvPr/>
        </p:nvPicPr>
        <p:blipFill>
          <a:blip r:embed="rId3">
            <a:extLst/>
          </a:blip>
          <a:srcRect l="13686" t="0" r="7972" b="4907"/>
          <a:stretch>
            <a:fillRect/>
          </a:stretch>
        </p:blipFill>
        <p:spPr>
          <a:xfrm>
            <a:off x="9432737" y="3398440"/>
            <a:ext cx="3572176" cy="3252008"/>
          </a:xfrm>
          <a:prstGeom prst="rect">
            <a:avLst/>
          </a:prstGeom>
          <a:ln w="12700">
            <a:miter lim="400000"/>
          </a:ln>
          <a:effectLst>
            <a:outerShdw sx="100000" sy="100000" kx="0" ky="0" algn="b" rotWithShape="0" blurRad="190500" dist="8455" dir="5400000">
              <a:srgbClr val="000000"/>
            </a:outerShdw>
          </a:effectLst>
        </p:spPr>
      </p:pic>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entr" nodeType="afterEffect" presetSubtype="8" presetID="2" grpId="1" fill="hold">
                                  <p:stCondLst>
                                    <p:cond delay="0"/>
                                  </p:stCondLst>
                                  <p:iterate type="el" backwards="0">
                                    <p:tmAbs val="0"/>
                                  </p:iterate>
                                  <p:childTnLst>
                                    <p:set>
                                      <p:cBhvr>
                                        <p:cTn id="6" fill="hold"/>
                                        <p:tgtEl>
                                          <p:spTgt spid="171"/>
                                        </p:tgtEl>
                                        <p:attrNameLst>
                                          <p:attrName>style.visibility</p:attrName>
                                        </p:attrNameLst>
                                      </p:cBhvr>
                                      <p:to>
                                        <p:strVal val="visible"/>
                                      </p:to>
                                    </p:set>
                                    <p:anim calcmode="lin" valueType="num">
                                      <p:cBhvr>
                                        <p:cTn id="7" dur="2000" fill="hold"/>
                                        <p:tgtEl>
                                          <p:spTgt spid="171"/>
                                        </p:tgtEl>
                                        <p:attrNameLst>
                                          <p:attrName>ppt_x</p:attrName>
                                        </p:attrNameLst>
                                      </p:cBhvr>
                                      <p:tavLst>
                                        <p:tav tm="0">
                                          <p:val>
                                            <p:strVal val="0-#ppt_w/2"/>
                                          </p:val>
                                        </p:tav>
                                        <p:tav tm="100000">
                                          <p:val>
                                            <p:strVal val="#ppt_x"/>
                                          </p:val>
                                        </p:tav>
                                      </p:tavLst>
                                    </p:anim>
                                    <p:anim calcmode="lin" valueType="num">
                                      <p:cBhvr>
                                        <p:cTn id="8" dur="2000" fill="hold"/>
                                        <p:tgtEl>
                                          <p:spTgt spid="171"/>
                                        </p:tgtEl>
                                        <p:attrNameLst>
                                          <p:attrName>ppt_y</p:attrName>
                                        </p:attrNameLst>
                                      </p:cBhvr>
                                      <p:tavLst>
                                        <p:tav tm="0">
                                          <p:val>
                                            <p:strVal val="#ppt_y"/>
                                          </p:val>
                                        </p:tav>
                                        <p:tav tm="100000">
                                          <p:val>
                                            <p:strVal val="#ppt_y"/>
                                          </p:val>
                                        </p:tav>
                                      </p:tavLst>
                                    </p:anim>
                                  </p:childTnLst>
                                </p:cTn>
                              </p:par>
                            </p:childTnLst>
                          </p:cTn>
                        </p:par>
                        <p:par>
                          <p:cTn id="9" fill="hold">
                            <p:stCondLst>
                              <p:cond delay="2000"/>
                            </p:stCondLst>
                            <p:childTnLst>
                              <p:par>
                                <p:cTn id="10" presetClass="entr" nodeType="afterEffect" presetSubtype="8" presetID="22" grpId="2" fill="hold">
                                  <p:stCondLst>
                                    <p:cond delay="0"/>
                                  </p:stCondLst>
                                  <p:iterate type="el" backwards="0">
                                    <p:tmAbs val="0"/>
                                  </p:iterate>
                                  <p:childTnLst>
                                    <p:set>
                                      <p:cBhvr>
                                        <p:cTn id="11" fill="hold"/>
                                        <p:tgtEl>
                                          <p:spTgt spid="177"/>
                                        </p:tgtEl>
                                        <p:attrNameLst>
                                          <p:attrName>style.visibility</p:attrName>
                                        </p:attrNameLst>
                                      </p:cBhvr>
                                      <p:to>
                                        <p:strVal val="visible"/>
                                      </p:to>
                                    </p:set>
                                    <p:animEffect filter="wipe(left)" transition="in">
                                      <p:cBhvr>
                                        <p:cTn id="12" dur="2000"/>
                                        <p:tgtEl>
                                          <p:spTgt spid="177"/>
                                        </p:tgtEl>
                                      </p:cBhvr>
                                    </p:animEffect>
                                  </p:childTnLst>
                                </p:cTn>
                              </p:par>
                            </p:childTnLst>
                          </p:cTn>
                        </p:par>
                      </p:childTnLst>
                    </p:cTn>
                  </p:par>
                  <p:par>
                    <p:cTn id="13" fill="hold">
                      <p:stCondLst>
                        <p:cond delay="indefinite"/>
                      </p:stCondLst>
                      <p:childTnLst>
                        <p:par>
                          <p:cTn id="14" fill="hold">
                            <p:stCondLst>
                              <p:cond delay="0"/>
                            </p:stCondLst>
                            <p:childTnLst>
                              <p:par>
                                <p:cTn id="15" presetClass="entr" nodeType="clickEffect" presetSubtype="8" presetID="2" grpId="3" fill="hold">
                                  <p:stCondLst>
                                    <p:cond delay="0"/>
                                  </p:stCondLst>
                                  <p:iterate type="el" backwards="0">
                                    <p:tmAbs val="0"/>
                                  </p:iterate>
                                  <p:childTnLst>
                                    <p:set>
                                      <p:cBhvr>
                                        <p:cTn id="16" fill="hold"/>
                                        <p:tgtEl>
                                          <p:spTgt spid="172">
                                            <p:bg/>
                                          </p:spTgt>
                                        </p:tgtEl>
                                        <p:attrNameLst>
                                          <p:attrName>style.visibility</p:attrName>
                                        </p:attrNameLst>
                                      </p:cBhvr>
                                      <p:to>
                                        <p:strVal val="visible"/>
                                      </p:to>
                                    </p:set>
                                    <p:anim calcmode="lin" valueType="num">
                                      <p:cBhvr>
                                        <p:cTn id="17" dur="1000" fill="hold"/>
                                        <p:tgtEl>
                                          <p:spTgt spid="172">
                                            <p:bg/>
                                          </p:spTgt>
                                        </p:tgtEl>
                                        <p:attrNameLst>
                                          <p:attrName>ppt_x</p:attrName>
                                        </p:attrNameLst>
                                      </p:cBhvr>
                                      <p:tavLst>
                                        <p:tav tm="0">
                                          <p:val>
                                            <p:strVal val="0-#ppt_w/2"/>
                                          </p:val>
                                        </p:tav>
                                        <p:tav tm="100000">
                                          <p:val>
                                            <p:strVal val="#ppt_x"/>
                                          </p:val>
                                        </p:tav>
                                      </p:tavLst>
                                    </p:anim>
                                    <p:anim calcmode="lin" valueType="num">
                                      <p:cBhvr>
                                        <p:cTn id="18" dur="1000" fill="hold"/>
                                        <p:tgtEl>
                                          <p:spTgt spid="172">
                                            <p:bg/>
                                          </p:spTgt>
                                        </p:tgtEl>
                                        <p:attrNameLst>
                                          <p:attrName>ppt_y</p:attrName>
                                        </p:attrNameLst>
                                      </p:cBhvr>
                                      <p:tavLst>
                                        <p:tav tm="0">
                                          <p:val>
                                            <p:strVal val="#ppt_y"/>
                                          </p:val>
                                        </p:tav>
                                        <p:tav tm="100000">
                                          <p:val>
                                            <p:strVal val="#ppt_y"/>
                                          </p:val>
                                        </p:tav>
                                      </p:tavLst>
                                    </p:anim>
                                  </p:childTnLst>
                                </p:cTn>
                              </p:par>
                              <p:par>
                                <p:cTn id="19" presetClass="entr" nodeType="withEffect" presetSubtype="8" presetID="2" grpId="3" fill="hold">
                                  <p:stCondLst>
                                    <p:cond delay="0"/>
                                  </p:stCondLst>
                                  <p:iterate type="el" backwards="0">
                                    <p:tmAbs val="0"/>
                                  </p:iterate>
                                  <p:childTnLst>
                                    <p:set>
                                      <p:cBhvr>
                                        <p:cTn id="20" fill="hold"/>
                                        <p:tgtEl>
                                          <p:spTgt spid="172">
                                            <p:txEl>
                                              <p:pRg st="0" end="0"/>
                                            </p:txEl>
                                          </p:spTgt>
                                        </p:tgtEl>
                                        <p:attrNameLst>
                                          <p:attrName>style.visibility</p:attrName>
                                        </p:attrNameLst>
                                      </p:cBhvr>
                                      <p:to>
                                        <p:strVal val="visible"/>
                                      </p:to>
                                    </p:set>
                                    <p:anim calcmode="lin" valueType="num">
                                      <p:cBhvr>
                                        <p:cTn id="21" dur="1000" fill="hold"/>
                                        <p:tgtEl>
                                          <p:spTgt spid="172">
                                            <p:txEl>
                                              <p:pRg st="0" end="0"/>
                                            </p:txEl>
                                          </p:spTgt>
                                        </p:tgtEl>
                                        <p:attrNameLst>
                                          <p:attrName>ppt_x</p:attrName>
                                        </p:attrNameLst>
                                      </p:cBhvr>
                                      <p:tavLst>
                                        <p:tav tm="0">
                                          <p:val>
                                            <p:strVal val="0-#ppt_w/2"/>
                                          </p:val>
                                        </p:tav>
                                        <p:tav tm="100000">
                                          <p:val>
                                            <p:strVal val="#ppt_x"/>
                                          </p:val>
                                        </p:tav>
                                      </p:tavLst>
                                    </p:anim>
                                    <p:anim calcmode="lin" valueType="num">
                                      <p:cBhvr>
                                        <p:cTn id="22" dur="1000" fill="hold"/>
                                        <p:tgtEl>
                                          <p:spTgt spid="172">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Class="entr" nodeType="clickEffect" presetSubtype="8" presetID="2" grpId="3" fill="hold">
                                  <p:stCondLst>
                                    <p:cond delay="0"/>
                                  </p:stCondLst>
                                  <p:iterate type="el" backwards="0">
                                    <p:tmAbs val="0"/>
                                  </p:iterate>
                                  <p:childTnLst>
                                    <p:set>
                                      <p:cBhvr>
                                        <p:cTn id="26" fill="hold"/>
                                        <p:tgtEl>
                                          <p:spTgt spid="172">
                                            <p:txEl>
                                              <p:pRg st="1" end="1"/>
                                            </p:txEl>
                                          </p:spTgt>
                                        </p:tgtEl>
                                        <p:attrNameLst>
                                          <p:attrName>style.visibility</p:attrName>
                                        </p:attrNameLst>
                                      </p:cBhvr>
                                      <p:to>
                                        <p:strVal val="visible"/>
                                      </p:to>
                                    </p:set>
                                    <p:anim calcmode="lin" valueType="num">
                                      <p:cBhvr>
                                        <p:cTn id="27" dur="1000" fill="hold"/>
                                        <p:tgtEl>
                                          <p:spTgt spid="172">
                                            <p:txEl>
                                              <p:pRg st="1" end="1"/>
                                            </p:txEl>
                                          </p:spTgt>
                                        </p:tgtEl>
                                        <p:attrNameLst>
                                          <p:attrName>ppt_x</p:attrName>
                                        </p:attrNameLst>
                                      </p:cBhvr>
                                      <p:tavLst>
                                        <p:tav tm="0">
                                          <p:val>
                                            <p:strVal val="0-#ppt_w/2"/>
                                          </p:val>
                                        </p:tav>
                                        <p:tav tm="100000">
                                          <p:val>
                                            <p:strVal val="#ppt_x"/>
                                          </p:val>
                                        </p:tav>
                                      </p:tavLst>
                                    </p:anim>
                                    <p:anim calcmode="lin" valueType="num">
                                      <p:cBhvr>
                                        <p:cTn id="28" dur="1000" fill="hold"/>
                                        <p:tgtEl>
                                          <p:spTgt spid="172">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Class="entr" nodeType="clickEffect" presetSubtype="8" presetID="2" grpId="3" fill="hold">
                                  <p:stCondLst>
                                    <p:cond delay="0"/>
                                  </p:stCondLst>
                                  <p:iterate type="el" backwards="0">
                                    <p:tmAbs val="0"/>
                                  </p:iterate>
                                  <p:childTnLst>
                                    <p:set>
                                      <p:cBhvr>
                                        <p:cTn id="32" fill="hold"/>
                                        <p:tgtEl>
                                          <p:spTgt spid="172">
                                            <p:txEl>
                                              <p:pRg st="2" end="2"/>
                                            </p:txEl>
                                          </p:spTgt>
                                        </p:tgtEl>
                                        <p:attrNameLst>
                                          <p:attrName>style.visibility</p:attrName>
                                        </p:attrNameLst>
                                      </p:cBhvr>
                                      <p:to>
                                        <p:strVal val="visible"/>
                                      </p:to>
                                    </p:set>
                                    <p:anim calcmode="lin" valueType="num">
                                      <p:cBhvr>
                                        <p:cTn id="33" dur="1000" fill="hold"/>
                                        <p:tgtEl>
                                          <p:spTgt spid="172">
                                            <p:txEl>
                                              <p:pRg st="2" end="2"/>
                                            </p:txEl>
                                          </p:spTgt>
                                        </p:tgtEl>
                                        <p:attrNameLst>
                                          <p:attrName>ppt_x</p:attrName>
                                        </p:attrNameLst>
                                      </p:cBhvr>
                                      <p:tavLst>
                                        <p:tav tm="0">
                                          <p:val>
                                            <p:strVal val="0-#ppt_w/2"/>
                                          </p:val>
                                        </p:tav>
                                        <p:tav tm="100000">
                                          <p:val>
                                            <p:strVal val="#ppt_x"/>
                                          </p:val>
                                        </p:tav>
                                      </p:tavLst>
                                    </p:anim>
                                    <p:anim calcmode="lin" valueType="num">
                                      <p:cBhvr>
                                        <p:cTn id="34" dur="1000" fill="hold"/>
                                        <p:tgtEl>
                                          <p:spTgt spid="172">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Class="entr" nodeType="clickEffect" presetSubtype="0" presetID="1" grpId="4" fill="hold">
                                  <p:stCondLst>
                                    <p:cond delay="0"/>
                                  </p:stCondLst>
                                  <p:iterate type="el" backwards="0">
                                    <p:tmAbs val="0"/>
                                  </p:iterate>
                                  <p:childTnLst>
                                    <p:set>
                                      <p:cBhvr>
                                        <p:cTn id="38" fill="hold"/>
                                        <p:tgtEl>
                                          <p:spTgt spid="176"/>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Class="entr" nodeType="clickEffect" presetSubtype="8" presetID="2" grpId="5" fill="hold">
                                  <p:stCondLst>
                                    <p:cond delay="0"/>
                                  </p:stCondLst>
                                  <p:iterate type="el" backwards="0">
                                    <p:tmAbs val="0"/>
                                  </p:iterate>
                                  <p:childTnLst>
                                    <p:set>
                                      <p:cBhvr>
                                        <p:cTn id="42" fill="hold"/>
                                        <p:tgtEl>
                                          <p:spTgt spid="173">
                                            <p:bg/>
                                          </p:spTgt>
                                        </p:tgtEl>
                                        <p:attrNameLst>
                                          <p:attrName>style.visibility</p:attrName>
                                        </p:attrNameLst>
                                      </p:cBhvr>
                                      <p:to>
                                        <p:strVal val="visible"/>
                                      </p:to>
                                    </p:set>
                                    <p:anim calcmode="lin" valueType="num">
                                      <p:cBhvr>
                                        <p:cTn id="43" dur="1000" fill="hold"/>
                                        <p:tgtEl>
                                          <p:spTgt spid="173">
                                            <p:bg/>
                                          </p:spTgt>
                                        </p:tgtEl>
                                        <p:attrNameLst>
                                          <p:attrName>ppt_x</p:attrName>
                                        </p:attrNameLst>
                                      </p:cBhvr>
                                      <p:tavLst>
                                        <p:tav tm="0">
                                          <p:val>
                                            <p:strVal val="0-#ppt_w/2"/>
                                          </p:val>
                                        </p:tav>
                                        <p:tav tm="100000">
                                          <p:val>
                                            <p:strVal val="#ppt_x"/>
                                          </p:val>
                                        </p:tav>
                                      </p:tavLst>
                                    </p:anim>
                                    <p:anim calcmode="lin" valueType="num">
                                      <p:cBhvr>
                                        <p:cTn id="44" dur="1000" fill="hold"/>
                                        <p:tgtEl>
                                          <p:spTgt spid="173">
                                            <p:bg/>
                                          </p:spTgt>
                                        </p:tgtEl>
                                        <p:attrNameLst>
                                          <p:attrName>ppt_y</p:attrName>
                                        </p:attrNameLst>
                                      </p:cBhvr>
                                      <p:tavLst>
                                        <p:tav tm="0">
                                          <p:val>
                                            <p:strVal val="#ppt_y"/>
                                          </p:val>
                                        </p:tav>
                                        <p:tav tm="100000">
                                          <p:val>
                                            <p:strVal val="#ppt_y"/>
                                          </p:val>
                                        </p:tav>
                                      </p:tavLst>
                                    </p:anim>
                                  </p:childTnLst>
                                </p:cTn>
                              </p:par>
                              <p:par>
                                <p:cTn id="45" presetClass="entr" nodeType="withEffect" presetSubtype="8" presetID="2" grpId="5" fill="hold">
                                  <p:stCondLst>
                                    <p:cond delay="0"/>
                                  </p:stCondLst>
                                  <p:iterate type="el" backwards="0">
                                    <p:tmAbs val="0"/>
                                  </p:iterate>
                                  <p:childTnLst>
                                    <p:set>
                                      <p:cBhvr>
                                        <p:cTn id="46" fill="hold"/>
                                        <p:tgtEl>
                                          <p:spTgt spid="173">
                                            <p:txEl>
                                              <p:pRg st="0" end="0"/>
                                            </p:txEl>
                                          </p:spTgt>
                                        </p:tgtEl>
                                        <p:attrNameLst>
                                          <p:attrName>style.visibility</p:attrName>
                                        </p:attrNameLst>
                                      </p:cBhvr>
                                      <p:to>
                                        <p:strVal val="visible"/>
                                      </p:to>
                                    </p:set>
                                    <p:anim calcmode="lin" valueType="num">
                                      <p:cBhvr>
                                        <p:cTn id="47" dur="1000" fill="hold"/>
                                        <p:tgtEl>
                                          <p:spTgt spid="173">
                                            <p:txEl>
                                              <p:pRg st="0" end="0"/>
                                            </p:txEl>
                                          </p:spTgt>
                                        </p:tgtEl>
                                        <p:attrNameLst>
                                          <p:attrName>ppt_x</p:attrName>
                                        </p:attrNameLst>
                                      </p:cBhvr>
                                      <p:tavLst>
                                        <p:tav tm="0">
                                          <p:val>
                                            <p:strVal val="0-#ppt_w/2"/>
                                          </p:val>
                                        </p:tav>
                                        <p:tav tm="100000">
                                          <p:val>
                                            <p:strVal val="#ppt_x"/>
                                          </p:val>
                                        </p:tav>
                                      </p:tavLst>
                                    </p:anim>
                                    <p:anim calcmode="lin" valueType="num">
                                      <p:cBhvr>
                                        <p:cTn id="48" dur="1000" fill="hold"/>
                                        <p:tgtEl>
                                          <p:spTgt spid="17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Class="entr" nodeType="clickEffect" presetSubtype="8" presetID="2" grpId="5" fill="hold">
                                  <p:stCondLst>
                                    <p:cond delay="0"/>
                                  </p:stCondLst>
                                  <p:iterate type="el" backwards="0">
                                    <p:tmAbs val="0"/>
                                  </p:iterate>
                                  <p:childTnLst>
                                    <p:set>
                                      <p:cBhvr>
                                        <p:cTn id="52" fill="hold"/>
                                        <p:tgtEl>
                                          <p:spTgt spid="173">
                                            <p:txEl>
                                              <p:pRg st="1" end="1"/>
                                            </p:txEl>
                                          </p:spTgt>
                                        </p:tgtEl>
                                        <p:attrNameLst>
                                          <p:attrName>style.visibility</p:attrName>
                                        </p:attrNameLst>
                                      </p:cBhvr>
                                      <p:to>
                                        <p:strVal val="visible"/>
                                      </p:to>
                                    </p:set>
                                    <p:anim calcmode="lin" valueType="num">
                                      <p:cBhvr>
                                        <p:cTn id="53" dur="1000" fill="hold"/>
                                        <p:tgtEl>
                                          <p:spTgt spid="173">
                                            <p:txEl>
                                              <p:pRg st="1" end="1"/>
                                            </p:txEl>
                                          </p:spTgt>
                                        </p:tgtEl>
                                        <p:attrNameLst>
                                          <p:attrName>ppt_x</p:attrName>
                                        </p:attrNameLst>
                                      </p:cBhvr>
                                      <p:tavLst>
                                        <p:tav tm="0">
                                          <p:val>
                                            <p:strVal val="0-#ppt_w/2"/>
                                          </p:val>
                                        </p:tav>
                                        <p:tav tm="100000">
                                          <p:val>
                                            <p:strVal val="#ppt_x"/>
                                          </p:val>
                                        </p:tav>
                                      </p:tavLst>
                                    </p:anim>
                                    <p:anim calcmode="lin" valueType="num">
                                      <p:cBhvr>
                                        <p:cTn id="54" dur="1000" fill="hold"/>
                                        <p:tgtEl>
                                          <p:spTgt spid="17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Class="entr" nodeType="clickEffect" presetSubtype="8" presetID="2" grpId="5" fill="hold">
                                  <p:stCondLst>
                                    <p:cond delay="0"/>
                                  </p:stCondLst>
                                  <p:iterate type="el" backwards="0">
                                    <p:tmAbs val="0"/>
                                  </p:iterate>
                                  <p:childTnLst>
                                    <p:set>
                                      <p:cBhvr>
                                        <p:cTn id="58" fill="hold"/>
                                        <p:tgtEl>
                                          <p:spTgt spid="173">
                                            <p:txEl>
                                              <p:pRg st="2" end="2"/>
                                            </p:txEl>
                                          </p:spTgt>
                                        </p:tgtEl>
                                        <p:attrNameLst>
                                          <p:attrName>style.visibility</p:attrName>
                                        </p:attrNameLst>
                                      </p:cBhvr>
                                      <p:to>
                                        <p:strVal val="visible"/>
                                      </p:to>
                                    </p:set>
                                    <p:anim calcmode="lin" valueType="num">
                                      <p:cBhvr>
                                        <p:cTn id="59" dur="1000" fill="hold"/>
                                        <p:tgtEl>
                                          <p:spTgt spid="173">
                                            <p:txEl>
                                              <p:pRg st="2" end="2"/>
                                            </p:txEl>
                                          </p:spTgt>
                                        </p:tgtEl>
                                        <p:attrNameLst>
                                          <p:attrName>ppt_x</p:attrName>
                                        </p:attrNameLst>
                                      </p:cBhvr>
                                      <p:tavLst>
                                        <p:tav tm="0">
                                          <p:val>
                                            <p:strVal val="0-#ppt_w/2"/>
                                          </p:val>
                                        </p:tav>
                                        <p:tav tm="100000">
                                          <p:val>
                                            <p:strVal val="#ppt_x"/>
                                          </p:val>
                                        </p:tav>
                                      </p:tavLst>
                                    </p:anim>
                                    <p:anim calcmode="lin" valueType="num">
                                      <p:cBhvr>
                                        <p:cTn id="60" dur="1000" fill="hold"/>
                                        <p:tgtEl>
                                          <p:spTgt spid="17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Class="entr" nodeType="clickEffect" presetSubtype="8" presetID="2" grpId="5" fill="hold">
                                  <p:stCondLst>
                                    <p:cond delay="0"/>
                                  </p:stCondLst>
                                  <p:iterate type="el" backwards="0">
                                    <p:tmAbs val="0"/>
                                  </p:iterate>
                                  <p:childTnLst>
                                    <p:set>
                                      <p:cBhvr>
                                        <p:cTn id="64" fill="hold"/>
                                        <p:tgtEl>
                                          <p:spTgt spid="173">
                                            <p:txEl>
                                              <p:pRg st="3" end="3"/>
                                            </p:txEl>
                                          </p:spTgt>
                                        </p:tgtEl>
                                        <p:attrNameLst>
                                          <p:attrName>style.visibility</p:attrName>
                                        </p:attrNameLst>
                                      </p:cBhvr>
                                      <p:to>
                                        <p:strVal val="visible"/>
                                      </p:to>
                                    </p:set>
                                    <p:anim calcmode="lin" valueType="num">
                                      <p:cBhvr>
                                        <p:cTn id="65" dur="1000" fill="hold"/>
                                        <p:tgtEl>
                                          <p:spTgt spid="173">
                                            <p:txEl>
                                              <p:pRg st="3" end="3"/>
                                            </p:txEl>
                                          </p:spTgt>
                                        </p:tgtEl>
                                        <p:attrNameLst>
                                          <p:attrName>ppt_x</p:attrName>
                                        </p:attrNameLst>
                                      </p:cBhvr>
                                      <p:tavLst>
                                        <p:tav tm="0">
                                          <p:val>
                                            <p:strVal val="0-#ppt_w/2"/>
                                          </p:val>
                                        </p:tav>
                                        <p:tav tm="100000">
                                          <p:val>
                                            <p:strVal val="#ppt_x"/>
                                          </p:val>
                                        </p:tav>
                                      </p:tavLst>
                                    </p:anim>
                                    <p:anim calcmode="lin" valueType="num">
                                      <p:cBhvr>
                                        <p:cTn id="66" dur="1000" fill="hold"/>
                                        <p:tgtEl>
                                          <p:spTgt spid="173">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5" animBg="1" rev="0" advAuto="0" spid="172" grpId="3"/>
      <p:bldP build="whole" bldLvl="1" animBg="1" rev="0" advAuto="0" spid="177" grpId="2"/>
      <p:bldP build="whole" bldLvl="1" animBg="1" rev="0" advAuto="0" spid="176" grpId="4"/>
      <p:bldP build="whole" bldLvl="1" animBg="1" rev="0" advAuto="0" spid="171" grpId="1"/>
      <p:bldP build="p" bldLvl="5" animBg="1" rev="0" advAuto="0" spid="173" grpId="5"/>
    </p:bldLst>
  </p:timing>
</p:sld>
</file>

<file path=ppt/slides/slide1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81" name="A Growing Relationship"/>
          <p:cNvSpPr txBox="1"/>
          <p:nvPr>
            <p:ph type="title"/>
          </p:nvPr>
        </p:nvSpPr>
        <p:spPr>
          <a:xfrm>
            <a:off x="1409700" y="-50800"/>
            <a:ext cx="7848600" cy="1003300"/>
          </a:xfrm>
          <a:prstGeom prst="rect">
            <a:avLst/>
          </a:prstGeom>
        </p:spPr>
        <p:txBody>
          <a:bodyPr/>
          <a:lstStyle>
            <a:lvl1pPr>
              <a:defRPr b="1"/>
            </a:lvl1pPr>
          </a:lstStyle>
          <a:p>
            <a:pPr/>
            <a:r>
              <a:t>A Growing Relationship</a:t>
            </a:r>
          </a:p>
        </p:txBody>
      </p:sp>
      <p:sp>
        <p:nvSpPr>
          <p:cNvPr id="182" name="Key elements to a growing relationship."/>
          <p:cNvSpPr txBox="1"/>
          <p:nvPr/>
        </p:nvSpPr>
        <p:spPr>
          <a:xfrm>
            <a:off x="3598360" y="1232408"/>
            <a:ext cx="7281280" cy="140656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100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4300">
                <a:solidFill>
                  <a:srgbClr val="151A1B"/>
                </a:solidFill>
              </a:defRPr>
            </a:lvl1pPr>
          </a:lstStyle>
          <a:p>
            <a:pPr/>
            <a:r>
              <a:t>Key elements to a growing relationship.</a:t>
            </a:r>
          </a:p>
        </p:txBody>
      </p:sp>
      <p:sp>
        <p:nvSpPr>
          <p:cNvPr id="183" name="Humility: Accept my faults and apologizes.…"/>
          <p:cNvSpPr txBox="1"/>
          <p:nvPr>
            <p:ph type="body" idx="1"/>
          </p:nvPr>
        </p:nvSpPr>
        <p:spPr>
          <a:xfrm>
            <a:off x="1498600" y="3099984"/>
            <a:ext cx="11480800" cy="6032501"/>
          </a:xfrm>
          <a:prstGeom prst="rect">
            <a:avLst/>
          </a:prstGeom>
        </p:spPr>
        <p:txBody>
          <a:bodyPr anchor="t"/>
          <a:lstStyle/>
          <a:p>
            <a:pPr marL="558800" indent="-558800">
              <a:lnSpc>
                <a:spcPts val="4400"/>
              </a:lnSpc>
              <a:buSzPct val="90000"/>
              <a:buBlip>
                <a:blip r:embed="rId3"/>
              </a:buBlip>
              <a:defRPr b="1" sz="3700"/>
            </a:pPr>
            <a:r>
              <a:t>Humility: Accept my faults and apologizes.</a:t>
            </a:r>
          </a:p>
          <a:p>
            <a:pPr marL="558800" indent="-558800">
              <a:lnSpc>
                <a:spcPts val="4400"/>
              </a:lnSpc>
              <a:buSzPct val="90000"/>
              <a:buBlip>
                <a:blip r:embed="rId3"/>
              </a:buBlip>
              <a:defRPr b="1" sz="3700"/>
            </a:pPr>
            <a:r>
              <a:t>Appreciation: Receives love as undeserved.</a:t>
            </a:r>
          </a:p>
          <a:p>
            <a:pPr marL="558800" indent="-558800">
              <a:lnSpc>
                <a:spcPts val="4400"/>
              </a:lnSpc>
              <a:buSzPct val="90000"/>
              <a:buBlip>
                <a:blip r:embed="rId3"/>
              </a:buBlip>
              <a:defRPr b="1" sz="3700"/>
            </a:pPr>
            <a:r>
              <a:t>Accepted: At peace, unthreatened, calm and joyful.</a:t>
            </a:r>
          </a:p>
          <a:p>
            <a:pPr marL="558800" indent="-558800">
              <a:lnSpc>
                <a:spcPts val="4400"/>
              </a:lnSpc>
              <a:buSzPct val="90000"/>
              <a:buBlip>
                <a:blip r:embed="rId3"/>
              </a:buBlip>
              <a:defRPr b="1" sz="3700"/>
            </a:pPr>
            <a:r>
              <a:t>Responsive: Responds to love by loving gestures.</a:t>
            </a:r>
          </a:p>
          <a:p>
            <a:pPr marL="558800" indent="-558800">
              <a:lnSpc>
                <a:spcPts val="4400"/>
              </a:lnSpc>
              <a:buSzPct val="90000"/>
              <a:buBlip>
                <a:blip r:embed="rId3"/>
              </a:buBlip>
              <a:defRPr b="1" sz="3700"/>
            </a:pPr>
            <a:r>
              <a:t>Trusting: Believes the other person really cares. </a:t>
            </a:r>
          </a:p>
          <a:p>
            <a:pPr marL="558800" indent="-558800">
              <a:lnSpc>
                <a:spcPts val="4400"/>
              </a:lnSpc>
              <a:buSzPct val="90000"/>
              <a:buBlip>
                <a:blip r:embed="rId3"/>
              </a:buBlip>
              <a:defRPr b="1" sz="3700"/>
            </a:pPr>
            <a:r>
              <a:t>Secure: Delights in partner’s love and affection.</a:t>
            </a:r>
          </a:p>
        </p:txBody>
      </p:sp>
      <p:grpSp>
        <p:nvGrpSpPr>
          <p:cNvPr id="186" name="Group"/>
          <p:cNvGrpSpPr/>
          <p:nvPr/>
        </p:nvGrpSpPr>
        <p:grpSpPr>
          <a:xfrm>
            <a:off x="2673842" y="1012377"/>
            <a:ext cx="825856" cy="1503986"/>
            <a:chOff x="-31257" y="0"/>
            <a:chExt cx="825855" cy="1503984"/>
          </a:xfrm>
        </p:grpSpPr>
        <p:sp>
          <p:nvSpPr>
            <p:cNvPr id="184" name="Rectangle"/>
            <p:cNvSpPr/>
            <p:nvPr/>
          </p:nvSpPr>
          <p:spPr>
            <a:xfrm>
              <a:off x="0" y="457200"/>
              <a:ext cx="762000" cy="800100"/>
            </a:xfrm>
            <a:prstGeom prst="rect">
              <a:avLst/>
            </a:prstGeom>
            <a:solidFill>
              <a:srgbClr val="FFED5C"/>
            </a:solidFill>
            <a:ln w="25400" cap="flat">
              <a:solidFill>
                <a:srgbClr val="444444"/>
              </a:solidFill>
              <a:prstDash val="solid"/>
              <a:miter lim="400000"/>
            </a:ln>
            <a:effectLst/>
          </p:spPr>
          <p:txBody>
            <a:bodyPr wrap="square" lIns="38100" tIns="38100" rIns="38100" bIns="38100" numCol="1" anchor="ctr">
              <a:noAutofit/>
            </a:bodyP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sp>
          <p:nvSpPr>
            <p:cNvPr id="185" name="√"/>
            <p:cNvSpPr txBox="1"/>
            <p:nvPr/>
          </p:nvSpPr>
          <p:spPr>
            <a:xfrm>
              <a:off x="-31258" y="0"/>
              <a:ext cx="825856" cy="1503985"/>
            </a:xfrm>
            <a:prstGeom prst="rect">
              <a:avLst/>
            </a:prstGeom>
            <a:noFill/>
            <a:ln w="12700" cap="flat">
              <a:noFill/>
              <a:miter lim="400000"/>
            </a:ln>
            <a:effectLst>
              <a:outerShdw sx="100000" sy="100000" kx="0" ky="0" algn="b" rotWithShape="0" blurRad="101600" dist="25400" dir="2700000">
                <a:srgbClr val="000000">
                  <a:alpha val="75000"/>
                </a:srgbClr>
              </a:outerShdw>
            </a:effectLst>
            <a:extLst>
              <a:ext uri="{C572A759-6A51-4108-AA02-DFA0A04FC94B}">
                <ma14:wrappingTextBoxFlag xmlns:ma14="http://schemas.microsoft.com/office/mac/drawingml/2011/main" val="1"/>
              </a:ext>
            </a:extLst>
          </p:spPr>
          <p:txBody>
            <a:bodyPr wrap="none" lIns="50800" tIns="50800" rIns="50800" bIns="50800" numCol="1" anchor="t">
              <a:spAutoFit/>
            </a:bodyPr>
            <a:lstStyle>
              <a:lvl1pPr>
                <a:lnSpc>
                  <a:spcPts val="110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9200">
                  <a:solidFill>
                    <a:srgbClr val="444444"/>
                  </a:solidFill>
                  <a:latin typeface="Helvetica Neue Black Condensed"/>
                  <a:ea typeface="Helvetica Neue Black Condensed"/>
                  <a:cs typeface="Helvetica Neue Black Condensed"/>
                  <a:sym typeface="Helvetica Neue Black Condensed"/>
                </a:defRPr>
              </a:lvl1pPr>
            </a:lstStyle>
            <a:p>
              <a:pPr/>
              <a:r>
                <a:t>√</a:t>
              </a:r>
            </a:p>
          </p:txBody>
        </p:sp>
      </p:gr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entr" nodeType="afterEffect" presetID="10" grpId="1" fill="hold">
                                  <p:stCondLst>
                                    <p:cond delay="0"/>
                                  </p:stCondLst>
                                  <p:iterate type="el" backwards="0">
                                    <p:tmAbs val="0"/>
                                  </p:iterate>
                                  <p:childTnLst>
                                    <p:set>
                                      <p:cBhvr>
                                        <p:cTn id="6" fill="hold"/>
                                        <p:tgtEl>
                                          <p:spTgt spid="186"/>
                                        </p:tgtEl>
                                        <p:attrNameLst>
                                          <p:attrName>style.visibility</p:attrName>
                                        </p:attrNameLst>
                                      </p:cBhvr>
                                      <p:to>
                                        <p:strVal val="visible"/>
                                      </p:to>
                                    </p:set>
                                    <p:animEffect filter="fade" transition="in">
                                      <p:cBhvr>
                                        <p:cTn id="7" dur="3750"/>
                                        <p:tgtEl>
                                          <p:spTgt spid="186"/>
                                        </p:tgtEl>
                                      </p:cBhvr>
                                    </p:animEffect>
                                  </p:childTnLst>
                                </p:cTn>
                              </p:par>
                            </p:childTnLst>
                          </p:cTn>
                        </p:par>
                        <p:par>
                          <p:cTn id="8" fill="hold">
                            <p:stCondLst>
                              <p:cond delay="3750"/>
                            </p:stCondLst>
                            <p:childTnLst>
                              <p:par>
                                <p:cTn id="9" presetClass="entr" nodeType="afterEffect" presetSubtype="1" presetID="22" grpId="2" fill="hold">
                                  <p:stCondLst>
                                    <p:cond delay="0"/>
                                  </p:stCondLst>
                                  <p:iterate type="el" backwards="0">
                                    <p:tmAbs val="0"/>
                                  </p:iterate>
                                  <p:childTnLst>
                                    <p:set>
                                      <p:cBhvr>
                                        <p:cTn id="10" fill="hold"/>
                                        <p:tgtEl>
                                          <p:spTgt spid="183">
                                            <p:bg/>
                                          </p:spTgt>
                                        </p:tgtEl>
                                        <p:attrNameLst>
                                          <p:attrName>style.visibility</p:attrName>
                                        </p:attrNameLst>
                                      </p:cBhvr>
                                      <p:to>
                                        <p:strVal val="visible"/>
                                      </p:to>
                                    </p:set>
                                    <p:animEffect filter="wipe(up)" transition="in">
                                      <p:cBhvr>
                                        <p:cTn id="11" dur="1000"/>
                                        <p:tgtEl>
                                          <p:spTgt spid="183">
                                            <p:bg/>
                                          </p:spTgt>
                                        </p:tgtEl>
                                      </p:cBhvr>
                                    </p:animEffect>
                                  </p:childTnLst>
                                </p:cTn>
                              </p:par>
                              <p:par>
                                <p:cTn id="12" presetClass="entr" nodeType="withEffect" presetSubtype="1" presetID="22" grpId="2" fill="hold">
                                  <p:stCondLst>
                                    <p:cond delay="0"/>
                                  </p:stCondLst>
                                  <p:iterate type="el" backwards="0">
                                    <p:tmAbs val="0"/>
                                  </p:iterate>
                                  <p:childTnLst>
                                    <p:set>
                                      <p:cBhvr>
                                        <p:cTn id="13" fill="hold"/>
                                        <p:tgtEl>
                                          <p:spTgt spid="183">
                                            <p:txEl>
                                              <p:pRg st="0" end="0"/>
                                            </p:txEl>
                                          </p:spTgt>
                                        </p:tgtEl>
                                        <p:attrNameLst>
                                          <p:attrName>style.visibility</p:attrName>
                                        </p:attrNameLst>
                                      </p:cBhvr>
                                      <p:to>
                                        <p:strVal val="visible"/>
                                      </p:to>
                                    </p:set>
                                    <p:animEffect filter="wipe(up)" transition="in">
                                      <p:cBhvr>
                                        <p:cTn id="14" dur="1000"/>
                                        <p:tgtEl>
                                          <p:spTgt spid="18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Class="entr" nodeType="clickEffect" presetSubtype="1" presetID="22" grpId="2" fill="hold">
                                  <p:stCondLst>
                                    <p:cond delay="0"/>
                                  </p:stCondLst>
                                  <p:iterate type="el" backwards="0">
                                    <p:tmAbs val="0"/>
                                  </p:iterate>
                                  <p:childTnLst>
                                    <p:set>
                                      <p:cBhvr>
                                        <p:cTn id="18" fill="hold"/>
                                        <p:tgtEl>
                                          <p:spTgt spid="183">
                                            <p:txEl>
                                              <p:pRg st="1" end="1"/>
                                            </p:txEl>
                                          </p:spTgt>
                                        </p:tgtEl>
                                        <p:attrNameLst>
                                          <p:attrName>style.visibility</p:attrName>
                                        </p:attrNameLst>
                                      </p:cBhvr>
                                      <p:to>
                                        <p:strVal val="visible"/>
                                      </p:to>
                                    </p:set>
                                    <p:animEffect filter="wipe(up)" transition="in">
                                      <p:cBhvr>
                                        <p:cTn id="19" dur="1000"/>
                                        <p:tgtEl>
                                          <p:spTgt spid="183">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Class="entr" nodeType="clickEffect" presetSubtype="1" presetID="22" grpId="2" fill="hold">
                                  <p:stCondLst>
                                    <p:cond delay="0"/>
                                  </p:stCondLst>
                                  <p:iterate type="el" backwards="0">
                                    <p:tmAbs val="0"/>
                                  </p:iterate>
                                  <p:childTnLst>
                                    <p:set>
                                      <p:cBhvr>
                                        <p:cTn id="23" fill="hold"/>
                                        <p:tgtEl>
                                          <p:spTgt spid="183">
                                            <p:txEl>
                                              <p:pRg st="2" end="2"/>
                                            </p:txEl>
                                          </p:spTgt>
                                        </p:tgtEl>
                                        <p:attrNameLst>
                                          <p:attrName>style.visibility</p:attrName>
                                        </p:attrNameLst>
                                      </p:cBhvr>
                                      <p:to>
                                        <p:strVal val="visible"/>
                                      </p:to>
                                    </p:set>
                                    <p:animEffect filter="wipe(up)" transition="in">
                                      <p:cBhvr>
                                        <p:cTn id="24" dur="1000"/>
                                        <p:tgtEl>
                                          <p:spTgt spid="183">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Class="entr" nodeType="clickEffect" presetSubtype="1" presetID="22" grpId="2" fill="hold">
                                  <p:stCondLst>
                                    <p:cond delay="0"/>
                                  </p:stCondLst>
                                  <p:iterate type="el" backwards="0">
                                    <p:tmAbs val="0"/>
                                  </p:iterate>
                                  <p:childTnLst>
                                    <p:set>
                                      <p:cBhvr>
                                        <p:cTn id="28" fill="hold"/>
                                        <p:tgtEl>
                                          <p:spTgt spid="183">
                                            <p:txEl>
                                              <p:pRg st="3" end="3"/>
                                            </p:txEl>
                                          </p:spTgt>
                                        </p:tgtEl>
                                        <p:attrNameLst>
                                          <p:attrName>style.visibility</p:attrName>
                                        </p:attrNameLst>
                                      </p:cBhvr>
                                      <p:to>
                                        <p:strVal val="visible"/>
                                      </p:to>
                                    </p:set>
                                    <p:animEffect filter="wipe(up)" transition="in">
                                      <p:cBhvr>
                                        <p:cTn id="29" dur="1000"/>
                                        <p:tgtEl>
                                          <p:spTgt spid="183">
                                            <p:txEl>
                                              <p:pRg st="3" end="3"/>
                                            </p:txEl>
                                          </p:spTgt>
                                        </p:tgtEl>
                                      </p:cBhvr>
                                    </p:animEffect>
                                  </p:childTnLst>
                                </p:cTn>
                              </p:par>
                            </p:childTnLst>
                          </p:cTn>
                        </p:par>
                      </p:childTnLst>
                    </p:cTn>
                  </p:par>
                  <p:par>
                    <p:cTn id="30" fill="hold">
                      <p:stCondLst>
                        <p:cond delay="indefinite"/>
                      </p:stCondLst>
                      <p:childTnLst>
                        <p:par>
                          <p:cTn id="31" fill="hold">
                            <p:stCondLst>
                              <p:cond delay="0"/>
                            </p:stCondLst>
                            <p:childTnLst>
                              <p:par>
                                <p:cTn id="32" presetClass="entr" nodeType="clickEffect" presetSubtype="1" presetID="22" grpId="2" fill="hold">
                                  <p:stCondLst>
                                    <p:cond delay="0"/>
                                  </p:stCondLst>
                                  <p:iterate type="el" backwards="0">
                                    <p:tmAbs val="0"/>
                                  </p:iterate>
                                  <p:childTnLst>
                                    <p:set>
                                      <p:cBhvr>
                                        <p:cTn id="33" fill="hold"/>
                                        <p:tgtEl>
                                          <p:spTgt spid="183">
                                            <p:txEl>
                                              <p:pRg st="4" end="4"/>
                                            </p:txEl>
                                          </p:spTgt>
                                        </p:tgtEl>
                                        <p:attrNameLst>
                                          <p:attrName>style.visibility</p:attrName>
                                        </p:attrNameLst>
                                      </p:cBhvr>
                                      <p:to>
                                        <p:strVal val="visible"/>
                                      </p:to>
                                    </p:set>
                                    <p:animEffect filter="wipe(up)" transition="in">
                                      <p:cBhvr>
                                        <p:cTn id="34" dur="1000"/>
                                        <p:tgtEl>
                                          <p:spTgt spid="183">
                                            <p:txEl>
                                              <p:pRg st="4" end="4"/>
                                            </p:txEl>
                                          </p:spTgt>
                                        </p:tgtEl>
                                      </p:cBhvr>
                                    </p:animEffect>
                                  </p:childTnLst>
                                </p:cTn>
                              </p:par>
                            </p:childTnLst>
                          </p:cTn>
                        </p:par>
                      </p:childTnLst>
                    </p:cTn>
                  </p:par>
                  <p:par>
                    <p:cTn id="35" fill="hold">
                      <p:stCondLst>
                        <p:cond delay="indefinite"/>
                      </p:stCondLst>
                      <p:childTnLst>
                        <p:par>
                          <p:cTn id="36" fill="hold">
                            <p:stCondLst>
                              <p:cond delay="0"/>
                            </p:stCondLst>
                            <p:childTnLst>
                              <p:par>
                                <p:cTn id="37" presetClass="entr" nodeType="clickEffect" presetSubtype="1" presetID="22" grpId="2" fill="hold">
                                  <p:stCondLst>
                                    <p:cond delay="0"/>
                                  </p:stCondLst>
                                  <p:iterate type="el" backwards="0">
                                    <p:tmAbs val="0"/>
                                  </p:iterate>
                                  <p:childTnLst>
                                    <p:set>
                                      <p:cBhvr>
                                        <p:cTn id="38" fill="hold"/>
                                        <p:tgtEl>
                                          <p:spTgt spid="183">
                                            <p:txEl>
                                              <p:pRg st="5" end="5"/>
                                            </p:txEl>
                                          </p:spTgt>
                                        </p:tgtEl>
                                        <p:attrNameLst>
                                          <p:attrName>style.visibility</p:attrName>
                                        </p:attrNameLst>
                                      </p:cBhvr>
                                      <p:to>
                                        <p:strVal val="visible"/>
                                      </p:to>
                                    </p:set>
                                    <p:animEffect filter="wipe(up)" transition="in">
                                      <p:cBhvr>
                                        <p:cTn id="39" dur="1000"/>
                                        <p:tgtEl>
                                          <p:spTgt spid="183">
                                            <p:txEl>
                                              <p:pRg st="5" end="5"/>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5" animBg="1" rev="0" advAuto="0" spid="183" grpId="2"/>
      <p:bldP build="whole" bldLvl="1" animBg="1" rev="0" advAuto="0" spid="186" grpId="1"/>
    </p:bldLst>
  </p:timing>
</p:sld>
</file>

<file path=ppt/slides/slide1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90" name="“My beloved is mine, and I am his.” (SS 2:16)…"/>
          <p:cNvSpPr/>
          <p:nvPr/>
        </p:nvSpPr>
        <p:spPr>
          <a:xfrm>
            <a:off x="1508839" y="1117600"/>
            <a:ext cx="11257122" cy="2603500"/>
          </a:xfrm>
          <a:prstGeom prst="rect">
            <a:avLst/>
          </a:prstGeom>
          <a:solidFill>
            <a:srgbClr val="FCFC96"/>
          </a:solidFill>
          <a:ln w="25400">
            <a:miter lim="400000"/>
          </a:ln>
          <a:effectLst>
            <a:outerShdw sx="100000" sy="100000" kx="0" ky="0" algn="b" rotWithShape="0" blurRad="355600" dist="0" dir="0">
              <a:srgbClr val="000000">
                <a:alpha val="75000"/>
              </a:srgbClr>
            </a:outerShdw>
          </a:effectLst>
          <a:extLst>
            <a:ext uri="{C572A759-6A51-4108-AA02-DFA0A04FC94B}">
              <ma14:wrappingTextBoxFlag xmlns:ma14="http://schemas.microsoft.com/office/mac/drawingml/2011/main" val="1"/>
            </a:ext>
          </a:extLst>
        </p:spPr>
        <p:txBody>
          <a:bodyPr lIns="38100" tIns="38100" rIns="38100" bIns="38100" anchor="ctr"/>
          <a:lstStyle/>
          <a:p>
            <a:pPr algn="l">
              <a:lnSpc>
                <a:spcPts val="62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12293600" algn="l"/>
              </a:tabLst>
              <a:defRPr b="1" sz="3000">
                <a:solidFill>
                  <a:srgbClr val="282420"/>
                </a:solidFill>
              </a:defRPr>
            </a:pPr>
            <a:r>
              <a:t>“</a:t>
            </a:r>
            <a:r>
              <a:rPr>
                <a:solidFill>
                  <a:srgbClr val="000000"/>
                </a:solidFill>
              </a:rPr>
              <a:t>My beloved is mine, and I am his.” (SS 2:16)</a:t>
            </a:r>
            <a:endParaRPr>
              <a:solidFill>
                <a:srgbClr val="000000"/>
              </a:solidFill>
            </a:endParaRPr>
          </a:p>
          <a:p>
            <a:pPr algn="l">
              <a:lnSpc>
                <a:spcPts val="62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12293600" algn="l"/>
              </a:tabLst>
              <a:defRPr b="1" sz="3000">
                <a:solidFill>
                  <a:srgbClr val="282420"/>
                </a:solidFill>
              </a:defRPr>
            </a:pPr>
            <a:r>
              <a:t>“I am my beloved’s and my beloved is mine.” (</a:t>
            </a:r>
            <a:r>
              <a:rPr>
                <a:solidFill>
                  <a:srgbClr val="000000"/>
                </a:solidFill>
              </a:rPr>
              <a:t>SS </a:t>
            </a:r>
            <a:r>
              <a:t>6:3)</a:t>
            </a:r>
          </a:p>
          <a:p>
            <a:pPr algn="l">
              <a:lnSpc>
                <a:spcPts val="62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12293600" algn="l"/>
              </a:tabLst>
              <a:defRPr b="1" sz="3000">
                <a:solidFill>
                  <a:srgbClr val="282420"/>
                </a:solidFill>
              </a:defRPr>
            </a:pPr>
            <a:r>
              <a:t>“I am my beloved’s and his desire is for me.” (</a:t>
            </a:r>
            <a:r>
              <a:rPr>
                <a:solidFill>
                  <a:srgbClr val="000000"/>
                </a:solidFill>
              </a:rPr>
              <a:t>SS </a:t>
            </a:r>
            <a:r>
              <a:t>7:10)</a:t>
            </a:r>
          </a:p>
        </p:txBody>
      </p:sp>
      <p:sp>
        <p:nvSpPr>
          <p:cNvPr id="191" name="Triad #2: Path toward Intimacy"/>
          <p:cNvSpPr txBox="1"/>
          <p:nvPr>
            <p:ph type="title"/>
          </p:nvPr>
        </p:nvSpPr>
        <p:spPr>
          <a:xfrm>
            <a:off x="1333500" y="-215900"/>
            <a:ext cx="11607800" cy="1333500"/>
          </a:xfrm>
          <a:prstGeom prst="rect">
            <a:avLst/>
          </a:prstGeom>
        </p:spPr>
        <p:txBody>
          <a:bodyPr/>
          <a:lstStyle>
            <a:lvl1pPr>
              <a:defRPr b="1"/>
            </a:lvl1pPr>
          </a:lstStyle>
          <a:p>
            <a:pPr/>
            <a:r>
              <a:t>Triad #2: Path toward Intimacy</a:t>
            </a:r>
          </a:p>
        </p:txBody>
      </p:sp>
      <p:sp>
        <p:nvSpPr>
          <p:cNvPr id="192" name="(1) The ___________________"/>
          <p:cNvSpPr txBox="1"/>
          <p:nvPr/>
        </p:nvSpPr>
        <p:spPr>
          <a:xfrm>
            <a:off x="1778000" y="4394200"/>
            <a:ext cx="7797800" cy="6731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ts val="94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7835900" algn="l"/>
              </a:tabLst>
              <a:defRPr b="1" sz="3800">
                <a:solidFill>
                  <a:srgbClr val="282420"/>
                </a:solidFill>
              </a:defRPr>
            </a:lvl1pPr>
          </a:lstStyle>
          <a:p>
            <a:pPr/>
            <a:r>
              <a:t>(1) The ___________________</a:t>
            </a:r>
          </a:p>
        </p:txBody>
      </p:sp>
      <p:sp>
        <p:nvSpPr>
          <p:cNvPr id="193" name="(2) Transformation to Devotion"/>
          <p:cNvSpPr txBox="1"/>
          <p:nvPr/>
        </p:nvSpPr>
        <p:spPr>
          <a:xfrm>
            <a:off x="1778000" y="5664200"/>
            <a:ext cx="10337800" cy="6731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ts val="94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10375900" algn="l"/>
              </a:tabLst>
              <a:defRPr b="1" sz="3800">
                <a:solidFill>
                  <a:srgbClr val="282420"/>
                </a:solidFill>
              </a:defRPr>
            </a:lvl1pPr>
          </a:lstStyle>
          <a:p>
            <a:pPr/>
            <a:r>
              <a:t>(2) Transformation to Devotion</a:t>
            </a:r>
          </a:p>
        </p:txBody>
      </p:sp>
      <p:sp>
        <p:nvSpPr>
          <p:cNvPr id="194" name="(3) Transformation to Surrender"/>
          <p:cNvSpPr txBox="1"/>
          <p:nvPr/>
        </p:nvSpPr>
        <p:spPr>
          <a:xfrm>
            <a:off x="1778000" y="6858000"/>
            <a:ext cx="9817100" cy="6731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ts val="94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9855200" algn="l"/>
              </a:tabLst>
              <a:defRPr b="1" sz="3800">
                <a:solidFill>
                  <a:srgbClr val="282420"/>
                </a:solidFill>
              </a:defRPr>
            </a:lvl1pPr>
          </a:lstStyle>
          <a:p>
            <a:pPr/>
            <a:r>
              <a:t>(3) Transformation to Surrender</a:t>
            </a:r>
          </a:p>
        </p:txBody>
      </p:sp>
      <p:sp>
        <p:nvSpPr>
          <p:cNvPr id="195" name="• Focus is totally outward…"/>
          <p:cNvSpPr txBox="1"/>
          <p:nvPr/>
        </p:nvSpPr>
        <p:spPr>
          <a:xfrm>
            <a:off x="3447107" y="7614259"/>
            <a:ext cx="5985012" cy="23622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p>
            <a:pPr algn="l">
              <a:lnSpc>
                <a:spcPts val="52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3000">
                <a:solidFill>
                  <a:srgbClr val="000000"/>
                </a:solidFill>
              </a:defRPr>
            </a:pPr>
            <a:r>
              <a:t>• Focus is totally outward</a:t>
            </a:r>
          </a:p>
          <a:p>
            <a:pPr algn="l">
              <a:lnSpc>
                <a:spcPts val="52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3000">
                <a:solidFill>
                  <a:srgbClr val="000000"/>
                </a:solidFill>
              </a:defRPr>
            </a:pPr>
            <a:r>
              <a:t>• Maintains her responsibility</a:t>
            </a:r>
          </a:p>
          <a:p>
            <a:pPr algn="l">
              <a:lnSpc>
                <a:spcPts val="52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3000">
                <a:solidFill>
                  <a:srgbClr val="000000"/>
                </a:solidFill>
              </a:defRPr>
            </a:pPr>
            <a:r>
              <a:t>• Fulfillment</a:t>
            </a:r>
          </a:p>
        </p:txBody>
      </p:sp>
      <p:sp>
        <p:nvSpPr>
          <p:cNvPr id="196" name="Commitment"/>
          <p:cNvSpPr txBox="1"/>
          <p:nvPr/>
        </p:nvSpPr>
        <p:spPr>
          <a:xfrm>
            <a:off x="4127500" y="4356100"/>
            <a:ext cx="3318124" cy="6731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lvl1pPr algn="l">
              <a:lnSpc>
                <a:spcPts val="94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7835900" algn="l"/>
              </a:tabLst>
              <a:defRPr b="1" sz="3800">
                <a:solidFill>
                  <a:srgbClr val="B41B3C"/>
                </a:solidFill>
              </a:defRPr>
            </a:lvl1pPr>
          </a:lstStyle>
          <a:p>
            <a:pPr/>
            <a:r>
              <a:t>Commitment</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entr" nodeType="afterEffect" presetSubtype="4" presetID="2" grpId="1" fill="hold">
                                  <p:stCondLst>
                                    <p:cond delay="0"/>
                                  </p:stCondLst>
                                  <p:iterate type="el" backwards="0">
                                    <p:tmAbs val="0"/>
                                  </p:iterate>
                                  <p:childTnLst>
                                    <p:set>
                                      <p:cBhvr>
                                        <p:cTn id="6" fill="hold"/>
                                        <p:tgtEl>
                                          <p:spTgt spid="190"/>
                                        </p:tgtEl>
                                        <p:attrNameLst>
                                          <p:attrName>style.visibility</p:attrName>
                                        </p:attrNameLst>
                                      </p:cBhvr>
                                      <p:to>
                                        <p:strVal val="visible"/>
                                      </p:to>
                                    </p:set>
                                    <p:anim calcmode="lin" valueType="num">
                                      <p:cBhvr>
                                        <p:cTn id="7" dur="2000" fill="hold"/>
                                        <p:tgtEl>
                                          <p:spTgt spid="190"/>
                                        </p:tgtEl>
                                        <p:attrNameLst>
                                          <p:attrName>ppt_x</p:attrName>
                                        </p:attrNameLst>
                                      </p:cBhvr>
                                      <p:tavLst>
                                        <p:tav tm="0">
                                          <p:val>
                                            <p:strVal val="#ppt_x"/>
                                          </p:val>
                                        </p:tav>
                                        <p:tav tm="100000">
                                          <p:val>
                                            <p:strVal val="#ppt_x"/>
                                          </p:val>
                                        </p:tav>
                                      </p:tavLst>
                                    </p:anim>
                                    <p:anim calcmode="lin" valueType="num">
                                      <p:cBhvr>
                                        <p:cTn id="8" dur="2000" fill="hold"/>
                                        <p:tgtEl>
                                          <p:spTgt spid="19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Class="entr" nodeType="clickEffect" presetSubtype="8" presetID="2" grpId="2" fill="hold">
                                  <p:stCondLst>
                                    <p:cond delay="0"/>
                                  </p:stCondLst>
                                  <p:iterate type="el" backwards="0">
                                    <p:tmAbs val="0"/>
                                  </p:iterate>
                                  <p:childTnLst>
                                    <p:set>
                                      <p:cBhvr>
                                        <p:cTn id="12" fill="hold"/>
                                        <p:tgtEl>
                                          <p:spTgt spid="192"/>
                                        </p:tgtEl>
                                        <p:attrNameLst>
                                          <p:attrName>style.visibility</p:attrName>
                                        </p:attrNameLst>
                                      </p:cBhvr>
                                      <p:to>
                                        <p:strVal val="visible"/>
                                      </p:to>
                                    </p:set>
                                    <p:anim calcmode="lin" valueType="num">
                                      <p:cBhvr>
                                        <p:cTn id="13" dur="1000" fill="hold"/>
                                        <p:tgtEl>
                                          <p:spTgt spid="192"/>
                                        </p:tgtEl>
                                        <p:attrNameLst>
                                          <p:attrName>ppt_x</p:attrName>
                                        </p:attrNameLst>
                                      </p:cBhvr>
                                      <p:tavLst>
                                        <p:tav tm="0">
                                          <p:val>
                                            <p:strVal val="0-#ppt_w/2"/>
                                          </p:val>
                                        </p:tav>
                                        <p:tav tm="100000">
                                          <p:val>
                                            <p:strVal val="#ppt_x"/>
                                          </p:val>
                                        </p:tav>
                                      </p:tavLst>
                                    </p:anim>
                                    <p:anim calcmode="lin" valueType="num">
                                      <p:cBhvr>
                                        <p:cTn id="14" dur="1000" fill="hold"/>
                                        <p:tgtEl>
                                          <p:spTgt spid="192"/>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Class="entr" nodeType="afterEffect" presetSubtype="1" presetID="2" grpId="3" fill="hold">
                                  <p:stCondLst>
                                    <p:cond delay="0"/>
                                  </p:stCondLst>
                                  <p:iterate type="lt" backwards="0">
                                    <p:tmAbs val="0"/>
                                  </p:iterate>
                                  <p:childTnLst>
                                    <p:set>
                                      <p:cBhvr>
                                        <p:cTn id="17" fill="hold"/>
                                        <p:tgtEl>
                                          <p:spTgt spid="196"/>
                                        </p:tgtEl>
                                        <p:attrNameLst>
                                          <p:attrName>style.visibility</p:attrName>
                                        </p:attrNameLst>
                                      </p:cBhvr>
                                      <p:to>
                                        <p:strVal val="visible"/>
                                      </p:to>
                                    </p:set>
                                    <p:anim calcmode="lin" valueType="num">
                                      <p:cBhvr>
                                        <p:cTn id="18" dur="3000" fill="hold"/>
                                        <p:tgtEl>
                                          <p:spTgt spid="196"/>
                                        </p:tgtEl>
                                        <p:attrNameLst>
                                          <p:attrName>ppt_x</p:attrName>
                                        </p:attrNameLst>
                                      </p:cBhvr>
                                      <p:tavLst>
                                        <p:tav tm="0">
                                          <p:val>
                                            <p:strVal val="#ppt_x"/>
                                          </p:val>
                                        </p:tav>
                                        <p:tav tm="100000">
                                          <p:val>
                                            <p:strVal val="#ppt_x"/>
                                          </p:val>
                                        </p:tav>
                                      </p:tavLst>
                                    </p:anim>
                                    <p:anim calcmode="lin" valueType="num">
                                      <p:cBhvr>
                                        <p:cTn id="19" dur="3000" fill="hold"/>
                                        <p:tgtEl>
                                          <p:spTgt spid="196"/>
                                        </p:tgtEl>
                                        <p:attrNameLst>
                                          <p:attrName>ppt_y</p:attrName>
                                        </p:attrNameLst>
                                      </p:cBhvr>
                                      <p:tavLst>
                                        <p:tav tm="0">
                                          <p:val>
                                            <p:strVal val="0-#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Class="entr" nodeType="clickEffect" presetSubtype="8" presetID="2" grpId="4" fill="hold">
                                  <p:stCondLst>
                                    <p:cond delay="0"/>
                                  </p:stCondLst>
                                  <p:iterate type="el" backwards="0">
                                    <p:tmAbs val="0"/>
                                  </p:iterate>
                                  <p:childTnLst>
                                    <p:set>
                                      <p:cBhvr>
                                        <p:cTn id="23" fill="hold"/>
                                        <p:tgtEl>
                                          <p:spTgt spid="193"/>
                                        </p:tgtEl>
                                        <p:attrNameLst>
                                          <p:attrName>style.visibility</p:attrName>
                                        </p:attrNameLst>
                                      </p:cBhvr>
                                      <p:to>
                                        <p:strVal val="visible"/>
                                      </p:to>
                                    </p:set>
                                    <p:anim calcmode="lin" valueType="num">
                                      <p:cBhvr>
                                        <p:cTn id="24" dur="1000" fill="hold"/>
                                        <p:tgtEl>
                                          <p:spTgt spid="193"/>
                                        </p:tgtEl>
                                        <p:attrNameLst>
                                          <p:attrName>ppt_x</p:attrName>
                                        </p:attrNameLst>
                                      </p:cBhvr>
                                      <p:tavLst>
                                        <p:tav tm="0">
                                          <p:val>
                                            <p:strVal val="0-#ppt_w/2"/>
                                          </p:val>
                                        </p:tav>
                                        <p:tav tm="100000">
                                          <p:val>
                                            <p:strVal val="#ppt_x"/>
                                          </p:val>
                                        </p:tav>
                                      </p:tavLst>
                                    </p:anim>
                                    <p:anim calcmode="lin" valueType="num">
                                      <p:cBhvr>
                                        <p:cTn id="25" dur="1000" fill="hold"/>
                                        <p:tgtEl>
                                          <p:spTgt spid="193"/>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Class="entr" nodeType="clickEffect" presetSubtype="8" presetID="2" grpId="5" fill="hold">
                                  <p:stCondLst>
                                    <p:cond delay="0"/>
                                  </p:stCondLst>
                                  <p:iterate type="el" backwards="0">
                                    <p:tmAbs val="0"/>
                                  </p:iterate>
                                  <p:childTnLst>
                                    <p:set>
                                      <p:cBhvr>
                                        <p:cTn id="29" fill="hold"/>
                                        <p:tgtEl>
                                          <p:spTgt spid="194"/>
                                        </p:tgtEl>
                                        <p:attrNameLst>
                                          <p:attrName>style.visibility</p:attrName>
                                        </p:attrNameLst>
                                      </p:cBhvr>
                                      <p:to>
                                        <p:strVal val="visible"/>
                                      </p:to>
                                    </p:set>
                                    <p:anim calcmode="lin" valueType="num">
                                      <p:cBhvr>
                                        <p:cTn id="30" dur="1000" fill="hold"/>
                                        <p:tgtEl>
                                          <p:spTgt spid="194"/>
                                        </p:tgtEl>
                                        <p:attrNameLst>
                                          <p:attrName>ppt_x</p:attrName>
                                        </p:attrNameLst>
                                      </p:cBhvr>
                                      <p:tavLst>
                                        <p:tav tm="0">
                                          <p:val>
                                            <p:strVal val="0-#ppt_w/2"/>
                                          </p:val>
                                        </p:tav>
                                        <p:tav tm="100000">
                                          <p:val>
                                            <p:strVal val="#ppt_x"/>
                                          </p:val>
                                        </p:tav>
                                      </p:tavLst>
                                    </p:anim>
                                    <p:anim calcmode="lin" valueType="num">
                                      <p:cBhvr>
                                        <p:cTn id="31" dur="1000" fill="hold"/>
                                        <p:tgtEl>
                                          <p:spTgt spid="194"/>
                                        </p:tgtEl>
                                        <p:attrNameLst>
                                          <p:attrName>ppt_y</p:attrName>
                                        </p:attrNameLst>
                                      </p:cBhvr>
                                      <p:tavLst>
                                        <p:tav tm="0">
                                          <p:val>
                                            <p:strVal val="#ppt_y"/>
                                          </p:val>
                                        </p:tav>
                                        <p:tav tm="100000">
                                          <p:val>
                                            <p:strVal val="#ppt_y"/>
                                          </p:val>
                                        </p:tav>
                                      </p:tavLst>
                                    </p:anim>
                                  </p:childTnLst>
                                </p:cTn>
                              </p:par>
                            </p:childTnLst>
                          </p:cTn>
                        </p:par>
                        <p:par>
                          <p:cTn id="32" fill="hold">
                            <p:stCondLst>
                              <p:cond delay="1000"/>
                            </p:stCondLst>
                            <p:childTnLst>
                              <p:par>
                                <p:cTn id="33" presetClass="entr" nodeType="afterEffect" presetSubtype="8" presetID="22" grpId="6" fill="hold">
                                  <p:stCondLst>
                                    <p:cond delay="0"/>
                                  </p:stCondLst>
                                  <p:iterate type="el" backwards="0">
                                    <p:tmAbs val="0"/>
                                  </p:iterate>
                                  <p:childTnLst>
                                    <p:set>
                                      <p:cBhvr>
                                        <p:cTn id="34" fill="hold"/>
                                        <p:tgtEl>
                                          <p:spTgt spid="195">
                                            <p:bg/>
                                          </p:spTgt>
                                        </p:tgtEl>
                                        <p:attrNameLst>
                                          <p:attrName>style.visibility</p:attrName>
                                        </p:attrNameLst>
                                      </p:cBhvr>
                                      <p:to>
                                        <p:strVal val="visible"/>
                                      </p:to>
                                    </p:set>
                                    <p:animEffect filter="wipe(left)" transition="in">
                                      <p:cBhvr>
                                        <p:cTn id="35" dur="1000"/>
                                        <p:tgtEl>
                                          <p:spTgt spid="195">
                                            <p:bg/>
                                          </p:spTgt>
                                        </p:tgtEl>
                                      </p:cBhvr>
                                    </p:animEffect>
                                  </p:childTnLst>
                                </p:cTn>
                              </p:par>
                              <p:par>
                                <p:cTn id="36" presetClass="entr" nodeType="withEffect" presetSubtype="8" presetID="22" grpId="6" fill="hold">
                                  <p:stCondLst>
                                    <p:cond delay="0"/>
                                  </p:stCondLst>
                                  <p:iterate type="el" backwards="0">
                                    <p:tmAbs val="0"/>
                                  </p:iterate>
                                  <p:childTnLst>
                                    <p:set>
                                      <p:cBhvr>
                                        <p:cTn id="37" fill="hold"/>
                                        <p:tgtEl>
                                          <p:spTgt spid="195">
                                            <p:txEl>
                                              <p:pRg st="0" end="0"/>
                                            </p:txEl>
                                          </p:spTgt>
                                        </p:tgtEl>
                                        <p:attrNameLst>
                                          <p:attrName>style.visibility</p:attrName>
                                        </p:attrNameLst>
                                      </p:cBhvr>
                                      <p:to>
                                        <p:strVal val="visible"/>
                                      </p:to>
                                    </p:set>
                                    <p:animEffect filter="wipe(left)" transition="in">
                                      <p:cBhvr>
                                        <p:cTn id="38" dur="1000"/>
                                        <p:tgtEl>
                                          <p:spTgt spid="195">
                                            <p:txEl>
                                              <p:pRg st="0" end="0"/>
                                            </p:txEl>
                                          </p:spTgt>
                                        </p:tgtEl>
                                      </p:cBhvr>
                                    </p:animEffect>
                                  </p:childTnLst>
                                </p:cTn>
                              </p:par>
                            </p:childTnLst>
                          </p:cTn>
                        </p:par>
                      </p:childTnLst>
                    </p:cTn>
                  </p:par>
                  <p:par>
                    <p:cTn id="39" fill="hold">
                      <p:stCondLst>
                        <p:cond delay="indefinite"/>
                      </p:stCondLst>
                      <p:childTnLst>
                        <p:par>
                          <p:cTn id="40" fill="hold">
                            <p:stCondLst>
                              <p:cond delay="0"/>
                            </p:stCondLst>
                            <p:childTnLst>
                              <p:par>
                                <p:cTn id="41" presetClass="entr" nodeType="clickEffect" presetSubtype="8" presetID="22" grpId="6" fill="hold">
                                  <p:stCondLst>
                                    <p:cond delay="0"/>
                                  </p:stCondLst>
                                  <p:iterate type="el" backwards="0">
                                    <p:tmAbs val="0"/>
                                  </p:iterate>
                                  <p:childTnLst>
                                    <p:set>
                                      <p:cBhvr>
                                        <p:cTn id="42" fill="hold"/>
                                        <p:tgtEl>
                                          <p:spTgt spid="195">
                                            <p:txEl>
                                              <p:pRg st="1" end="1"/>
                                            </p:txEl>
                                          </p:spTgt>
                                        </p:tgtEl>
                                        <p:attrNameLst>
                                          <p:attrName>style.visibility</p:attrName>
                                        </p:attrNameLst>
                                      </p:cBhvr>
                                      <p:to>
                                        <p:strVal val="visible"/>
                                      </p:to>
                                    </p:set>
                                    <p:animEffect filter="wipe(left)" transition="in">
                                      <p:cBhvr>
                                        <p:cTn id="43" dur="1000"/>
                                        <p:tgtEl>
                                          <p:spTgt spid="195">
                                            <p:txEl>
                                              <p:pRg st="1" end="1"/>
                                            </p:txEl>
                                          </p:spTgt>
                                        </p:tgtEl>
                                      </p:cBhvr>
                                    </p:animEffect>
                                  </p:childTnLst>
                                </p:cTn>
                              </p:par>
                            </p:childTnLst>
                          </p:cTn>
                        </p:par>
                      </p:childTnLst>
                    </p:cTn>
                  </p:par>
                  <p:par>
                    <p:cTn id="44" fill="hold">
                      <p:stCondLst>
                        <p:cond delay="indefinite"/>
                      </p:stCondLst>
                      <p:childTnLst>
                        <p:par>
                          <p:cTn id="45" fill="hold">
                            <p:stCondLst>
                              <p:cond delay="0"/>
                            </p:stCondLst>
                            <p:childTnLst>
                              <p:par>
                                <p:cTn id="46" presetClass="entr" nodeType="clickEffect" presetSubtype="8" presetID="22" grpId="6" fill="hold">
                                  <p:stCondLst>
                                    <p:cond delay="0"/>
                                  </p:stCondLst>
                                  <p:iterate type="el" backwards="0">
                                    <p:tmAbs val="0"/>
                                  </p:iterate>
                                  <p:childTnLst>
                                    <p:set>
                                      <p:cBhvr>
                                        <p:cTn id="47" fill="hold"/>
                                        <p:tgtEl>
                                          <p:spTgt spid="195">
                                            <p:txEl>
                                              <p:pRg st="2" end="2"/>
                                            </p:txEl>
                                          </p:spTgt>
                                        </p:tgtEl>
                                        <p:attrNameLst>
                                          <p:attrName>style.visibility</p:attrName>
                                        </p:attrNameLst>
                                      </p:cBhvr>
                                      <p:to>
                                        <p:strVal val="visible"/>
                                      </p:to>
                                    </p:set>
                                    <p:animEffect filter="wipe(left)" transition="in">
                                      <p:cBhvr>
                                        <p:cTn id="48" dur="1000"/>
                                        <p:tgtEl>
                                          <p:spTgt spid="195">
                                            <p:txEl>
                                              <p:pRg st="2" end="2"/>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92" grpId="2"/>
      <p:bldP build="whole" bldLvl="1" animBg="1" rev="0" advAuto="0" spid="196" grpId="3"/>
      <p:bldP build="whole" bldLvl="1" animBg="1" rev="0" advAuto="0" spid="193" grpId="4"/>
      <p:bldP build="whole" bldLvl="1" animBg="1" rev="0" advAuto="0" spid="194" grpId="5"/>
      <p:bldP build="whole" bldLvl="1" animBg="1" rev="0" advAuto="0" spid="190" grpId="1"/>
      <p:bldP build="p" bldLvl="5" animBg="1" rev="0" advAuto="0" spid="195" grpId="6"/>
    </p:bldLst>
  </p:timing>
</p:sld>
</file>

<file path=ppt/slides/slide1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98" name="“Cherish your wife.”…"/>
          <p:cNvSpPr txBox="1"/>
          <p:nvPr/>
        </p:nvSpPr>
        <p:spPr>
          <a:xfrm>
            <a:off x="4453823" y="1322952"/>
            <a:ext cx="4850538" cy="12573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1" sz="3800">
                <a:solidFill>
                  <a:srgbClr val="444444"/>
                </a:solidFill>
              </a:defRPr>
            </a:pPr>
            <a:r>
              <a:t>“Cherish your wife.”</a:t>
            </a:r>
          </a:p>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1" sz="3800">
                <a:solidFill>
                  <a:srgbClr val="444444"/>
                </a:solidFill>
              </a:defRPr>
            </a:pPr>
            <a:r>
              <a:t>“Love your wives.”</a:t>
            </a:r>
          </a:p>
        </p:txBody>
      </p:sp>
      <p:pic>
        <p:nvPicPr>
          <p:cNvPr id="199" name="Man.png" descr="Man.png"/>
          <p:cNvPicPr>
            <a:picLocks noChangeAspect="1"/>
          </p:cNvPicPr>
          <p:nvPr/>
        </p:nvPicPr>
        <p:blipFill>
          <a:blip r:embed="rId2">
            <a:extLst/>
          </a:blip>
          <a:stretch>
            <a:fillRect/>
          </a:stretch>
        </p:blipFill>
        <p:spPr>
          <a:xfrm>
            <a:off x="1611452" y="2723449"/>
            <a:ext cx="2443602" cy="3218403"/>
          </a:xfrm>
          <a:prstGeom prst="rect">
            <a:avLst/>
          </a:prstGeom>
          <a:ln w="12700">
            <a:miter lim="400000"/>
          </a:ln>
        </p:spPr>
      </p:pic>
      <p:pic>
        <p:nvPicPr>
          <p:cNvPr id="200" name="pasted12.pdf" descr="pasted12.pdf"/>
          <p:cNvPicPr>
            <a:picLocks noChangeAspect="1"/>
          </p:cNvPicPr>
          <p:nvPr/>
        </p:nvPicPr>
        <p:blipFill>
          <a:blip r:embed="rId3">
            <a:extLst/>
          </a:blip>
          <a:stretch>
            <a:fillRect/>
          </a:stretch>
        </p:blipFill>
        <p:spPr>
          <a:xfrm>
            <a:off x="3825283" y="3176064"/>
            <a:ext cx="8044265" cy="6392793"/>
          </a:xfrm>
          <a:prstGeom prst="rect">
            <a:avLst/>
          </a:prstGeom>
          <a:ln w="12700">
            <a:miter lim="400000"/>
          </a:ln>
        </p:spPr>
      </p:pic>
      <p:sp>
        <p:nvSpPr>
          <p:cNvPr id="201" name="Constant love…"/>
          <p:cNvSpPr/>
          <p:nvPr/>
        </p:nvSpPr>
        <p:spPr>
          <a:xfrm>
            <a:off x="4508584" y="2646543"/>
            <a:ext cx="4779627" cy="3372215"/>
          </a:xfrm>
          <a:prstGeom prst="rightArrow">
            <a:avLst>
              <a:gd name="adj1" fmla="val 75000"/>
              <a:gd name="adj2" fmla="val 25357"/>
            </a:avLst>
          </a:prstGeom>
          <a:ln w="25400">
            <a:solidFill>
              <a:srgbClr val="444444"/>
            </a:solidFill>
            <a:miter lim="400000"/>
          </a:ln>
          <a:effectLst>
            <a:outerShdw sx="100000" sy="100000" kx="0" ky="0" algn="b" rotWithShape="0" blurRad="101600" dist="25400" dir="2700000">
              <a:srgbClr val="000000">
                <a:alpha val="75000"/>
              </a:srgbClr>
            </a:outerShdw>
          </a:effectLst>
          <a:extLst>
            <a:ext uri="{C572A759-6A51-4108-AA02-DFA0A04FC94B}">
              <ma14:wrappingTextBoxFlag xmlns:ma14="http://schemas.microsoft.com/office/mac/drawingml/2011/main" val="1"/>
            </a:ext>
          </a:extLst>
        </p:spPr>
        <p:txBody>
          <a:bodyPr lIns="38100" tIns="38100" rIns="38100" bIns="38100" anchor="ct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defRPr>
            </a:pPr>
            <a:r>
              <a:t>Constant love</a:t>
            </a:r>
          </a:p>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defRPr>
            </a:pPr>
            <a:r>
              <a:t>‘Agape’ love</a:t>
            </a:r>
          </a:p>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defRPr>
            </a:pPr>
            <a:r>
              <a:t>Unchanging love</a:t>
            </a:r>
          </a:p>
        </p:txBody>
      </p:sp>
      <p:sp>
        <p:nvSpPr>
          <p:cNvPr id="202" name="Constantly Enriching our Marriages"/>
          <p:cNvSpPr txBox="1"/>
          <p:nvPr>
            <p:ph type="title"/>
          </p:nvPr>
        </p:nvSpPr>
        <p:spPr>
          <a:xfrm>
            <a:off x="1447800" y="-76200"/>
            <a:ext cx="11557000" cy="1333500"/>
          </a:xfrm>
          <a:prstGeom prst="rect">
            <a:avLst/>
          </a:prstGeom>
        </p:spPr>
        <p:txBody>
          <a:bodyPr/>
          <a:lstStyle>
            <a:lvl1pPr>
              <a:lnSpc>
                <a:spcPts val="6700"/>
              </a:lnSpc>
              <a:defRPr sz="5600"/>
            </a:lvl1pPr>
          </a:lstStyle>
          <a:p>
            <a:pPr/>
            <a:r>
              <a:t>Constantly Enriching our Marriages</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entr" nodeType="afterEffect" presetID="10" grpId="1" fill="hold">
                                  <p:stCondLst>
                                    <p:cond delay="0"/>
                                  </p:stCondLst>
                                  <p:iterate type="el" backwards="0">
                                    <p:tmAbs val="0"/>
                                  </p:iterate>
                                  <p:childTnLst>
                                    <p:set>
                                      <p:cBhvr>
                                        <p:cTn id="6" fill="hold"/>
                                        <p:tgtEl>
                                          <p:spTgt spid="198"/>
                                        </p:tgtEl>
                                        <p:attrNameLst>
                                          <p:attrName>style.visibility</p:attrName>
                                        </p:attrNameLst>
                                      </p:cBhvr>
                                      <p:to>
                                        <p:strVal val="visible"/>
                                      </p:to>
                                    </p:set>
                                    <p:animEffect filter="fade" transition="in">
                                      <p:cBhvr>
                                        <p:cTn id="7" dur="1500"/>
                                        <p:tgtEl>
                                          <p:spTgt spid="19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98" grpId="1"/>
    </p:bldLst>
  </p:timing>
</p:sld>
</file>

<file path=ppt/slides/slide1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04" name="Four Steps to a Great Marriage"/>
          <p:cNvSpPr txBox="1"/>
          <p:nvPr>
            <p:ph type="title"/>
          </p:nvPr>
        </p:nvSpPr>
        <p:spPr>
          <a:xfrm>
            <a:off x="1473200" y="-152400"/>
            <a:ext cx="11417300" cy="1333500"/>
          </a:xfrm>
          <a:prstGeom prst="rect">
            <a:avLst/>
          </a:prstGeom>
        </p:spPr>
        <p:txBody>
          <a:bodyPr/>
          <a:lstStyle>
            <a:lvl1pPr>
              <a:defRPr b="1"/>
            </a:lvl1pPr>
          </a:lstStyle>
          <a:p>
            <a:pPr/>
            <a:r>
              <a:t>Four Steps to a Great Marriage</a:t>
            </a:r>
          </a:p>
        </p:txBody>
      </p:sp>
      <p:graphicFrame>
        <p:nvGraphicFramePr>
          <p:cNvPr id="205" name="Table"/>
          <p:cNvGraphicFramePr/>
          <p:nvPr/>
        </p:nvGraphicFramePr>
        <p:xfrm>
          <a:off x="2101850" y="1477498"/>
          <a:ext cx="10160000" cy="7302501"/>
        </p:xfrm>
        <a:graphic xmlns:a="http://schemas.openxmlformats.org/drawingml/2006/main">
          <a:graphicData uri="http://schemas.openxmlformats.org/drawingml/2006/table">
            <a:tbl>
              <a:tblPr firstCol="0" firstRow="0" lastCol="0" lastRow="0" bandCol="0" bandRow="0" rtl="0">
                <a:tableStyleId>{8F44A2F1-9E1F-4B54-A3A2-5F16C0AD49E2}</a:tableStyleId>
              </a:tblPr>
              <a:tblGrid>
                <a:gridCol w="10160000"/>
              </a:tblGrid>
              <a:tr h="1821915">
                <a:tc>
                  <a:txBody>
                    <a:bodyPr/>
                    <a:lstStyle/>
                    <a:p>
                      <a:pPr marL="76200" marR="63500" algn="l">
                        <a:lnSpc>
                          <a:spcPts val="4900"/>
                        </a:lnSpc>
                        <a:tabLst>
                          <a:tab pos="12484100" algn="l"/>
                        </a:tabLst>
                        <a:defRPr sz="1800">
                          <a:solidFill>
                            <a:srgbClr val="000000"/>
                          </a:solidFill>
                        </a:defRPr>
                      </a:pPr>
                      <a:r>
                        <a:rPr b="1" sz="3800"/>
                        <a:t>1) Spouses have a life commitment to their spouse.</a:t>
                      </a:r>
                    </a:p>
                  </a:txBody>
                  <a:tcPr marL="215900" marR="215900" marT="215900" marB="2159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tcPr>
                </a:tc>
              </a:tr>
              <a:tr h="1836736">
                <a:tc>
                  <a:txBody>
                    <a:bodyPr/>
                    <a:lstStyle/>
                    <a:p>
                      <a:pPr marL="76200" marR="63500" algn="l">
                        <a:lnSpc>
                          <a:spcPts val="4900"/>
                        </a:lnSpc>
                        <a:tabLst>
                          <a:tab pos="12484100" algn="l"/>
                        </a:tabLst>
                        <a:defRPr sz="1800">
                          <a:solidFill>
                            <a:srgbClr val="000000"/>
                          </a:solidFill>
                        </a:defRPr>
                      </a:pPr>
                      <a:r>
                        <a:rPr b="1" sz="3800"/>
                        <a:t>2) Be interested in each other.</a:t>
                      </a:r>
                    </a:p>
                  </a:txBody>
                  <a:tcPr marL="215900" marR="215900" marT="215900" marB="2159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tcPr>
                </a:tc>
              </a:tr>
              <a:tr h="1821925">
                <a:tc>
                  <a:txBody>
                    <a:bodyPr/>
                    <a:lstStyle/>
                    <a:p>
                      <a:pPr marL="76200" marR="63500" algn="l">
                        <a:lnSpc>
                          <a:spcPts val="4900"/>
                        </a:lnSpc>
                        <a:tabLst>
                          <a:tab pos="12484100" algn="l"/>
                        </a:tabLst>
                        <a:defRPr sz="1800">
                          <a:solidFill>
                            <a:srgbClr val="000000"/>
                          </a:solidFill>
                        </a:defRPr>
                      </a:pPr>
                      <a:r>
                        <a:rPr b="1" sz="3800"/>
                        <a:t>3) Spouses spend private time talking with each other.</a:t>
                      </a:r>
                    </a:p>
                  </a:txBody>
                  <a:tcPr marL="215900" marR="215900" marT="215900" marB="2159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tcPr>
                </a:tc>
              </a:tr>
              <a:tr h="1821922">
                <a:tc>
                  <a:txBody>
                    <a:bodyPr/>
                    <a:lstStyle/>
                    <a:p>
                      <a:pPr marL="76200" marR="63500" algn="l">
                        <a:lnSpc>
                          <a:spcPts val="4900"/>
                        </a:lnSpc>
                        <a:tabLst>
                          <a:tab pos="12484100" algn="l"/>
                        </a:tabLst>
                        <a:defRPr sz="1800">
                          <a:solidFill>
                            <a:srgbClr val="000000"/>
                          </a:solidFill>
                        </a:defRPr>
                      </a:pPr>
                      <a:r>
                        <a:rPr b="1" sz="3800"/>
                        <a:t>4) Spouses are willing to quickly forgive each other.</a:t>
                      </a:r>
                    </a:p>
                  </a:txBody>
                  <a:tcPr marL="215900" marR="215900" marT="215900" marB="2159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tcPr>
                </a:tc>
              </a:tr>
            </a:tbl>
          </a:graphicData>
        </a:graphic>
      </p:graphicFrame>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4" presetID="7" grpId="1" fill="hold">
                                  <p:stCondLst>
                                    <p:cond delay="0"/>
                                  </p:stCondLst>
                                  <p:iterate type="el" backwards="0">
                                    <p:tmAbs val="0"/>
                                  </p:iterate>
                                  <p:childTnLst>
                                    <p:set>
                                      <p:cBhvr>
                                        <p:cTn id="6" fill="hold"/>
                                        <p:tgtEl>
                                          <p:spTgt spid="205"/>
                                        </p:tgtEl>
                                        <p:attrNameLst>
                                          <p:attrName>style.visibility</p:attrName>
                                        </p:attrNameLst>
                                      </p:cBhvr>
                                      <p:to>
                                        <p:strVal val="visible"/>
                                      </p:to>
                                    </p:set>
                                    <p:anim calcmode="lin" valueType="num">
                                      <p:cBhvr>
                                        <p:cTn id="7" dur="2000" fill="hold"/>
                                        <p:tgtEl>
                                          <p:spTgt spid="205"/>
                                        </p:tgtEl>
                                        <p:attrNameLst>
                                          <p:attrName>ppt_x</p:attrName>
                                        </p:attrNameLst>
                                      </p:cBhvr>
                                      <p:tavLst>
                                        <p:tav tm="0">
                                          <p:val>
                                            <p:strVal val="#ppt_x"/>
                                          </p:val>
                                        </p:tav>
                                        <p:tav tm="100000">
                                          <p:val>
                                            <p:strVal val="#ppt_x"/>
                                          </p:val>
                                        </p:tav>
                                      </p:tavLst>
                                    </p:anim>
                                    <p:anim calcmode="lin" valueType="num">
                                      <p:cBhvr>
                                        <p:cTn id="8" dur="2000" fill="hold"/>
                                        <p:tgtEl>
                                          <p:spTgt spid="20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205" grpId="1"/>
    </p:bldLst>
  </p:timing>
</p:sld>
</file>

<file path=ppt/slides/slide1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grpSp>
        <p:nvGrpSpPr>
          <p:cNvPr id="215" name="Group"/>
          <p:cNvGrpSpPr/>
          <p:nvPr/>
        </p:nvGrpSpPr>
        <p:grpSpPr>
          <a:xfrm>
            <a:off x="4102100" y="1714500"/>
            <a:ext cx="6032500" cy="1104900"/>
            <a:chOff x="0" y="0"/>
            <a:chExt cx="6032500" cy="1104900"/>
          </a:xfrm>
        </p:grpSpPr>
        <p:grpSp>
          <p:nvGrpSpPr>
            <p:cNvPr id="211" name="Group"/>
            <p:cNvGrpSpPr/>
            <p:nvPr/>
          </p:nvGrpSpPr>
          <p:grpSpPr>
            <a:xfrm>
              <a:off x="3009900" y="0"/>
              <a:ext cx="3022600" cy="1104900"/>
              <a:chOff x="0" y="0"/>
              <a:chExt cx="3022600" cy="1104900"/>
            </a:xfrm>
          </p:grpSpPr>
          <p:sp>
            <p:nvSpPr>
              <p:cNvPr id="209" name="Oval"/>
              <p:cNvSpPr/>
              <p:nvPr/>
            </p:nvSpPr>
            <p:spPr>
              <a:xfrm>
                <a:off x="0" y="0"/>
                <a:ext cx="3022600" cy="1104900"/>
              </a:xfrm>
              <a:prstGeom prst="ellipse">
                <a:avLst/>
              </a:prstGeom>
              <a:solidFill>
                <a:srgbClr val="FFD1F8"/>
              </a:solidFill>
              <a:ln w="25400" cap="flat">
                <a:noFill/>
                <a:miter lim="400000"/>
              </a:ln>
              <a:effectLst>
                <a:outerShdw sx="100000" sy="100000" kx="0" ky="0" algn="b" rotWithShape="0" blurRad="50800" dist="38100" dir="2700000">
                  <a:srgbClr val="000000">
                    <a:alpha val="75000"/>
                  </a:srgbClr>
                </a:outerShdw>
              </a:effectLst>
            </p:spPr>
            <p:txBody>
              <a:bodyPr wrap="square" lIns="38100" tIns="38100" rIns="38100" bIns="38100" numCol="1" anchor="ctr">
                <a:noAutofit/>
              </a:bodyPr>
              <a:lstStyle/>
              <a:p>
                <a:pPr>
                  <a:defRPr>
                    <a:effectLst>
                      <a:outerShdw sx="100000" sy="100000" kx="0" ky="0" algn="b" rotWithShape="0" blurRad="38100" dist="12700" dir="5400000">
                        <a:srgbClr val="000000">
                          <a:alpha val="50000"/>
                        </a:srgbClr>
                      </a:outerShdw>
                    </a:effectLst>
                  </a:defRPr>
                </a:pPr>
              </a:p>
            </p:txBody>
          </p:sp>
          <p:sp>
            <p:nvSpPr>
              <p:cNvPr id="210" name="妻子"/>
              <p:cNvSpPr/>
              <p:nvPr/>
            </p:nvSpPr>
            <p:spPr>
              <a:xfrm>
                <a:off x="812800" y="101600"/>
                <a:ext cx="1638300" cy="863600"/>
              </a:xfrm>
              <a:prstGeom prst="rect">
                <a:avLst/>
              </a:prstGeom>
              <a:noFill/>
              <a:ln w="12700" cap="flat">
                <a:noFill/>
                <a:miter lim="400000"/>
              </a:ln>
              <a:effectLst>
                <a:outerShdw sx="100000" sy="100000" kx="0" ky="0" algn="b" rotWithShape="0" blurRad="50800" dist="38100" dir="2700000">
                  <a:srgbClr val="000000">
                    <a:alpha val="75000"/>
                  </a:srgbClr>
                </a:outerShdw>
              </a:effectLst>
              <a:extLst>
                <a:ext uri="{C572A759-6A51-4108-AA02-DFA0A04FC94B}">
                  <ma14:wrappingTextBoxFlag xmlns:ma14="http://schemas.microsoft.com/office/mac/drawingml/2011/main" val="1"/>
                </a:ext>
              </a:extLst>
            </p:spPr>
            <p:txBody>
              <a:bodyPr wrap="none" lIns="50800" tIns="50800" rIns="50800" bIns="50800" numCol="1" anchor="t">
                <a:spAutoFit/>
              </a:bodyPr>
              <a:lstStyle>
                <a:lvl1pPr algn="l">
                  <a:lnSpc>
                    <a:spcPts val="72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6000">
                    <a:solidFill>
                      <a:srgbClr val="000000"/>
                    </a:solidFill>
                    <a:latin typeface="蘋果儷細宋"/>
                    <a:ea typeface="蘋果儷細宋"/>
                    <a:cs typeface="蘋果儷細宋"/>
                    <a:sym typeface="蘋果儷細宋"/>
                  </a:defRPr>
                </a:lvl1pPr>
              </a:lstStyle>
              <a:p>
                <a:pPr/>
                <a:r>
                  <a:t>妻子</a:t>
                </a:r>
              </a:p>
            </p:txBody>
          </p:sp>
        </p:grpSp>
        <p:grpSp>
          <p:nvGrpSpPr>
            <p:cNvPr id="214" name="Group"/>
            <p:cNvGrpSpPr/>
            <p:nvPr/>
          </p:nvGrpSpPr>
          <p:grpSpPr>
            <a:xfrm>
              <a:off x="0" y="0"/>
              <a:ext cx="3022600" cy="1104900"/>
              <a:chOff x="0" y="0"/>
              <a:chExt cx="3022600" cy="1104900"/>
            </a:xfrm>
          </p:grpSpPr>
          <p:sp>
            <p:nvSpPr>
              <p:cNvPr id="212" name="Oval"/>
              <p:cNvSpPr/>
              <p:nvPr/>
            </p:nvSpPr>
            <p:spPr>
              <a:xfrm>
                <a:off x="0" y="0"/>
                <a:ext cx="3022600" cy="1104900"/>
              </a:xfrm>
              <a:prstGeom prst="ellipse">
                <a:avLst/>
              </a:prstGeom>
              <a:solidFill>
                <a:srgbClr val="CEF4FF"/>
              </a:solidFill>
              <a:ln w="25400" cap="flat">
                <a:noFill/>
                <a:miter lim="400000"/>
              </a:ln>
              <a:effectLst>
                <a:outerShdw sx="100000" sy="100000" kx="0" ky="0" algn="b" rotWithShape="0" blurRad="50800" dist="38100" dir="2700000">
                  <a:srgbClr val="000000">
                    <a:alpha val="75000"/>
                  </a:srgbClr>
                </a:outerShdw>
              </a:effectLst>
            </p:spPr>
            <p:txBody>
              <a:bodyPr wrap="square" lIns="38100" tIns="38100" rIns="38100" bIns="38100" numCol="1" anchor="ctr">
                <a:noAutofit/>
              </a:bodyPr>
              <a:lstStyle/>
              <a:p>
                <a:pPr>
                  <a:defRPr>
                    <a:effectLst>
                      <a:outerShdw sx="100000" sy="100000" kx="0" ky="0" algn="b" rotWithShape="0" blurRad="38100" dist="12700" dir="5400000">
                        <a:srgbClr val="000000">
                          <a:alpha val="50000"/>
                        </a:srgbClr>
                      </a:outerShdw>
                    </a:effectLst>
                  </a:defRPr>
                </a:pPr>
              </a:p>
            </p:txBody>
          </p:sp>
          <p:sp>
            <p:nvSpPr>
              <p:cNvPr id="213" name="丈夫"/>
              <p:cNvSpPr/>
              <p:nvPr/>
            </p:nvSpPr>
            <p:spPr>
              <a:xfrm>
                <a:off x="723900" y="50800"/>
                <a:ext cx="1638300" cy="863600"/>
              </a:xfrm>
              <a:prstGeom prst="rect">
                <a:avLst/>
              </a:prstGeom>
              <a:noFill/>
              <a:ln w="12700" cap="flat">
                <a:noFill/>
                <a:miter lim="400000"/>
              </a:ln>
              <a:effectLst>
                <a:outerShdw sx="100000" sy="100000" kx="0" ky="0" algn="b" rotWithShape="0" blurRad="50800" dist="38100" dir="2700000">
                  <a:srgbClr val="000000">
                    <a:alpha val="75000"/>
                  </a:srgbClr>
                </a:outerShdw>
              </a:effectLst>
              <a:extLst>
                <a:ext uri="{C572A759-6A51-4108-AA02-DFA0A04FC94B}">
                  <ma14:wrappingTextBoxFlag xmlns:ma14="http://schemas.microsoft.com/office/mac/drawingml/2011/main" val="1"/>
                </a:ext>
              </a:extLst>
            </p:spPr>
            <p:txBody>
              <a:bodyPr wrap="none" lIns="50800" tIns="50800" rIns="50800" bIns="50800" numCol="1" anchor="t">
                <a:spAutoFit/>
              </a:bodyPr>
              <a:lstStyle>
                <a:lvl1pPr algn="l">
                  <a:lnSpc>
                    <a:spcPts val="72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6000">
                    <a:solidFill>
                      <a:srgbClr val="000000"/>
                    </a:solidFill>
                    <a:latin typeface="蘋果儷細宋"/>
                    <a:ea typeface="蘋果儷細宋"/>
                    <a:cs typeface="蘋果儷細宋"/>
                    <a:sym typeface="蘋果儷細宋"/>
                  </a:defRPr>
                </a:lvl1pPr>
              </a:lstStyle>
              <a:p>
                <a:pPr/>
                <a:r>
                  <a:t>丈夫</a:t>
                </a:r>
              </a:p>
            </p:txBody>
          </p:sp>
        </p:grpSp>
      </p:grpSp>
      <p:sp>
        <p:nvSpPr>
          <p:cNvPr id="216" name="家庭作業"/>
          <p:cNvSpPr/>
          <p:nvPr/>
        </p:nvSpPr>
        <p:spPr>
          <a:xfrm>
            <a:off x="3759200" y="177800"/>
            <a:ext cx="6934284" cy="1447800"/>
          </a:xfrm>
          <a:prstGeom prst="rect">
            <a:avLst/>
          </a:prstGeom>
          <a:ln w="12700">
            <a:miter lim="400000"/>
          </a:ln>
          <a:effectLst>
            <a:outerShdw sx="100000" sy="100000" kx="0" ky="0" algn="b" rotWithShape="0" blurRad="50800" dist="88900" dir="2700000">
              <a:srgbClr val="000000">
                <a:alpha val="75000"/>
              </a:srgbClr>
            </a:outerShdw>
          </a:effectLst>
          <a:extLst>
            <a:ext uri="{C572A759-6A51-4108-AA02-DFA0A04FC94B}">
              <ma14:wrappingTextBoxFlag xmlns:ma14="http://schemas.microsoft.com/office/mac/drawingml/2011/main" val="1"/>
            </a:ext>
          </a:extLst>
        </p:spPr>
        <p:txBody>
          <a:bodyPr wrap="none" lIns="50800" tIns="50800" rIns="50800" bIns="50800">
            <a:spAutoFit/>
          </a:bodyPr>
          <a:lstStyle>
            <a:lvl1pPr algn="l">
              <a:lnSpc>
                <a:spcPts val="127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pc="2825" sz="10600">
                <a:solidFill>
                  <a:srgbClr val="000000"/>
                </a:solidFill>
                <a:latin typeface="蘋果儷細宋"/>
                <a:ea typeface="蘋果儷細宋"/>
                <a:cs typeface="蘋果儷細宋"/>
                <a:sym typeface="蘋果儷細宋"/>
              </a:defRPr>
            </a:lvl1pPr>
          </a:lstStyle>
          <a:p>
            <a:pPr/>
            <a:r>
              <a:t>家庭作業</a:t>
            </a:r>
          </a:p>
        </p:txBody>
      </p:sp>
      <p:sp>
        <p:nvSpPr>
          <p:cNvPr id="217" name="Any criticism, worries, fear in your past? Welcome God to come wipe it away with His love.…"/>
          <p:cNvSpPr txBox="1"/>
          <p:nvPr>
            <p:ph type="body" idx="1"/>
          </p:nvPr>
        </p:nvSpPr>
        <p:spPr>
          <a:xfrm>
            <a:off x="1959171" y="2565400"/>
            <a:ext cx="9690101" cy="6096000"/>
          </a:xfrm>
          <a:prstGeom prst="rect">
            <a:avLst/>
          </a:prstGeom>
        </p:spPr>
        <p:txBody>
          <a:bodyPr/>
          <a:lstStyle/>
          <a:p>
            <a:pPr marL="524511" indent="-524511">
              <a:lnSpc>
                <a:spcPts val="5400"/>
              </a:lnSpc>
              <a:spcBef>
                <a:spcPts val="6700"/>
              </a:spcBef>
              <a:buClr>
                <a:srgbClr val="B01A3B"/>
              </a:buClr>
              <a:buSzPct val="125000"/>
              <a:buFont typeface="Helvetica Neue"/>
              <a:tabLst/>
              <a:defRPr sz="4500">
                <a:solidFill>
                  <a:srgbClr val="000000"/>
                </a:solidFill>
                <a:latin typeface="+mn-lt"/>
                <a:ea typeface="+mn-ea"/>
                <a:cs typeface="+mn-cs"/>
                <a:sym typeface="Helvetica Neue"/>
              </a:defRPr>
            </a:pPr>
            <a:r>
              <a:t>Any criticism, worries, fear in your past? Welcome God to come wipe it away with His love.</a:t>
            </a:r>
          </a:p>
          <a:p>
            <a:pPr marL="524511" indent="-524511">
              <a:lnSpc>
                <a:spcPts val="5400"/>
              </a:lnSpc>
              <a:spcBef>
                <a:spcPts val="6700"/>
              </a:spcBef>
              <a:buClr>
                <a:srgbClr val="B01A3B"/>
              </a:buClr>
              <a:buSzPct val="125000"/>
              <a:buFont typeface="Helvetica Neue"/>
              <a:tabLst/>
              <a:defRPr sz="4500">
                <a:solidFill>
                  <a:srgbClr val="000000"/>
                </a:solidFill>
                <a:latin typeface="+mn-lt"/>
                <a:ea typeface="+mn-ea"/>
                <a:cs typeface="+mn-cs"/>
                <a:sym typeface="Helvetica Neue"/>
              </a:defRPr>
            </a:pPr>
            <a:r>
              <a:t>Choose one way to further enrich your marriage. Then do it.</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ID="9" grpId="1" fill="hold">
                                  <p:stCondLst>
                                    <p:cond delay="0"/>
                                  </p:stCondLst>
                                  <p:iterate type="el" backwards="0">
                                    <p:tmAbs val="0"/>
                                  </p:iterate>
                                  <p:childTnLst>
                                    <p:set>
                                      <p:cBhvr>
                                        <p:cTn id="6" fill="hold"/>
                                        <p:tgtEl>
                                          <p:spTgt spid="217">
                                            <p:bg/>
                                          </p:spTgt>
                                        </p:tgtEl>
                                        <p:attrNameLst>
                                          <p:attrName>style.visibility</p:attrName>
                                        </p:attrNameLst>
                                      </p:cBhvr>
                                      <p:to>
                                        <p:strVal val="visible"/>
                                      </p:to>
                                    </p:set>
                                    <p:animEffect filter="dissolve" transition="in">
                                      <p:cBhvr>
                                        <p:cTn id="7" dur="1000"/>
                                        <p:tgtEl>
                                          <p:spTgt spid="217">
                                            <p:bg/>
                                          </p:spTgt>
                                        </p:tgtEl>
                                      </p:cBhvr>
                                    </p:animEffect>
                                  </p:childTnLst>
                                </p:cTn>
                              </p:par>
                              <p:par>
                                <p:cTn id="8" presetClass="entr" nodeType="withEffect" presetSubtype="0" presetID="9" grpId="1" fill="hold">
                                  <p:stCondLst>
                                    <p:cond delay="0"/>
                                  </p:stCondLst>
                                  <p:iterate type="el" backwards="0">
                                    <p:tmAbs val="0"/>
                                  </p:iterate>
                                  <p:childTnLst>
                                    <p:set>
                                      <p:cBhvr>
                                        <p:cTn id="9" fill="hold"/>
                                        <p:tgtEl>
                                          <p:spTgt spid="217">
                                            <p:txEl>
                                              <p:pRg st="0" end="0"/>
                                            </p:txEl>
                                          </p:spTgt>
                                        </p:tgtEl>
                                        <p:attrNameLst>
                                          <p:attrName>style.visibility</p:attrName>
                                        </p:attrNameLst>
                                      </p:cBhvr>
                                      <p:to>
                                        <p:strVal val="visible"/>
                                      </p:to>
                                    </p:set>
                                    <p:animEffect filter="dissolve" transition="in">
                                      <p:cBhvr>
                                        <p:cTn id="10" dur="1000"/>
                                        <p:tgtEl>
                                          <p:spTgt spid="217">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Class="entr" nodeType="clickEffect" presetID="9" grpId="1" fill="hold">
                                  <p:stCondLst>
                                    <p:cond delay="0"/>
                                  </p:stCondLst>
                                  <p:iterate type="el" backwards="0">
                                    <p:tmAbs val="0"/>
                                  </p:iterate>
                                  <p:childTnLst>
                                    <p:set>
                                      <p:cBhvr>
                                        <p:cTn id="14" fill="hold"/>
                                        <p:tgtEl>
                                          <p:spTgt spid="217">
                                            <p:txEl>
                                              <p:pRg st="1" end="1"/>
                                            </p:txEl>
                                          </p:spTgt>
                                        </p:tgtEl>
                                        <p:attrNameLst>
                                          <p:attrName>style.visibility</p:attrName>
                                        </p:attrNameLst>
                                      </p:cBhvr>
                                      <p:to>
                                        <p:strVal val="visible"/>
                                      </p:to>
                                    </p:set>
                                    <p:animEffect filter="dissolve" transition="in">
                                      <p:cBhvr>
                                        <p:cTn id="15" dur="1000"/>
                                        <p:tgtEl>
                                          <p:spTgt spid="217">
                                            <p:txEl>
                                              <p:pRg st="1" end="1"/>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5" animBg="1" rev="0" advAuto="0" spid="217" grpId="1"/>
    </p:bldLst>
  </p:timing>
</p:sld>
</file>

<file path=ppt/slides/slide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93" name="But now abide faith, hope, love, these three; but the greatest of these is love. (1 Cor 13:13)"/>
          <p:cNvSpPr txBox="1"/>
          <p:nvPr/>
        </p:nvSpPr>
        <p:spPr>
          <a:xfrm>
            <a:off x="1486295" y="8385747"/>
            <a:ext cx="11220971" cy="127382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ts val="4800"/>
              </a:lnSpc>
              <a:defRPr sz="4000">
                <a:solidFill>
                  <a:srgbClr val="000000"/>
                </a:solidFill>
                <a:latin typeface="Times New Roman"/>
                <a:ea typeface="Times New Roman"/>
                <a:cs typeface="Times New Roman"/>
                <a:sym typeface="Times New Roman"/>
              </a:defRPr>
            </a:lvl1pPr>
          </a:lstStyle>
          <a:p>
            <a:pPr/>
            <a:r>
              <a:t>But now abide faith, hope, love, these three; but the greatest of these is love. (1 Cor 13:13)</a:t>
            </a:r>
          </a:p>
        </p:txBody>
      </p:sp>
      <p:sp>
        <p:nvSpPr>
          <p:cNvPr id="94" name="建立一個美滿婚姻"/>
          <p:cNvSpPr txBox="1"/>
          <p:nvPr/>
        </p:nvSpPr>
        <p:spPr>
          <a:xfrm>
            <a:off x="2912851" y="-79948"/>
            <a:ext cx="7734301" cy="14478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lnSpc>
                <a:spcPts val="9000"/>
              </a:lnSpc>
              <a:spcBef>
                <a:spcPts val="300"/>
              </a:spcBef>
              <a:defRPr sz="7500">
                <a:solidFill>
                  <a:srgbClr val="000000"/>
                </a:solidFill>
              </a:defRPr>
            </a:lvl1pPr>
          </a:lstStyle>
          <a:p>
            <a:pPr/>
            <a:r>
              <a:t>建立一個美滿婚姻</a:t>
            </a:r>
          </a:p>
        </p:txBody>
      </p:sp>
      <p:grpSp>
        <p:nvGrpSpPr>
          <p:cNvPr id="99" name="Group"/>
          <p:cNvGrpSpPr/>
          <p:nvPr/>
        </p:nvGrpSpPr>
        <p:grpSpPr>
          <a:xfrm>
            <a:off x="1692777" y="1068237"/>
            <a:ext cx="10808006" cy="2870618"/>
            <a:chOff x="0" y="26748"/>
            <a:chExt cx="10808005" cy="2870617"/>
          </a:xfrm>
        </p:grpSpPr>
        <p:sp>
          <p:nvSpPr>
            <p:cNvPr id="95" name="神對婚姻的看法"/>
            <p:cNvSpPr/>
            <p:nvPr/>
          </p:nvSpPr>
          <p:spPr>
            <a:xfrm>
              <a:off x="600198" y="1030257"/>
              <a:ext cx="5448301" cy="8636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t">
              <a:spAutoFit/>
            </a:bodyPr>
            <a:lstStyle>
              <a:lvl1pPr algn="l">
                <a:lnSpc>
                  <a:spcPts val="7200"/>
                </a:lnSpc>
                <a:tabLst/>
                <a:defRPr sz="6000">
                  <a:solidFill>
                    <a:srgbClr val="000000"/>
                  </a:solidFill>
                  <a:latin typeface="蘋果儷中黑"/>
                  <a:ea typeface="蘋果儷中黑"/>
                  <a:cs typeface="蘋果儷中黑"/>
                  <a:sym typeface="蘋果儷中黑"/>
                </a:defRPr>
              </a:lvl1pPr>
            </a:lstStyle>
            <a:p>
              <a:pPr/>
              <a:r>
                <a:t>神對婚姻的看法</a:t>
              </a:r>
            </a:p>
          </p:txBody>
        </p:sp>
        <p:sp>
          <p:nvSpPr>
            <p:cNvPr id="96" name="Keep God’s design clearly in focus"/>
            <p:cNvSpPr/>
            <p:nvPr/>
          </p:nvSpPr>
          <p:spPr>
            <a:xfrm>
              <a:off x="1362198" y="1970057"/>
              <a:ext cx="7213601" cy="51721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gn="l">
                <a:lnSpc>
                  <a:spcPts val="3600"/>
                </a:lnSpc>
                <a:tabLst>
                  <a:tab pos="7239000" algn="l"/>
                </a:tabLst>
                <a:defRPr sz="3000">
                  <a:solidFill>
                    <a:srgbClr val="000000"/>
                  </a:solidFill>
                  <a:latin typeface="Times New Roman"/>
                  <a:ea typeface="Times New Roman"/>
                  <a:cs typeface="Times New Roman"/>
                  <a:sym typeface="Times New Roman"/>
                </a:defRPr>
              </a:lvl1pPr>
            </a:lstStyle>
            <a:p>
              <a:pPr/>
              <a:r>
                <a:t>Keep God’s design clearly in focus</a:t>
              </a:r>
            </a:p>
          </p:txBody>
        </p:sp>
        <p:sp>
          <p:nvSpPr>
            <p:cNvPr id="97" name="1"/>
            <p:cNvSpPr/>
            <p:nvPr/>
          </p:nvSpPr>
          <p:spPr>
            <a:xfrm>
              <a:off x="0" y="903257"/>
              <a:ext cx="774700" cy="12700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t">
              <a:spAutoFit/>
            </a:bodyPr>
            <a:lstStyle>
              <a:lvl1pPr>
                <a:lnSpc>
                  <a:spcPts val="96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1" sz="8000">
                  <a:solidFill>
                    <a:srgbClr val="444444"/>
                  </a:solidFill>
                  <a:latin typeface="Marker Felt"/>
                  <a:ea typeface="Marker Felt"/>
                  <a:cs typeface="Marker Felt"/>
                  <a:sym typeface="Marker Felt"/>
                </a:defRPr>
              </a:lvl1pPr>
            </a:lstStyle>
            <a:p>
              <a:pPr/>
              <a:r>
                <a:t>1</a:t>
              </a:r>
            </a:p>
          </p:txBody>
        </p:sp>
        <p:sp>
          <p:nvSpPr>
            <p:cNvPr id="98" name="信心"/>
            <p:cNvSpPr/>
            <p:nvPr/>
          </p:nvSpPr>
          <p:spPr>
            <a:xfrm rot="20160000">
              <a:off x="7341685" y="617507"/>
              <a:ext cx="3263901" cy="16891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gn="l">
                <a:lnSpc>
                  <a:spcPts val="146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12200">
                  <a:solidFill>
                    <a:srgbClr val="964600"/>
                  </a:solidFill>
                  <a:latin typeface="標楷體"/>
                  <a:ea typeface="標楷體"/>
                  <a:cs typeface="標楷體"/>
                  <a:sym typeface="標楷體"/>
                </a:defRPr>
              </a:lvl1pPr>
            </a:lstStyle>
            <a:p>
              <a:pPr/>
              <a:r>
                <a:t>信心</a:t>
              </a:r>
            </a:p>
          </p:txBody>
        </p:sp>
      </p:grpSp>
      <p:grpSp>
        <p:nvGrpSpPr>
          <p:cNvPr id="104" name="Group"/>
          <p:cNvGrpSpPr/>
          <p:nvPr/>
        </p:nvGrpSpPr>
        <p:grpSpPr>
          <a:xfrm>
            <a:off x="1837732" y="3441491"/>
            <a:ext cx="11043811" cy="2870618"/>
            <a:chOff x="0" y="256446"/>
            <a:chExt cx="11043809" cy="2870617"/>
          </a:xfrm>
        </p:grpSpPr>
        <p:sp>
          <p:nvSpPr>
            <p:cNvPr id="100" name="從婚姻的挫折中恢復"/>
            <p:cNvSpPr/>
            <p:nvPr/>
          </p:nvSpPr>
          <p:spPr>
            <a:xfrm>
              <a:off x="676398" y="1018065"/>
              <a:ext cx="6972301" cy="8636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t">
              <a:spAutoFit/>
            </a:bodyPr>
            <a:lstStyle>
              <a:lvl1pPr algn="l">
                <a:lnSpc>
                  <a:spcPts val="7200"/>
                </a:lnSpc>
                <a:tabLst/>
                <a:defRPr sz="6000">
                  <a:solidFill>
                    <a:srgbClr val="000000"/>
                  </a:solidFill>
                  <a:latin typeface="蘋果儷中黑"/>
                  <a:ea typeface="蘋果儷中黑"/>
                  <a:cs typeface="蘋果儷中黑"/>
                  <a:sym typeface="蘋果儷中黑"/>
                </a:defRPr>
              </a:lvl1pPr>
            </a:lstStyle>
            <a:p>
              <a:pPr/>
              <a:r>
                <a:t>從婚姻的挫折中恢復</a:t>
              </a:r>
            </a:p>
          </p:txBody>
        </p:sp>
        <p:sp>
          <p:nvSpPr>
            <p:cNvPr id="101" name="Forgive one another in love"/>
            <p:cNvSpPr/>
            <p:nvPr/>
          </p:nvSpPr>
          <p:spPr>
            <a:xfrm>
              <a:off x="1425698" y="1907065"/>
              <a:ext cx="7899401" cy="51721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gn="l">
                <a:lnSpc>
                  <a:spcPts val="3600"/>
                </a:lnSpc>
                <a:tabLst>
                  <a:tab pos="7937500" algn="l"/>
                </a:tabLst>
                <a:defRPr sz="3000">
                  <a:solidFill>
                    <a:srgbClr val="000000"/>
                  </a:solidFill>
                  <a:latin typeface="Times New Roman"/>
                  <a:ea typeface="Times New Roman"/>
                  <a:cs typeface="Times New Roman"/>
                  <a:sym typeface="Times New Roman"/>
                </a:defRPr>
              </a:lvl1pPr>
            </a:lstStyle>
            <a:p>
              <a:pPr/>
              <a:r>
                <a:t>Forgive one another in love</a:t>
              </a:r>
            </a:p>
          </p:txBody>
        </p:sp>
        <p:sp>
          <p:nvSpPr>
            <p:cNvPr id="102" name="2"/>
            <p:cNvSpPr/>
            <p:nvPr/>
          </p:nvSpPr>
          <p:spPr>
            <a:xfrm>
              <a:off x="0" y="878365"/>
              <a:ext cx="774700" cy="12700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t">
              <a:spAutoFit/>
            </a:bodyPr>
            <a:lstStyle>
              <a:lvl1pPr>
                <a:lnSpc>
                  <a:spcPts val="96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1" sz="8000">
                  <a:solidFill>
                    <a:srgbClr val="444444"/>
                  </a:solidFill>
                  <a:latin typeface="Marker Felt"/>
                  <a:ea typeface="Marker Felt"/>
                  <a:cs typeface="Marker Felt"/>
                  <a:sym typeface="Marker Felt"/>
                </a:defRPr>
              </a:lvl1pPr>
            </a:lstStyle>
            <a:p>
              <a:pPr/>
              <a:r>
                <a:t>2</a:t>
              </a:r>
            </a:p>
          </p:txBody>
        </p:sp>
        <p:sp>
          <p:nvSpPr>
            <p:cNvPr id="103" name="原諒"/>
            <p:cNvSpPr/>
            <p:nvPr/>
          </p:nvSpPr>
          <p:spPr>
            <a:xfrm rot="20160000">
              <a:off x="7577489" y="847205"/>
              <a:ext cx="3263901" cy="16891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gn="l">
                <a:lnSpc>
                  <a:spcPts val="146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12200">
                  <a:solidFill>
                    <a:srgbClr val="964600"/>
                  </a:solidFill>
                  <a:latin typeface="標楷體"/>
                  <a:ea typeface="標楷體"/>
                  <a:cs typeface="標楷體"/>
                  <a:sym typeface="標楷體"/>
                </a:defRPr>
              </a:lvl1pPr>
            </a:lstStyle>
            <a:p>
              <a:pPr/>
              <a:r>
                <a:t>原諒</a:t>
              </a:r>
            </a:p>
          </p:txBody>
        </p:sp>
      </p:grpSp>
      <p:grpSp>
        <p:nvGrpSpPr>
          <p:cNvPr id="110" name="Group"/>
          <p:cNvGrpSpPr/>
          <p:nvPr/>
        </p:nvGrpSpPr>
        <p:grpSpPr>
          <a:xfrm>
            <a:off x="1658824" y="5269490"/>
            <a:ext cx="11401627" cy="2870618"/>
            <a:chOff x="0" y="9985"/>
            <a:chExt cx="11401626" cy="2870617"/>
          </a:xfrm>
        </p:grpSpPr>
        <p:sp>
          <p:nvSpPr>
            <p:cNvPr id="105" name="3"/>
            <p:cNvSpPr/>
            <p:nvPr/>
          </p:nvSpPr>
          <p:spPr>
            <a:xfrm>
              <a:off x="0" y="772194"/>
              <a:ext cx="774700" cy="12700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t">
              <a:spAutoFit/>
            </a:bodyPr>
            <a:lstStyle>
              <a:lvl1pPr>
                <a:lnSpc>
                  <a:spcPts val="96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1" sz="8000">
                  <a:solidFill>
                    <a:srgbClr val="444444"/>
                  </a:solidFill>
                  <a:latin typeface="Marker Felt"/>
                  <a:ea typeface="Marker Felt"/>
                  <a:cs typeface="Marker Felt"/>
                  <a:sym typeface="Marker Felt"/>
                </a:defRPr>
              </a:lvl1pPr>
            </a:lstStyle>
            <a:p>
              <a:pPr/>
              <a:r>
                <a:t>3</a:t>
              </a:r>
            </a:p>
          </p:txBody>
        </p:sp>
        <p:grpSp>
          <p:nvGrpSpPr>
            <p:cNvPr id="109" name="Group"/>
            <p:cNvGrpSpPr/>
            <p:nvPr/>
          </p:nvGrpSpPr>
          <p:grpSpPr>
            <a:xfrm>
              <a:off x="781554" y="9985"/>
              <a:ext cx="10620073" cy="2870618"/>
              <a:chOff x="0" y="9985"/>
              <a:chExt cx="10620071" cy="2870617"/>
            </a:xfrm>
          </p:grpSpPr>
          <p:sp>
            <p:nvSpPr>
              <p:cNvPr id="106" name="獲得一個好的婚姻"/>
              <p:cNvSpPr/>
              <p:nvPr/>
            </p:nvSpPr>
            <p:spPr>
              <a:xfrm>
                <a:off x="0" y="1013494"/>
                <a:ext cx="6210300" cy="8636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t">
                <a:spAutoFit/>
              </a:bodyPr>
              <a:lstStyle>
                <a:lvl1pPr algn="l">
                  <a:lnSpc>
                    <a:spcPts val="7200"/>
                  </a:lnSpc>
                  <a:tabLst/>
                  <a:defRPr sz="6000">
                    <a:solidFill>
                      <a:srgbClr val="000000"/>
                    </a:solidFill>
                    <a:latin typeface="蘋果儷中黑"/>
                    <a:ea typeface="蘋果儷中黑"/>
                    <a:cs typeface="蘋果儷中黑"/>
                    <a:sym typeface="蘋果儷中黑"/>
                  </a:defRPr>
                </a:lvl1pPr>
              </a:lstStyle>
              <a:p>
                <a:pPr/>
                <a:r>
                  <a:t>獲得一個好的婚姻</a:t>
                </a:r>
              </a:p>
            </p:txBody>
          </p:sp>
          <p:sp>
            <p:nvSpPr>
              <p:cNvPr id="107" name="Develop a deep and enriching relationship"/>
              <p:cNvSpPr/>
              <p:nvPr/>
            </p:nvSpPr>
            <p:spPr>
              <a:xfrm>
                <a:off x="660400" y="1953293"/>
                <a:ext cx="7899400" cy="51721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gn="l">
                  <a:lnSpc>
                    <a:spcPts val="3600"/>
                  </a:lnSpc>
                  <a:tabLst>
                    <a:tab pos="7937500" algn="l"/>
                  </a:tabLst>
                  <a:defRPr sz="3000">
                    <a:solidFill>
                      <a:srgbClr val="000000"/>
                    </a:solidFill>
                    <a:latin typeface="Times New Roman"/>
                    <a:ea typeface="Times New Roman"/>
                    <a:cs typeface="Times New Roman"/>
                    <a:sym typeface="Times New Roman"/>
                  </a:defRPr>
                </a:lvl1pPr>
              </a:lstStyle>
              <a:p>
                <a:pPr/>
                <a:r>
                  <a:t>Develop a deep and enriching relationship</a:t>
                </a:r>
              </a:p>
            </p:txBody>
          </p:sp>
          <p:sp>
            <p:nvSpPr>
              <p:cNvPr id="108" name="友誼"/>
              <p:cNvSpPr/>
              <p:nvPr/>
            </p:nvSpPr>
            <p:spPr>
              <a:xfrm rot="20160000">
                <a:off x="7153751" y="600744"/>
                <a:ext cx="3263901" cy="16891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gn="l">
                  <a:lnSpc>
                    <a:spcPts val="146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12200">
                    <a:solidFill>
                      <a:srgbClr val="964600"/>
                    </a:solidFill>
                    <a:latin typeface="標楷體"/>
                    <a:ea typeface="標楷體"/>
                    <a:cs typeface="標楷體"/>
                    <a:sym typeface="標楷體"/>
                  </a:defRPr>
                </a:lvl1pPr>
              </a:lstStyle>
              <a:p>
                <a:pPr/>
                <a:r>
                  <a:t>友誼</a:t>
                </a:r>
              </a:p>
            </p:txBody>
          </p:sp>
        </p:grpSp>
      </p:gr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9" presetID="15" grpId="1" fill="hold">
                                  <p:stCondLst>
                                    <p:cond delay="0"/>
                                  </p:stCondLst>
                                  <p:iterate type="el" backwards="0">
                                    <p:tmAbs val="0"/>
                                  </p:iterate>
                                  <p:childTnLst>
                                    <p:set>
                                      <p:cBhvr>
                                        <p:cTn id="6" fill="hold"/>
                                        <p:tgtEl>
                                          <p:spTgt spid="99"/>
                                        </p:tgtEl>
                                        <p:attrNameLst>
                                          <p:attrName>style.visibility</p:attrName>
                                        </p:attrNameLst>
                                      </p:cBhvr>
                                      <p:to>
                                        <p:strVal val="visible"/>
                                      </p:to>
                                    </p:set>
                                    <p:anim calcmode="lin" valueType="num">
                                      <p:cBhvr>
                                        <p:cTn id="7" dur="1000" fill="hold"/>
                                        <p:tgtEl>
                                          <p:spTgt spid="99"/>
                                        </p:tgtEl>
                                        <p:attrNameLst>
                                          <p:attrName>ppt_w</p:attrName>
                                        </p:attrNameLst>
                                      </p:cBhvr>
                                      <p:tavLst>
                                        <p:tav tm="0">
                                          <p:val>
                                            <p:fltVal val="0"/>
                                          </p:val>
                                        </p:tav>
                                        <p:tav tm="100000">
                                          <p:val>
                                            <p:strVal val="#ppt_w"/>
                                          </p:val>
                                        </p:tav>
                                      </p:tavLst>
                                    </p:anim>
                                    <p:anim calcmode="lin" valueType="num">
                                      <p:cBhvr>
                                        <p:cTn id="8" dur="1000" fill="hold"/>
                                        <p:tgtEl>
                                          <p:spTgt spid="99"/>
                                        </p:tgtEl>
                                        <p:attrNameLst>
                                          <p:attrName>ppt_h</p:attrName>
                                        </p:attrNameLst>
                                      </p:cBhvr>
                                      <p:tavLst>
                                        <p:tav tm="0">
                                          <p:val>
                                            <p:fltVal val="0"/>
                                          </p:val>
                                        </p:tav>
                                        <p:tav tm="100000">
                                          <p:val>
                                            <p:strVal val="#ppt_h"/>
                                          </p:val>
                                        </p:tav>
                                      </p:tavLst>
                                    </p:anim>
                                    <p:anim calcmode="lin" valueType="num">
                                      <p:cBhvr>
                                        <p:cTn id="9" dur="1000" fill="hold"/>
                                        <p:tgtEl>
                                          <p:spTgt spid="99"/>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99"/>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Class="entr" nodeType="clickEffect" presetSubtype="9" presetID="15" grpId="2" fill="hold">
                                  <p:stCondLst>
                                    <p:cond delay="0"/>
                                  </p:stCondLst>
                                  <p:iterate type="el" backwards="0">
                                    <p:tmAbs val="0"/>
                                  </p:iterate>
                                  <p:childTnLst>
                                    <p:set>
                                      <p:cBhvr>
                                        <p:cTn id="14" fill="hold"/>
                                        <p:tgtEl>
                                          <p:spTgt spid="104"/>
                                        </p:tgtEl>
                                        <p:attrNameLst>
                                          <p:attrName>style.visibility</p:attrName>
                                        </p:attrNameLst>
                                      </p:cBhvr>
                                      <p:to>
                                        <p:strVal val="visible"/>
                                      </p:to>
                                    </p:set>
                                    <p:anim calcmode="lin" valueType="num">
                                      <p:cBhvr>
                                        <p:cTn id="15" dur="1000" fill="hold"/>
                                        <p:tgtEl>
                                          <p:spTgt spid="104"/>
                                        </p:tgtEl>
                                        <p:attrNameLst>
                                          <p:attrName>ppt_w</p:attrName>
                                        </p:attrNameLst>
                                      </p:cBhvr>
                                      <p:tavLst>
                                        <p:tav tm="0">
                                          <p:val>
                                            <p:fltVal val="0"/>
                                          </p:val>
                                        </p:tav>
                                        <p:tav tm="100000">
                                          <p:val>
                                            <p:strVal val="#ppt_w"/>
                                          </p:val>
                                        </p:tav>
                                      </p:tavLst>
                                    </p:anim>
                                    <p:anim calcmode="lin" valueType="num">
                                      <p:cBhvr>
                                        <p:cTn id="16" dur="1000" fill="hold"/>
                                        <p:tgtEl>
                                          <p:spTgt spid="104"/>
                                        </p:tgtEl>
                                        <p:attrNameLst>
                                          <p:attrName>ppt_h</p:attrName>
                                        </p:attrNameLst>
                                      </p:cBhvr>
                                      <p:tavLst>
                                        <p:tav tm="0">
                                          <p:val>
                                            <p:fltVal val="0"/>
                                          </p:val>
                                        </p:tav>
                                        <p:tav tm="100000">
                                          <p:val>
                                            <p:strVal val="#ppt_h"/>
                                          </p:val>
                                        </p:tav>
                                      </p:tavLst>
                                    </p:anim>
                                    <p:anim calcmode="lin" valueType="num">
                                      <p:cBhvr>
                                        <p:cTn id="17" dur="1000" fill="hold"/>
                                        <p:tgtEl>
                                          <p:spTgt spid="104"/>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104"/>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9" fill="hold">
                      <p:stCondLst>
                        <p:cond delay="indefinite"/>
                      </p:stCondLst>
                      <p:childTnLst>
                        <p:par>
                          <p:cTn id="20" fill="hold">
                            <p:stCondLst>
                              <p:cond delay="0"/>
                            </p:stCondLst>
                            <p:childTnLst>
                              <p:par>
                                <p:cTn id="21" presetClass="entr" nodeType="clickEffect" presetSubtype="9" presetID="15" grpId="3" fill="hold">
                                  <p:stCondLst>
                                    <p:cond delay="0"/>
                                  </p:stCondLst>
                                  <p:iterate type="el" backwards="0">
                                    <p:tmAbs val="0"/>
                                  </p:iterate>
                                  <p:childTnLst>
                                    <p:set>
                                      <p:cBhvr>
                                        <p:cTn id="22" fill="hold"/>
                                        <p:tgtEl>
                                          <p:spTgt spid="110"/>
                                        </p:tgtEl>
                                        <p:attrNameLst>
                                          <p:attrName>style.visibility</p:attrName>
                                        </p:attrNameLst>
                                      </p:cBhvr>
                                      <p:to>
                                        <p:strVal val="visible"/>
                                      </p:to>
                                    </p:set>
                                    <p:anim calcmode="lin" valueType="num">
                                      <p:cBhvr>
                                        <p:cTn id="23" dur="1000" fill="hold"/>
                                        <p:tgtEl>
                                          <p:spTgt spid="110"/>
                                        </p:tgtEl>
                                        <p:attrNameLst>
                                          <p:attrName>ppt_w</p:attrName>
                                        </p:attrNameLst>
                                      </p:cBhvr>
                                      <p:tavLst>
                                        <p:tav tm="0">
                                          <p:val>
                                            <p:fltVal val="0"/>
                                          </p:val>
                                        </p:tav>
                                        <p:tav tm="100000">
                                          <p:val>
                                            <p:strVal val="#ppt_w"/>
                                          </p:val>
                                        </p:tav>
                                      </p:tavLst>
                                    </p:anim>
                                    <p:anim calcmode="lin" valueType="num">
                                      <p:cBhvr>
                                        <p:cTn id="24" dur="1000" fill="hold"/>
                                        <p:tgtEl>
                                          <p:spTgt spid="110"/>
                                        </p:tgtEl>
                                        <p:attrNameLst>
                                          <p:attrName>ppt_h</p:attrName>
                                        </p:attrNameLst>
                                      </p:cBhvr>
                                      <p:tavLst>
                                        <p:tav tm="0">
                                          <p:val>
                                            <p:fltVal val="0"/>
                                          </p:val>
                                        </p:tav>
                                        <p:tav tm="100000">
                                          <p:val>
                                            <p:strVal val="#ppt_h"/>
                                          </p:val>
                                        </p:tav>
                                      </p:tavLst>
                                    </p:anim>
                                    <p:anim calcmode="lin" valueType="num">
                                      <p:cBhvr>
                                        <p:cTn id="25" dur="1000" fill="hold"/>
                                        <p:tgtEl>
                                          <p:spTgt spid="110"/>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110"/>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99" grpId="1"/>
      <p:bldP build="whole" bldLvl="1" animBg="1" rev="0" advAuto="0" spid="104" grpId="2"/>
      <p:bldP build="whole" bldLvl="1" animBg="1" rev="0" advAuto="0" spid="110" grpId="3"/>
    </p:bldLst>
  </p:timing>
</p:sld>
</file>

<file path=ppt/slides/slide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14" name="The Problem"/>
          <p:cNvSpPr txBox="1"/>
          <p:nvPr>
            <p:ph type="title"/>
          </p:nvPr>
        </p:nvSpPr>
        <p:spPr>
          <a:xfrm>
            <a:off x="1409700" y="114300"/>
            <a:ext cx="6451600" cy="965200"/>
          </a:xfrm>
          <a:prstGeom prst="rect">
            <a:avLst/>
          </a:prstGeom>
        </p:spPr>
        <p:txBody>
          <a:bodyPr/>
          <a:lstStyle>
            <a:lvl1pPr>
              <a:lnSpc>
                <a:spcPts val="6400"/>
              </a:lnSpc>
              <a:defRPr b="1" sz="5400"/>
            </a:lvl1pPr>
          </a:lstStyle>
          <a:p>
            <a:pPr/>
            <a:r>
              <a:t>The Problem</a:t>
            </a:r>
          </a:p>
        </p:txBody>
      </p:sp>
      <p:pic>
        <p:nvPicPr>
          <p:cNvPr id="115" name="hld_274.tiff" descr="hld_274.tiff"/>
          <p:cNvPicPr>
            <a:picLocks noChangeAspect="1"/>
          </p:cNvPicPr>
          <p:nvPr/>
        </p:nvPicPr>
        <p:blipFill>
          <a:blip r:embed="rId3">
            <a:extLst/>
          </a:blip>
          <a:stretch>
            <a:fillRect/>
          </a:stretch>
        </p:blipFill>
        <p:spPr>
          <a:xfrm rot="76609">
            <a:off x="1536753" y="2391495"/>
            <a:ext cx="3280703" cy="7061201"/>
          </a:xfrm>
          <a:prstGeom prst="rect">
            <a:avLst/>
          </a:prstGeom>
          <a:ln w="12700">
            <a:miter lim="400000"/>
          </a:ln>
        </p:spPr>
      </p:pic>
      <p:grpSp>
        <p:nvGrpSpPr>
          <p:cNvPr id="118" name="Group"/>
          <p:cNvGrpSpPr/>
          <p:nvPr/>
        </p:nvGrpSpPr>
        <p:grpSpPr>
          <a:xfrm>
            <a:off x="4436319" y="1560617"/>
            <a:ext cx="8218834" cy="6645249"/>
            <a:chOff x="0" y="531918"/>
            <a:chExt cx="8218832" cy="6645247"/>
          </a:xfrm>
        </p:grpSpPr>
        <p:sp>
          <p:nvSpPr>
            <p:cNvPr id="116" name="Arrow"/>
            <p:cNvSpPr/>
            <p:nvPr/>
          </p:nvSpPr>
          <p:spPr>
            <a:xfrm rot="20021378">
              <a:off x="425182" y="3432851"/>
              <a:ext cx="4343401" cy="2933701"/>
            </a:xfrm>
            <a:prstGeom prst="rightArrow">
              <a:avLst>
                <a:gd name="adj1" fmla="val 54165"/>
                <a:gd name="adj2" fmla="val 22969"/>
              </a:avLst>
            </a:prstGeom>
            <a:gradFill flip="none" rotWithShape="1">
              <a:gsLst>
                <a:gs pos="0">
                  <a:srgbClr val="FFFFFF"/>
                </a:gs>
                <a:gs pos="100000">
                  <a:srgbClr val="58596B"/>
                </a:gs>
              </a:gsLst>
              <a:lin ang="0" scaled="0"/>
            </a:gradFill>
            <a:ln w="25400" cap="flat">
              <a:noFill/>
              <a:miter lim="400000"/>
            </a:ln>
            <a:effectLst>
              <a:outerShdw sx="100000" sy="100000" kx="0" ky="0" algn="b" rotWithShape="0" blurRad="50800" dist="38100" dir="2700000">
                <a:srgbClr val="FCFC96">
                  <a:alpha val="75000"/>
                </a:srgbClr>
              </a:outerShdw>
              <a:reflection blurRad="0" stA="72165" stPos="0" endA="0" endPos="40000" dist="0" dir="5400000" fadeDir="5400000" sx="100000" sy="-100000" kx="0" ky="0" algn="bl" rotWithShape="0"/>
            </a:effectLst>
          </p:spPr>
          <p:txBody>
            <a:bodyPr wrap="square" lIns="38100" tIns="38100" rIns="38100" bIns="38100" numCol="1" anchor="ctr">
              <a:noAutofit/>
            </a:bodyP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pic>
          <p:nvPicPr>
            <p:cNvPr id="117" name="valentines_lovers.tiff" descr="valentines_lovers.tiff"/>
            <p:cNvPicPr>
              <a:picLocks noChangeAspect="1"/>
            </p:cNvPicPr>
            <p:nvPr/>
          </p:nvPicPr>
          <p:blipFill>
            <a:blip r:embed="rId4">
              <a:extLst/>
            </a:blip>
            <a:srcRect l="19432" t="8707" r="19445" b="8686"/>
            <a:stretch>
              <a:fillRect/>
            </a:stretch>
          </p:blipFill>
          <p:spPr>
            <a:xfrm>
              <a:off x="4485033" y="531918"/>
              <a:ext cx="3733800" cy="5046147"/>
            </a:xfrm>
            <a:custGeom>
              <a:avLst/>
              <a:gdLst/>
              <a:ahLst/>
              <a:cxnLst>
                <a:cxn ang="0">
                  <a:pos x="wd2" y="hd2"/>
                </a:cxn>
                <a:cxn ang="5400000">
                  <a:pos x="wd2" y="hd2"/>
                </a:cxn>
                <a:cxn ang="10800000">
                  <a:pos x="wd2" y="hd2"/>
                </a:cxn>
                <a:cxn ang="16200000">
                  <a:pos x="wd2" y="hd2"/>
                </a:cxn>
              </a:cxnLst>
              <a:rect l="0" t="0" r="r" b="b"/>
              <a:pathLst>
                <a:path w="21580" h="21468" fill="norm" stroke="1" extrusionOk="0">
                  <a:moveTo>
                    <a:pt x="11393" y="1"/>
                  </a:moveTo>
                  <a:cubicBezTo>
                    <a:pt x="10989" y="-4"/>
                    <a:pt x="10578" y="5"/>
                    <a:pt x="10311" y="31"/>
                  </a:cubicBezTo>
                  <a:cubicBezTo>
                    <a:pt x="8974" y="160"/>
                    <a:pt x="7827" y="530"/>
                    <a:pt x="7081" y="1073"/>
                  </a:cubicBezTo>
                  <a:cubicBezTo>
                    <a:pt x="6105" y="1783"/>
                    <a:pt x="5938" y="2698"/>
                    <a:pt x="6638" y="3488"/>
                  </a:cubicBezTo>
                  <a:cubicBezTo>
                    <a:pt x="6926" y="3811"/>
                    <a:pt x="7443" y="4138"/>
                    <a:pt x="8157" y="4447"/>
                  </a:cubicBezTo>
                  <a:lnTo>
                    <a:pt x="8326" y="4519"/>
                  </a:lnTo>
                  <a:lnTo>
                    <a:pt x="8159" y="4631"/>
                  </a:lnTo>
                  <a:cubicBezTo>
                    <a:pt x="7964" y="4760"/>
                    <a:pt x="7594" y="4896"/>
                    <a:pt x="7280" y="4953"/>
                  </a:cubicBezTo>
                  <a:cubicBezTo>
                    <a:pt x="7159" y="4975"/>
                    <a:pt x="7053" y="4999"/>
                    <a:pt x="7044" y="5005"/>
                  </a:cubicBezTo>
                  <a:cubicBezTo>
                    <a:pt x="7008" y="5032"/>
                    <a:pt x="7309" y="5149"/>
                    <a:pt x="7517" y="5188"/>
                  </a:cubicBezTo>
                  <a:cubicBezTo>
                    <a:pt x="7959" y="5271"/>
                    <a:pt x="8583" y="5174"/>
                    <a:pt x="9198" y="4928"/>
                  </a:cubicBezTo>
                  <a:lnTo>
                    <a:pt x="9485" y="4813"/>
                  </a:lnTo>
                  <a:lnTo>
                    <a:pt x="9888" y="4867"/>
                  </a:lnTo>
                  <a:cubicBezTo>
                    <a:pt x="10724" y="4976"/>
                    <a:pt x="11685" y="4979"/>
                    <a:pt x="12499" y="4877"/>
                  </a:cubicBezTo>
                  <a:lnTo>
                    <a:pt x="12843" y="4835"/>
                  </a:lnTo>
                  <a:lnTo>
                    <a:pt x="13086" y="4936"/>
                  </a:lnTo>
                  <a:cubicBezTo>
                    <a:pt x="13415" y="5073"/>
                    <a:pt x="13794" y="5186"/>
                    <a:pt x="14084" y="5233"/>
                  </a:cubicBezTo>
                  <a:cubicBezTo>
                    <a:pt x="14489" y="5300"/>
                    <a:pt x="14927" y="5257"/>
                    <a:pt x="15228" y="5120"/>
                  </a:cubicBezTo>
                  <a:cubicBezTo>
                    <a:pt x="15367" y="5057"/>
                    <a:pt x="15375" y="5021"/>
                    <a:pt x="15254" y="5021"/>
                  </a:cubicBezTo>
                  <a:cubicBezTo>
                    <a:pt x="15113" y="5021"/>
                    <a:pt x="14654" y="4898"/>
                    <a:pt x="14446" y="4804"/>
                  </a:cubicBezTo>
                  <a:cubicBezTo>
                    <a:pt x="14342" y="4758"/>
                    <a:pt x="14205" y="4679"/>
                    <a:pt x="14141" y="4631"/>
                  </a:cubicBezTo>
                  <a:lnTo>
                    <a:pt x="14024" y="4543"/>
                  </a:lnTo>
                  <a:lnTo>
                    <a:pt x="14279" y="4448"/>
                  </a:lnTo>
                  <a:cubicBezTo>
                    <a:pt x="15081" y="4153"/>
                    <a:pt x="15678" y="3742"/>
                    <a:pt x="15997" y="3263"/>
                  </a:cubicBezTo>
                  <a:cubicBezTo>
                    <a:pt x="16187" y="2977"/>
                    <a:pt x="16252" y="2776"/>
                    <a:pt x="16251" y="2469"/>
                  </a:cubicBezTo>
                  <a:cubicBezTo>
                    <a:pt x="16250" y="1949"/>
                    <a:pt x="15967" y="1490"/>
                    <a:pt x="15391" y="1071"/>
                  </a:cubicBezTo>
                  <a:cubicBezTo>
                    <a:pt x="14713" y="578"/>
                    <a:pt x="13689" y="227"/>
                    <a:pt x="12430" y="58"/>
                  </a:cubicBezTo>
                  <a:cubicBezTo>
                    <a:pt x="12192" y="26"/>
                    <a:pt x="11797" y="6"/>
                    <a:pt x="11393" y="1"/>
                  </a:cubicBezTo>
                  <a:close/>
                  <a:moveTo>
                    <a:pt x="5535" y="5000"/>
                  </a:moveTo>
                  <a:cubicBezTo>
                    <a:pt x="5126" y="5019"/>
                    <a:pt x="4720" y="5148"/>
                    <a:pt x="4404" y="5401"/>
                  </a:cubicBezTo>
                  <a:cubicBezTo>
                    <a:pt x="3800" y="5884"/>
                    <a:pt x="3831" y="6650"/>
                    <a:pt x="4473" y="7116"/>
                  </a:cubicBezTo>
                  <a:cubicBezTo>
                    <a:pt x="4655" y="7248"/>
                    <a:pt x="4985" y="7385"/>
                    <a:pt x="5228" y="7430"/>
                  </a:cubicBezTo>
                  <a:cubicBezTo>
                    <a:pt x="5459" y="7473"/>
                    <a:pt x="6025" y="7445"/>
                    <a:pt x="6253" y="7381"/>
                  </a:cubicBezTo>
                  <a:cubicBezTo>
                    <a:pt x="6672" y="7263"/>
                    <a:pt x="7043" y="6991"/>
                    <a:pt x="7214" y="6674"/>
                  </a:cubicBezTo>
                  <a:cubicBezTo>
                    <a:pt x="7278" y="6554"/>
                    <a:pt x="7290" y="6481"/>
                    <a:pt x="7290" y="6226"/>
                  </a:cubicBezTo>
                  <a:cubicBezTo>
                    <a:pt x="7290" y="5967"/>
                    <a:pt x="7278" y="5901"/>
                    <a:pt x="7212" y="5784"/>
                  </a:cubicBezTo>
                  <a:cubicBezTo>
                    <a:pt x="6908" y="5249"/>
                    <a:pt x="6217" y="4970"/>
                    <a:pt x="5535" y="5000"/>
                  </a:cubicBezTo>
                  <a:close/>
                  <a:moveTo>
                    <a:pt x="17251" y="5012"/>
                  </a:moveTo>
                  <a:cubicBezTo>
                    <a:pt x="16934" y="4980"/>
                    <a:pt x="16592" y="5013"/>
                    <a:pt x="16256" y="5130"/>
                  </a:cubicBezTo>
                  <a:cubicBezTo>
                    <a:pt x="15659" y="5339"/>
                    <a:pt x="15309" y="5759"/>
                    <a:pt x="15309" y="6265"/>
                  </a:cubicBezTo>
                  <a:cubicBezTo>
                    <a:pt x="15309" y="6824"/>
                    <a:pt x="15822" y="7323"/>
                    <a:pt x="16547" y="7471"/>
                  </a:cubicBezTo>
                  <a:cubicBezTo>
                    <a:pt x="16777" y="7517"/>
                    <a:pt x="17260" y="7516"/>
                    <a:pt x="17483" y="7467"/>
                  </a:cubicBezTo>
                  <a:cubicBezTo>
                    <a:pt x="18069" y="7339"/>
                    <a:pt x="18513" y="7011"/>
                    <a:pt x="18660" y="6596"/>
                  </a:cubicBezTo>
                  <a:cubicBezTo>
                    <a:pt x="18942" y="5800"/>
                    <a:pt x="18205" y="5109"/>
                    <a:pt x="17251" y="5012"/>
                  </a:cubicBezTo>
                  <a:close/>
                  <a:moveTo>
                    <a:pt x="17171" y="7636"/>
                  </a:moveTo>
                  <a:cubicBezTo>
                    <a:pt x="15081" y="7637"/>
                    <a:pt x="14809" y="7646"/>
                    <a:pt x="14329" y="7737"/>
                  </a:cubicBezTo>
                  <a:cubicBezTo>
                    <a:pt x="13688" y="7859"/>
                    <a:pt x="13171" y="8141"/>
                    <a:pt x="12997" y="8460"/>
                  </a:cubicBezTo>
                  <a:lnTo>
                    <a:pt x="12912" y="8612"/>
                  </a:lnTo>
                  <a:lnTo>
                    <a:pt x="12902" y="11200"/>
                  </a:lnTo>
                  <a:cubicBezTo>
                    <a:pt x="12892" y="14097"/>
                    <a:pt x="12878" y="13925"/>
                    <a:pt x="13139" y="14089"/>
                  </a:cubicBezTo>
                  <a:cubicBezTo>
                    <a:pt x="13456" y="14289"/>
                    <a:pt x="13930" y="14279"/>
                    <a:pt x="14219" y="14066"/>
                  </a:cubicBezTo>
                  <a:cubicBezTo>
                    <a:pt x="14440" y="13903"/>
                    <a:pt x="14427" y="14025"/>
                    <a:pt x="14446" y="11671"/>
                  </a:cubicBezTo>
                  <a:lnTo>
                    <a:pt x="14465" y="9527"/>
                  </a:lnTo>
                  <a:lnTo>
                    <a:pt x="14584" y="9468"/>
                  </a:lnTo>
                  <a:cubicBezTo>
                    <a:pt x="14731" y="9395"/>
                    <a:pt x="14815" y="9402"/>
                    <a:pt x="14909" y="9495"/>
                  </a:cubicBezTo>
                  <a:lnTo>
                    <a:pt x="14981" y="9568"/>
                  </a:lnTo>
                  <a:lnTo>
                    <a:pt x="14999" y="15256"/>
                  </a:lnTo>
                  <a:cubicBezTo>
                    <a:pt x="15016" y="20721"/>
                    <a:pt x="15018" y="20950"/>
                    <a:pt x="15079" y="21040"/>
                  </a:cubicBezTo>
                  <a:cubicBezTo>
                    <a:pt x="15114" y="21092"/>
                    <a:pt x="15210" y="21181"/>
                    <a:pt x="15293" y="21236"/>
                  </a:cubicBezTo>
                  <a:cubicBezTo>
                    <a:pt x="15758" y="21552"/>
                    <a:pt x="16527" y="21408"/>
                    <a:pt x="16742" y="20965"/>
                  </a:cubicBezTo>
                  <a:cubicBezTo>
                    <a:pt x="16780" y="20887"/>
                    <a:pt x="16789" y="20263"/>
                    <a:pt x="16790" y="17593"/>
                  </a:cubicBezTo>
                  <a:lnTo>
                    <a:pt x="16790" y="14317"/>
                  </a:lnTo>
                  <a:lnTo>
                    <a:pt x="16889" y="14218"/>
                  </a:lnTo>
                  <a:cubicBezTo>
                    <a:pt x="17006" y="14098"/>
                    <a:pt x="17192" y="13979"/>
                    <a:pt x="17261" y="13979"/>
                  </a:cubicBezTo>
                  <a:cubicBezTo>
                    <a:pt x="17330" y="13979"/>
                    <a:pt x="17444" y="14070"/>
                    <a:pt x="17511" y="14179"/>
                  </a:cubicBezTo>
                  <a:cubicBezTo>
                    <a:pt x="17563" y="14263"/>
                    <a:pt x="17568" y="14571"/>
                    <a:pt x="17584" y="17635"/>
                  </a:cubicBezTo>
                  <a:lnTo>
                    <a:pt x="17602" y="20997"/>
                  </a:lnTo>
                  <a:lnTo>
                    <a:pt x="17696" y="21115"/>
                  </a:lnTo>
                  <a:cubicBezTo>
                    <a:pt x="17810" y="21257"/>
                    <a:pt x="17998" y="21376"/>
                    <a:pt x="18187" y="21425"/>
                  </a:cubicBezTo>
                  <a:cubicBezTo>
                    <a:pt x="18541" y="21518"/>
                    <a:pt x="18951" y="21452"/>
                    <a:pt x="19210" y="21262"/>
                  </a:cubicBezTo>
                  <a:cubicBezTo>
                    <a:pt x="19506" y="21044"/>
                    <a:pt x="19481" y="21596"/>
                    <a:pt x="19481" y="15209"/>
                  </a:cubicBezTo>
                  <a:cubicBezTo>
                    <a:pt x="19481" y="10204"/>
                    <a:pt x="19486" y="9540"/>
                    <a:pt x="19531" y="9512"/>
                  </a:cubicBezTo>
                  <a:cubicBezTo>
                    <a:pt x="19560" y="9494"/>
                    <a:pt x="19650" y="9476"/>
                    <a:pt x="19731" y="9470"/>
                  </a:cubicBezTo>
                  <a:cubicBezTo>
                    <a:pt x="19997" y="9448"/>
                    <a:pt x="19978" y="9287"/>
                    <a:pt x="19997" y="11681"/>
                  </a:cubicBezTo>
                  <a:lnTo>
                    <a:pt x="20015" y="13819"/>
                  </a:lnTo>
                  <a:lnTo>
                    <a:pt x="20119" y="13942"/>
                  </a:lnTo>
                  <a:cubicBezTo>
                    <a:pt x="20426" y="14308"/>
                    <a:pt x="21215" y="14294"/>
                    <a:pt x="21479" y="13917"/>
                  </a:cubicBezTo>
                  <a:lnTo>
                    <a:pt x="21566" y="13790"/>
                  </a:lnTo>
                  <a:lnTo>
                    <a:pt x="21575" y="11367"/>
                  </a:lnTo>
                  <a:cubicBezTo>
                    <a:pt x="21585" y="8673"/>
                    <a:pt x="21600" y="8842"/>
                    <a:pt x="21350" y="8485"/>
                  </a:cubicBezTo>
                  <a:cubicBezTo>
                    <a:pt x="21176" y="8236"/>
                    <a:pt x="20810" y="7973"/>
                    <a:pt x="20476" y="7855"/>
                  </a:cubicBezTo>
                  <a:cubicBezTo>
                    <a:pt x="19888" y="7649"/>
                    <a:pt x="19691" y="7635"/>
                    <a:pt x="17171" y="7636"/>
                  </a:cubicBezTo>
                  <a:close/>
                  <a:moveTo>
                    <a:pt x="3411" y="7683"/>
                  </a:moveTo>
                  <a:lnTo>
                    <a:pt x="3204" y="7764"/>
                  </a:lnTo>
                  <a:cubicBezTo>
                    <a:pt x="2957" y="7861"/>
                    <a:pt x="2680" y="8074"/>
                    <a:pt x="2528" y="8284"/>
                  </a:cubicBezTo>
                  <a:cubicBezTo>
                    <a:pt x="2428" y="8422"/>
                    <a:pt x="1844" y="9527"/>
                    <a:pt x="463" y="12195"/>
                  </a:cubicBezTo>
                  <a:cubicBezTo>
                    <a:pt x="209" y="12686"/>
                    <a:pt x="0" y="13115"/>
                    <a:pt x="0" y="13147"/>
                  </a:cubicBezTo>
                  <a:cubicBezTo>
                    <a:pt x="1" y="13505"/>
                    <a:pt x="518" y="13771"/>
                    <a:pt x="1009" y="13665"/>
                  </a:cubicBezTo>
                  <a:cubicBezTo>
                    <a:pt x="1346" y="13593"/>
                    <a:pt x="1307" y="13649"/>
                    <a:pt x="2388" y="11607"/>
                  </a:cubicBezTo>
                  <a:cubicBezTo>
                    <a:pt x="2927" y="10588"/>
                    <a:pt x="3377" y="9735"/>
                    <a:pt x="3388" y="9713"/>
                  </a:cubicBezTo>
                  <a:cubicBezTo>
                    <a:pt x="3399" y="9690"/>
                    <a:pt x="3466" y="9664"/>
                    <a:pt x="3537" y="9654"/>
                  </a:cubicBezTo>
                  <a:cubicBezTo>
                    <a:pt x="3710" y="9630"/>
                    <a:pt x="3841" y="9697"/>
                    <a:pt x="3854" y="9819"/>
                  </a:cubicBezTo>
                  <a:cubicBezTo>
                    <a:pt x="3860" y="9882"/>
                    <a:pt x="3434" y="10750"/>
                    <a:pt x="2298" y="12983"/>
                  </a:cubicBezTo>
                  <a:lnTo>
                    <a:pt x="734" y="16060"/>
                  </a:lnTo>
                  <a:lnTo>
                    <a:pt x="2136" y="16066"/>
                  </a:lnTo>
                  <a:lnTo>
                    <a:pt x="3535" y="16073"/>
                  </a:lnTo>
                  <a:lnTo>
                    <a:pt x="3551" y="18560"/>
                  </a:lnTo>
                  <a:lnTo>
                    <a:pt x="3569" y="21047"/>
                  </a:lnTo>
                  <a:lnTo>
                    <a:pt x="3663" y="21167"/>
                  </a:lnTo>
                  <a:cubicBezTo>
                    <a:pt x="3766" y="21296"/>
                    <a:pt x="3903" y="21379"/>
                    <a:pt x="4099" y="21432"/>
                  </a:cubicBezTo>
                  <a:cubicBezTo>
                    <a:pt x="4263" y="21477"/>
                    <a:pt x="4603" y="21462"/>
                    <a:pt x="4769" y="21404"/>
                  </a:cubicBezTo>
                  <a:cubicBezTo>
                    <a:pt x="4935" y="21344"/>
                    <a:pt x="5075" y="21244"/>
                    <a:pt x="5159" y="21120"/>
                  </a:cubicBezTo>
                  <a:cubicBezTo>
                    <a:pt x="5221" y="21027"/>
                    <a:pt x="5225" y="20913"/>
                    <a:pt x="5241" y="18548"/>
                  </a:cubicBezTo>
                  <a:lnTo>
                    <a:pt x="5257" y="16073"/>
                  </a:lnTo>
                  <a:lnTo>
                    <a:pt x="5638" y="16073"/>
                  </a:lnTo>
                  <a:lnTo>
                    <a:pt x="6017" y="16073"/>
                  </a:lnTo>
                  <a:lnTo>
                    <a:pt x="6017" y="18535"/>
                  </a:lnTo>
                  <a:cubicBezTo>
                    <a:pt x="6017" y="21319"/>
                    <a:pt x="5996" y="21118"/>
                    <a:pt x="6294" y="21311"/>
                  </a:cubicBezTo>
                  <a:cubicBezTo>
                    <a:pt x="6712" y="21581"/>
                    <a:pt x="7365" y="21491"/>
                    <a:pt x="7629" y="21127"/>
                  </a:cubicBezTo>
                  <a:lnTo>
                    <a:pt x="7707" y="21022"/>
                  </a:lnTo>
                  <a:lnTo>
                    <a:pt x="7716" y="18560"/>
                  </a:lnTo>
                  <a:lnTo>
                    <a:pt x="7723" y="16098"/>
                  </a:lnTo>
                  <a:lnTo>
                    <a:pt x="9125" y="16092"/>
                  </a:lnTo>
                  <a:cubicBezTo>
                    <a:pt x="10438" y="16085"/>
                    <a:pt x="10523" y="16082"/>
                    <a:pt x="10501" y="16041"/>
                  </a:cubicBezTo>
                  <a:cubicBezTo>
                    <a:pt x="10478" y="15997"/>
                    <a:pt x="9836" y="14659"/>
                    <a:pt x="8375" y="11599"/>
                  </a:cubicBezTo>
                  <a:cubicBezTo>
                    <a:pt x="7908" y="10622"/>
                    <a:pt x="7620" y="9982"/>
                    <a:pt x="7620" y="9924"/>
                  </a:cubicBezTo>
                  <a:cubicBezTo>
                    <a:pt x="7620" y="9872"/>
                    <a:pt x="7642" y="9802"/>
                    <a:pt x="7666" y="9767"/>
                  </a:cubicBezTo>
                  <a:cubicBezTo>
                    <a:pt x="7741" y="9658"/>
                    <a:pt x="7821" y="9673"/>
                    <a:pt x="8031" y="9836"/>
                  </a:cubicBezTo>
                  <a:cubicBezTo>
                    <a:pt x="8212" y="9977"/>
                    <a:pt x="8239" y="10014"/>
                    <a:pt x="8455" y="10440"/>
                  </a:cubicBezTo>
                  <a:cubicBezTo>
                    <a:pt x="9223" y="11956"/>
                    <a:pt x="10041" y="13542"/>
                    <a:pt x="10083" y="13589"/>
                  </a:cubicBezTo>
                  <a:cubicBezTo>
                    <a:pt x="10110" y="13620"/>
                    <a:pt x="10200" y="13668"/>
                    <a:pt x="10283" y="13697"/>
                  </a:cubicBezTo>
                  <a:cubicBezTo>
                    <a:pt x="10697" y="13845"/>
                    <a:pt x="11218" y="13667"/>
                    <a:pt x="11265" y="13361"/>
                  </a:cubicBezTo>
                  <a:cubicBezTo>
                    <a:pt x="11279" y="13269"/>
                    <a:pt x="11233" y="13148"/>
                    <a:pt x="10971" y="12607"/>
                  </a:cubicBezTo>
                  <a:cubicBezTo>
                    <a:pt x="10800" y="12252"/>
                    <a:pt x="10301" y="11185"/>
                    <a:pt x="9863" y="10236"/>
                  </a:cubicBezTo>
                  <a:cubicBezTo>
                    <a:pt x="9425" y="9287"/>
                    <a:pt x="9026" y="8436"/>
                    <a:pt x="8976" y="8347"/>
                  </a:cubicBezTo>
                  <a:cubicBezTo>
                    <a:pt x="8846" y="8118"/>
                    <a:pt x="8571" y="7917"/>
                    <a:pt x="8219" y="7793"/>
                  </a:cubicBezTo>
                  <a:lnTo>
                    <a:pt x="7948" y="7698"/>
                  </a:lnTo>
                  <a:lnTo>
                    <a:pt x="5679" y="7692"/>
                  </a:lnTo>
                  <a:lnTo>
                    <a:pt x="3411" y="7683"/>
                  </a:lnTo>
                  <a:close/>
                </a:path>
              </a:pathLst>
            </a:custGeom>
            <a:ln w="12700" cap="flat">
              <a:noFill/>
              <a:miter lim="400000"/>
            </a:ln>
            <a:effectLst/>
          </p:spPr>
        </p:pic>
      </p:grpSp>
      <p:sp>
        <p:nvSpPr>
          <p:cNvPr id="119" name="Criticism…"/>
          <p:cNvSpPr txBox="1"/>
          <p:nvPr/>
        </p:nvSpPr>
        <p:spPr>
          <a:xfrm>
            <a:off x="4100406" y="5725597"/>
            <a:ext cx="5885534" cy="46355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p>
            <a:pPr>
              <a:lnSpc>
                <a:spcPts val="69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1" sz="5800">
                <a:solidFill>
                  <a:srgbClr val="444444"/>
                </a:solidFill>
                <a:latin typeface="+mj-lt"/>
                <a:ea typeface="+mj-ea"/>
                <a:cs typeface="+mj-cs"/>
                <a:sym typeface="Georgia"/>
              </a:defRPr>
            </a:pPr>
            <a:r>
              <a:t>Criticism</a:t>
            </a:r>
          </a:p>
          <a:p>
            <a:pPr>
              <a:lnSpc>
                <a:spcPts val="69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1" sz="5800">
                <a:solidFill>
                  <a:srgbClr val="444444"/>
                </a:solidFill>
                <a:latin typeface="+mj-lt"/>
                <a:ea typeface="+mj-ea"/>
                <a:cs typeface="+mj-cs"/>
                <a:sym typeface="Georgia"/>
              </a:defRPr>
            </a:pPr>
            <a:r>
              <a:t>Bitterness</a:t>
            </a:r>
          </a:p>
          <a:p>
            <a:pPr>
              <a:lnSpc>
                <a:spcPts val="69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1" sz="5800">
                <a:solidFill>
                  <a:srgbClr val="444444"/>
                </a:solidFill>
                <a:latin typeface="+mj-lt"/>
                <a:ea typeface="+mj-ea"/>
                <a:cs typeface="+mj-cs"/>
                <a:sym typeface="Georgia"/>
              </a:defRPr>
            </a:pPr>
            <a:r>
              <a:t>No Affirmation</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entr" nodeType="afterEffect" presetSubtype="8" presetID="22" grpId="1" fill="hold">
                                  <p:stCondLst>
                                    <p:cond delay="0"/>
                                  </p:stCondLst>
                                  <p:iterate type="el" backwards="0">
                                    <p:tmAbs val="0"/>
                                  </p:iterate>
                                  <p:childTnLst>
                                    <p:set>
                                      <p:cBhvr>
                                        <p:cTn id="6" fill="hold"/>
                                        <p:tgtEl>
                                          <p:spTgt spid="115"/>
                                        </p:tgtEl>
                                        <p:attrNameLst>
                                          <p:attrName>style.visibility</p:attrName>
                                        </p:attrNameLst>
                                      </p:cBhvr>
                                      <p:to>
                                        <p:strVal val="visible"/>
                                      </p:to>
                                    </p:set>
                                    <p:animEffect filter="wipe(left)" transition="in">
                                      <p:cBhvr>
                                        <p:cTn id="7" dur="1000"/>
                                        <p:tgtEl>
                                          <p:spTgt spid="115"/>
                                        </p:tgtEl>
                                      </p:cBhvr>
                                    </p:animEffect>
                                  </p:childTnLst>
                                </p:cTn>
                              </p:par>
                            </p:childTnLst>
                          </p:cTn>
                        </p:par>
                        <p:par>
                          <p:cTn id="8" fill="hold">
                            <p:stCondLst>
                              <p:cond delay="1000"/>
                            </p:stCondLst>
                            <p:childTnLst>
                              <p:par>
                                <p:cTn id="9" presetClass="entr" nodeType="afterEffect" presetSubtype="1" presetID="22" grpId="2" fill="hold">
                                  <p:stCondLst>
                                    <p:cond delay="0"/>
                                  </p:stCondLst>
                                  <p:iterate type="el" backwards="0">
                                    <p:tmAbs val="0"/>
                                  </p:iterate>
                                  <p:childTnLst>
                                    <p:set>
                                      <p:cBhvr>
                                        <p:cTn id="10" fill="hold"/>
                                        <p:tgtEl>
                                          <p:spTgt spid="119">
                                            <p:bg/>
                                          </p:spTgt>
                                        </p:tgtEl>
                                        <p:attrNameLst>
                                          <p:attrName>style.visibility</p:attrName>
                                        </p:attrNameLst>
                                      </p:cBhvr>
                                      <p:to>
                                        <p:strVal val="visible"/>
                                      </p:to>
                                    </p:set>
                                    <p:animEffect filter="wipe(up)" transition="in">
                                      <p:cBhvr>
                                        <p:cTn id="11" dur="1750"/>
                                        <p:tgtEl>
                                          <p:spTgt spid="119">
                                            <p:bg/>
                                          </p:spTgt>
                                        </p:tgtEl>
                                      </p:cBhvr>
                                    </p:animEffect>
                                  </p:childTnLst>
                                </p:cTn>
                              </p:par>
                              <p:par>
                                <p:cTn id="12" presetClass="entr" nodeType="withEffect" presetSubtype="1" presetID="22" grpId="2" fill="hold">
                                  <p:stCondLst>
                                    <p:cond delay="0"/>
                                  </p:stCondLst>
                                  <p:iterate type="el" backwards="0">
                                    <p:tmAbs val="0"/>
                                  </p:iterate>
                                  <p:childTnLst>
                                    <p:set>
                                      <p:cBhvr>
                                        <p:cTn id="13" fill="hold"/>
                                        <p:tgtEl>
                                          <p:spTgt spid="119">
                                            <p:txEl>
                                              <p:pRg st="0" end="0"/>
                                            </p:txEl>
                                          </p:spTgt>
                                        </p:tgtEl>
                                        <p:attrNameLst>
                                          <p:attrName>style.visibility</p:attrName>
                                        </p:attrNameLst>
                                      </p:cBhvr>
                                      <p:to>
                                        <p:strVal val="visible"/>
                                      </p:to>
                                    </p:set>
                                    <p:animEffect filter="wipe(up)" transition="in">
                                      <p:cBhvr>
                                        <p:cTn id="14" dur="1750"/>
                                        <p:tgtEl>
                                          <p:spTgt spid="119">
                                            <p:txEl>
                                              <p:pRg st="0" end="0"/>
                                            </p:txEl>
                                          </p:spTgt>
                                        </p:tgtEl>
                                      </p:cBhvr>
                                    </p:animEffect>
                                  </p:childTnLst>
                                </p:cTn>
                              </p:par>
                            </p:childTnLst>
                          </p:cTn>
                        </p:par>
                        <p:par>
                          <p:cTn id="15" fill="hold">
                            <p:stCondLst>
                              <p:cond delay="2750"/>
                            </p:stCondLst>
                            <p:childTnLst>
                              <p:par>
                                <p:cTn id="16" presetClass="entr" nodeType="afterEffect" presetSubtype="1" presetID="22" grpId="2" fill="hold">
                                  <p:stCondLst>
                                    <p:cond delay="0"/>
                                  </p:stCondLst>
                                  <p:iterate type="el" backwards="0">
                                    <p:tmAbs val="0"/>
                                  </p:iterate>
                                  <p:childTnLst>
                                    <p:set>
                                      <p:cBhvr>
                                        <p:cTn id="17" fill="hold"/>
                                        <p:tgtEl>
                                          <p:spTgt spid="119">
                                            <p:txEl>
                                              <p:pRg st="1" end="1"/>
                                            </p:txEl>
                                          </p:spTgt>
                                        </p:tgtEl>
                                        <p:attrNameLst>
                                          <p:attrName>style.visibility</p:attrName>
                                        </p:attrNameLst>
                                      </p:cBhvr>
                                      <p:to>
                                        <p:strVal val="visible"/>
                                      </p:to>
                                    </p:set>
                                    <p:animEffect filter="wipe(up)" transition="in">
                                      <p:cBhvr>
                                        <p:cTn id="18" dur="1750"/>
                                        <p:tgtEl>
                                          <p:spTgt spid="119">
                                            <p:txEl>
                                              <p:pRg st="1" end="1"/>
                                            </p:txEl>
                                          </p:spTgt>
                                        </p:tgtEl>
                                      </p:cBhvr>
                                    </p:animEffect>
                                  </p:childTnLst>
                                </p:cTn>
                              </p:par>
                            </p:childTnLst>
                          </p:cTn>
                        </p:par>
                        <p:par>
                          <p:cTn id="19" fill="hold">
                            <p:stCondLst>
                              <p:cond delay="4500"/>
                            </p:stCondLst>
                            <p:childTnLst>
                              <p:par>
                                <p:cTn id="20" presetClass="entr" nodeType="afterEffect" presetSubtype="1" presetID="22" grpId="2" fill="hold">
                                  <p:stCondLst>
                                    <p:cond delay="0"/>
                                  </p:stCondLst>
                                  <p:iterate type="el" backwards="0">
                                    <p:tmAbs val="0"/>
                                  </p:iterate>
                                  <p:childTnLst>
                                    <p:set>
                                      <p:cBhvr>
                                        <p:cTn id="21" fill="hold"/>
                                        <p:tgtEl>
                                          <p:spTgt spid="119">
                                            <p:txEl>
                                              <p:pRg st="2" end="2"/>
                                            </p:txEl>
                                          </p:spTgt>
                                        </p:tgtEl>
                                        <p:attrNameLst>
                                          <p:attrName>style.visibility</p:attrName>
                                        </p:attrNameLst>
                                      </p:cBhvr>
                                      <p:to>
                                        <p:strVal val="visible"/>
                                      </p:to>
                                    </p:set>
                                    <p:animEffect filter="wipe(up)" transition="in">
                                      <p:cBhvr>
                                        <p:cTn id="22" dur="1750"/>
                                        <p:tgtEl>
                                          <p:spTgt spid="119">
                                            <p:txEl>
                                              <p:pRg st="2" end="2"/>
                                            </p:txEl>
                                          </p:spTgt>
                                        </p:tgtEl>
                                      </p:cBhvr>
                                    </p:animEffect>
                                  </p:childTnLst>
                                </p:cTn>
                              </p:par>
                            </p:childTnLst>
                          </p:cTn>
                        </p:par>
                        <p:par>
                          <p:cTn id="23" fill="hold">
                            <p:stCondLst>
                              <p:cond delay="6250"/>
                            </p:stCondLst>
                            <p:childTnLst>
                              <p:par>
                                <p:cTn id="24" presetClass="entr" nodeType="afterEffect" presetSubtype="10" presetID="19" grpId="3" fill="hold">
                                  <p:stCondLst>
                                    <p:cond delay="0"/>
                                  </p:stCondLst>
                                  <p:iterate type="el" backwards="0">
                                    <p:tmAbs val="0"/>
                                  </p:iterate>
                                  <p:childTnLst>
                                    <p:set>
                                      <p:cBhvr>
                                        <p:cTn id="25" fill="hold"/>
                                        <p:tgtEl>
                                          <p:spTgt spid="118"/>
                                        </p:tgtEl>
                                        <p:attrNameLst>
                                          <p:attrName>style.visibility</p:attrName>
                                        </p:attrNameLst>
                                      </p:cBhvr>
                                      <p:to>
                                        <p:strVal val="visible"/>
                                      </p:to>
                                    </p:set>
                                    <p:anim calcmode="lin" valueType="num">
                                      <p:cBhvr>
                                        <p:cTn id="26" dur="3500" fill="hold"/>
                                        <p:tgtEl>
                                          <p:spTgt spid="118"/>
                                        </p:tgtEl>
                                        <p:attrNameLst>
                                          <p:attrName>ppt_w</p:attrName>
                                        </p:attrNameLst>
                                      </p:cBhvr>
                                      <p:tavLst>
                                        <p:tav tm="0" fmla="#ppt_w*sin(2.5*pi*$)">
                                          <p:val>
                                            <p:fltVal val="0"/>
                                          </p:val>
                                        </p:tav>
                                        <p:tav tm="100000">
                                          <p:val>
                                            <p:fltVal val="1"/>
                                          </p:val>
                                        </p:tav>
                                      </p:tavLst>
                                    </p:anim>
                                    <p:anim calcmode="lin" valueType="num">
                                      <p:cBhvr>
                                        <p:cTn id="27" dur="3500" fill="hold"/>
                                        <p:tgtEl>
                                          <p:spTgt spid="118"/>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5" animBg="1" rev="0" advAuto="0" spid="119" grpId="2"/>
      <p:bldP build="whole" bldLvl="1" animBg="1" rev="0" advAuto="0" spid="115" grpId="1"/>
      <p:bldP build="whole" bldLvl="1" animBg="1" rev="0" advAuto="0" spid="118" grpId="3"/>
    </p:bldLst>
  </p:timing>
</p:sld>
</file>

<file path=ppt/slides/slide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123" name="nature-3226314.jpg" descr="nature-3226314.jpg"/>
          <p:cNvPicPr>
            <a:picLocks noChangeAspect="1"/>
          </p:cNvPicPr>
          <p:nvPr/>
        </p:nvPicPr>
        <p:blipFill>
          <a:blip r:embed="rId2">
            <a:extLst/>
          </a:blip>
          <a:srcRect l="22295" t="12921" r="0" b="0"/>
          <a:stretch>
            <a:fillRect/>
          </a:stretch>
        </p:blipFill>
        <p:spPr>
          <a:xfrm>
            <a:off x="-93663" y="-506810"/>
            <a:ext cx="13098279" cy="10260340"/>
          </a:xfrm>
          <a:prstGeom prst="rect">
            <a:avLst/>
          </a:prstGeom>
          <a:ln w="12700">
            <a:miter lim="400000"/>
          </a:ln>
        </p:spPr>
      </p:pic>
      <p:sp>
        <p:nvSpPr>
          <p:cNvPr id="124" name="God’s Wonderful Design"/>
          <p:cNvSpPr txBox="1"/>
          <p:nvPr/>
        </p:nvSpPr>
        <p:spPr>
          <a:xfrm>
            <a:off x="-624495" y="5918200"/>
            <a:ext cx="5090816" cy="26924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ts val="72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6000">
                <a:latin typeface="+mj-lt"/>
                <a:ea typeface="+mj-ea"/>
                <a:cs typeface="+mj-cs"/>
                <a:sym typeface="Georgia"/>
              </a:defRPr>
            </a:lvl1pPr>
          </a:lstStyle>
          <a:p>
            <a:pPr/>
            <a:r>
              <a:t>God’s Wonderful Design</a:t>
            </a:r>
          </a:p>
        </p:txBody>
      </p:sp>
      <p:sp>
        <p:nvSpPr>
          <p:cNvPr id="125" name="Me"/>
          <p:cNvSpPr txBox="1"/>
          <p:nvPr/>
        </p:nvSpPr>
        <p:spPr>
          <a:xfrm>
            <a:off x="10127495" y="8166100"/>
            <a:ext cx="1959565" cy="1587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lvl1pPr>
              <a:lnSpc>
                <a:spcPts val="123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10300">
                <a:solidFill>
                  <a:schemeClr val="accent3">
                    <a:satOff val="18648"/>
                    <a:lumOff val="5971"/>
                  </a:schemeClr>
                </a:solidFill>
                <a:latin typeface="+mj-lt"/>
                <a:ea typeface="+mj-ea"/>
                <a:cs typeface="+mj-cs"/>
                <a:sym typeface="Georgia"/>
              </a:defRPr>
            </a:lvl1pPr>
          </a:lstStyle>
          <a:p>
            <a:pPr/>
            <a:r>
              <a:t>Me</a:t>
            </a:r>
          </a:p>
        </p:txBody>
      </p:sp>
      <p:sp>
        <p:nvSpPr>
          <p:cNvPr id="126" name="You"/>
          <p:cNvSpPr txBox="1"/>
          <p:nvPr/>
        </p:nvSpPr>
        <p:spPr>
          <a:xfrm>
            <a:off x="10586718" y="7112000"/>
            <a:ext cx="2085976" cy="14986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lvl1pPr>
              <a:lnSpc>
                <a:spcPts val="91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7600">
                <a:solidFill>
                  <a:schemeClr val="accent3">
                    <a:satOff val="18648"/>
                    <a:lumOff val="5971"/>
                  </a:schemeClr>
                </a:solidFill>
                <a:latin typeface="+mj-lt"/>
                <a:ea typeface="+mj-ea"/>
                <a:cs typeface="+mj-cs"/>
                <a:sym typeface="Georgia"/>
              </a:defRPr>
            </a:lvl1pPr>
          </a:lstStyle>
          <a:p>
            <a:pPr/>
            <a:r>
              <a:t>You</a:t>
            </a:r>
          </a:p>
        </p:txBody>
      </p:sp>
      <p:sp>
        <p:nvSpPr>
          <p:cNvPr id="127" name="Fulfillment"/>
          <p:cNvSpPr txBox="1"/>
          <p:nvPr/>
        </p:nvSpPr>
        <p:spPr>
          <a:xfrm>
            <a:off x="-1" y="2497760"/>
            <a:ext cx="9402318" cy="12065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ts val="91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1" cap="all" sz="7600">
                <a:solidFill>
                  <a:srgbClr val="000000"/>
                </a:solidFill>
                <a:effectLst>
                  <a:outerShdw sx="100000" sy="100000" kx="0" ky="0" algn="b" rotWithShape="0" blurRad="12700" dist="25400" dir="20864310">
                    <a:srgbClr val="A6AAA9"/>
                  </a:outerShdw>
                </a:effectLst>
                <a:latin typeface="+mj-lt"/>
                <a:ea typeface="+mj-ea"/>
                <a:cs typeface="+mj-cs"/>
                <a:sym typeface="Georgia"/>
              </a:defRPr>
            </a:lvl1pPr>
          </a:lstStyle>
          <a:p>
            <a:pPr/>
            <a:r>
              <a:t>Fulfillment</a:t>
            </a:r>
          </a:p>
        </p:txBody>
      </p:sp>
      <p:sp>
        <p:nvSpPr>
          <p:cNvPr id="128" name="NEEDS"/>
          <p:cNvSpPr txBox="1"/>
          <p:nvPr/>
        </p:nvSpPr>
        <p:spPr>
          <a:xfrm>
            <a:off x="9659689" y="5613400"/>
            <a:ext cx="3345111" cy="932587"/>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ts val="67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cap="all" sz="5600">
                <a:solidFill>
                  <a:schemeClr val="accent3">
                    <a:hueOff val="-546624"/>
                    <a:satOff val="7767"/>
                    <a:lumOff val="-14512"/>
                  </a:schemeClr>
                </a:solidFill>
              </a:defRPr>
            </a:lvl1pPr>
          </a:lstStyle>
          <a:p>
            <a:pPr/>
            <a:r>
              <a:t>NEEDS</a:t>
            </a:r>
          </a:p>
        </p:txBody>
      </p:sp>
      <p:sp>
        <p:nvSpPr>
          <p:cNvPr id="129" name="A Personal Journey"/>
          <p:cNvSpPr txBox="1"/>
          <p:nvPr>
            <p:ph type="title" idx="4294967295"/>
          </p:nvPr>
        </p:nvSpPr>
        <p:spPr>
          <a:xfrm>
            <a:off x="1254659" y="-266211"/>
            <a:ext cx="11531601" cy="1333501"/>
          </a:xfrm>
          <a:prstGeom prst="rect">
            <a:avLst/>
          </a:prstGeom>
        </p:spPr>
        <p:txBody>
          <a:bodyPr/>
          <a:lstStyle>
            <a:lvl1pPr>
              <a:lnSpc>
                <a:spcPts val="6600"/>
              </a:lnSpc>
              <a:defRPr sz="5500">
                <a:latin typeface="+mn-lt"/>
                <a:ea typeface="+mn-ea"/>
                <a:cs typeface="+mn-cs"/>
                <a:sym typeface="Helvetica Neue"/>
              </a:defRPr>
            </a:lvl1pPr>
          </a:lstStyle>
          <a:p>
            <a:pPr/>
            <a:r>
              <a:t>A Personal Journey</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9" presetID="15" grpId="1" fill="hold">
                                  <p:stCondLst>
                                    <p:cond delay="0"/>
                                  </p:stCondLst>
                                  <p:iterate type="el" backwards="0">
                                    <p:tmAbs val="0"/>
                                  </p:iterate>
                                  <p:childTnLst>
                                    <p:set>
                                      <p:cBhvr>
                                        <p:cTn id="6" fill="hold"/>
                                        <p:tgtEl>
                                          <p:spTgt spid="124"/>
                                        </p:tgtEl>
                                        <p:attrNameLst>
                                          <p:attrName>style.visibility</p:attrName>
                                        </p:attrNameLst>
                                      </p:cBhvr>
                                      <p:to>
                                        <p:strVal val="visible"/>
                                      </p:to>
                                    </p:set>
                                    <p:anim calcmode="lin" valueType="num">
                                      <p:cBhvr>
                                        <p:cTn id="7" dur="1000" fill="hold"/>
                                        <p:tgtEl>
                                          <p:spTgt spid="124"/>
                                        </p:tgtEl>
                                        <p:attrNameLst>
                                          <p:attrName>ppt_w</p:attrName>
                                        </p:attrNameLst>
                                      </p:cBhvr>
                                      <p:tavLst>
                                        <p:tav tm="0">
                                          <p:val>
                                            <p:fltVal val="0"/>
                                          </p:val>
                                        </p:tav>
                                        <p:tav tm="100000">
                                          <p:val>
                                            <p:strVal val="#ppt_w"/>
                                          </p:val>
                                        </p:tav>
                                      </p:tavLst>
                                    </p:anim>
                                    <p:anim calcmode="lin" valueType="num">
                                      <p:cBhvr>
                                        <p:cTn id="8" dur="1000" fill="hold"/>
                                        <p:tgtEl>
                                          <p:spTgt spid="124"/>
                                        </p:tgtEl>
                                        <p:attrNameLst>
                                          <p:attrName>ppt_h</p:attrName>
                                        </p:attrNameLst>
                                      </p:cBhvr>
                                      <p:tavLst>
                                        <p:tav tm="0">
                                          <p:val>
                                            <p:fltVal val="0"/>
                                          </p:val>
                                        </p:tav>
                                        <p:tav tm="100000">
                                          <p:val>
                                            <p:strVal val="#ppt_h"/>
                                          </p:val>
                                        </p:tav>
                                      </p:tavLst>
                                    </p:anim>
                                    <p:anim calcmode="lin" valueType="num">
                                      <p:cBhvr>
                                        <p:cTn id="9" dur="1000" fill="hold"/>
                                        <p:tgtEl>
                                          <p:spTgt spid="124"/>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24"/>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Class="entr" nodeType="clickEffect" presetSubtype="9" presetID="15" grpId="2" fill="hold">
                                  <p:stCondLst>
                                    <p:cond delay="0"/>
                                  </p:stCondLst>
                                  <p:iterate type="el" backwards="0">
                                    <p:tmAbs val="0"/>
                                  </p:iterate>
                                  <p:childTnLst>
                                    <p:set>
                                      <p:cBhvr>
                                        <p:cTn id="14" fill="hold"/>
                                        <p:tgtEl>
                                          <p:spTgt spid="125"/>
                                        </p:tgtEl>
                                        <p:attrNameLst>
                                          <p:attrName>style.visibility</p:attrName>
                                        </p:attrNameLst>
                                      </p:cBhvr>
                                      <p:to>
                                        <p:strVal val="visible"/>
                                      </p:to>
                                    </p:set>
                                    <p:anim calcmode="lin" valueType="num">
                                      <p:cBhvr>
                                        <p:cTn id="15" dur="1000" fill="hold"/>
                                        <p:tgtEl>
                                          <p:spTgt spid="125"/>
                                        </p:tgtEl>
                                        <p:attrNameLst>
                                          <p:attrName>ppt_w</p:attrName>
                                        </p:attrNameLst>
                                      </p:cBhvr>
                                      <p:tavLst>
                                        <p:tav tm="0">
                                          <p:val>
                                            <p:fltVal val="0"/>
                                          </p:val>
                                        </p:tav>
                                        <p:tav tm="100000">
                                          <p:val>
                                            <p:strVal val="#ppt_w"/>
                                          </p:val>
                                        </p:tav>
                                      </p:tavLst>
                                    </p:anim>
                                    <p:anim calcmode="lin" valueType="num">
                                      <p:cBhvr>
                                        <p:cTn id="16" dur="1000" fill="hold"/>
                                        <p:tgtEl>
                                          <p:spTgt spid="125"/>
                                        </p:tgtEl>
                                        <p:attrNameLst>
                                          <p:attrName>ppt_h</p:attrName>
                                        </p:attrNameLst>
                                      </p:cBhvr>
                                      <p:tavLst>
                                        <p:tav tm="0">
                                          <p:val>
                                            <p:fltVal val="0"/>
                                          </p:val>
                                        </p:tav>
                                        <p:tav tm="100000">
                                          <p:val>
                                            <p:strVal val="#ppt_h"/>
                                          </p:val>
                                        </p:tav>
                                      </p:tavLst>
                                    </p:anim>
                                    <p:anim calcmode="lin" valueType="num">
                                      <p:cBhvr>
                                        <p:cTn id="17" dur="1000" fill="hold"/>
                                        <p:tgtEl>
                                          <p:spTgt spid="125"/>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125"/>
                                        </p:tgtEl>
                                        <p:attrNameLst>
                                          <p:attrName>ppt_y</p:attrName>
                                        </p:attrNameLst>
                                      </p:cBhvr>
                                      <p:tavLst>
                                        <p:tav tm="0" fmla="#ppt_y+(sin(-2*pi*(1-$))*-#ppt_x+cos(-2*pi*(1-$))*(1-#ppt_y))*(1-$)">
                                          <p:val>
                                            <p:fltVal val="0"/>
                                          </p:val>
                                        </p:tav>
                                        <p:tav tm="100000">
                                          <p:val>
                                            <p:fltVal val="1"/>
                                          </p:val>
                                        </p:tav>
                                      </p:tavLst>
                                    </p:anim>
                                  </p:childTnLst>
                                </p:cTn>
                              </p:par>
                            </p:childTnLst>
                          </p:cTn>
                        </p:par>
                        <p:par>
                          <p:cTn id="19" fill="hold">
                            <p:stCondLst>
                              <p:cond delay="1000"/>
                            </p:stCondLst>
                            <p:childTnLst>
                              <p:par>
                                <p:cTn id="20" presetClass="entr" nodeType="afterEffect" presetSubtype="12" presetID="15" grpId="3" fill="hold">
                                  <p:stCondLst>
                                    <p:cond delay="0"/>
                                  </p:stCondLst>
                                  <p:iterate type="el" backwards="0">
                                    <p:tmAbs val="0"/>
                                  </p:iterate>
                                  <p:childTnLst>
                                    <p:set>
                                      <p:cBhvr>
                                        <p:cTn id="21" fill="hold"/>
                                        <p:tgtEl>
                                          <p:spTgt spid="126"/>
                                        </p:tgtEl>
                                        <p:attrNameLst>
                                          <p:attrName>style.visibility</p:attrName>
                                        </p:attrNameLst>
                                      </p:cBhvr>
                                      <p:to>
                                        <p:strVal val="visible"/>
                                      </p:to>
                                    </p:set>
                                    <p:anim calcmode="lin" valueType="num">
                                      <p:cBhvr>
                                        <p:cTn id="22" dur="1000" fill="hold"/>
                                        <p:tgtEl>
                                          <p:spTgt spid="126"/>
                                        </p:tgtEl>
                                        <p:attrNameLst>
                                          <p:attrName>ppt_w</p:attrName>
                                        </p:attrNameLst>
                                      </p:cBhvr>
                                      <p:tavLst>
                                        <p:tav tm="0">
                                          <p:val>
                                            <p:fltVal val="0"/>
                                          </p:val>
                                        </p:tav>
                                        <p:tav tm="100000">
                                          <p:val>
                                            <p:strVal val="#ppt_w"/>
                                          </p:val>
                                        </p:tav>
                                      </p:tavLst>
                                    </p:anim>
                                    <p:anim calcmode="lin" valueType="num">
                                      <p:cBhvr>
                                        <p:cTn id="23" dur="1000" fill="hold"/>
                                        <p:tgtEl>
                                          <p:spTgt spid="126"/>
                                        </p:tgtEl>
                                        <p:attrNameLst>
                                          <p:attrName>ppt_h</p:attrName>
                                        </p:attrNameLst>
                                      </p:cBhvr>
                                      <p:tavLst>
                                        <p:tav tm="0">
                                          <p:val>
                                            <p:fltVal val="0"/>
                                          </p:val>
                                        </p:tav>
                                        <p:tav tm="100000">
                                          <p:val>
                                            <p:strVal val="#ppt_h"/>
                                          </p:val>
                                        </p:tav>
                                      </p:tavLst>
                                    </p:anim>
                                    <p:anim calcmode="lin" valueType="num">
                                      <p:cBhvr>
                                        <p:cTn id="24" dur="1000" fill="hold"/>
                                        <p:tgtEl>
                                          <p:spTgt spid="126"/>
                                        </p:tgtEl>
                                        <p:attrNameLst>
                                          <p:attrName>ppt_x</p:attrName>
                                        </p:attrNameLst>
                                      </p:cBhvr>
                                      <p:tavLst>
                                        <p:tav tm="0" fmla="#ppt_x+(cos(-2*pi*(1-$))*-#ppt_x-sin(-2*pi*(1-$))*(1-#ppt_y))*(1-$)">
                                          <p:val>
                                            <p:fltVal val="0"/>
                                          </p:val>
                                        </p:tav>
                                        <p:tav tm="100000">
                                          <p:val>
                                            <p:fltVal val="1"/>
                                          </p:val>
                                        </p:tav>
                                      </p:tavLst>
                                    </p:anim>
                                    <p:anim calcmode="lin" valueType="num">
                                      <p:cBhvr>
                                        <p:cTn id="25" dur="1000" fill="hold"/>
                                        <p:tgtEl>
                                          <p:spTgt spid="126"/>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6" fill="hold">
                      <p:stCondLst>
                        <p:cond delay="indefinite"/>
                      </p:stCondLst>
                      <p:childTnLst>
                        <p:par>
                          <p:cTn id="27" fill="hold">
                            <p:stCondLst>
                              <p:cond delay="0"/>
                            </p:stCondLst>
                            <p:childTnLst>
                              <p:par>
                                <p:cTn id="28" presetClass="entr" nodeType="clickEffect" presetSubtype="9" presetID="15" grpId="4" fill="hold">
                                  <p:stCondLst>
                                    <p:cond delay="0"/>
                                  </p:stCondLst>
                                  <p:iterate type="el" backwards="0">
                                    <p:tmAbs val="0"/>
                                  </p:iterate>
                                  <p:childTnLst>
                                    <p:set>
                                      <p:cBhvr>
                                        <p:cTn id="29" fill="hold"/>
                                        <p:tgtEl>
                                          <p:spTgt spid="127"/>
                                        </p:tgtEl>
                                        <p:attrNameLst>
                                          <p:attrName>style.visibility</p:attrName>
                                        </p:attrNameLst>
                                      </p:cBhvr>
                                      <p:to>
                                        <p:strVal val="visible"/>
                                      </p:to>
                                    </p:set>
                                    <p:anim calcmode="lin" valueType="num">
                                      <p:cBhvr>
                                        <p:cTn id="30" dur="1000" fill="hold"/>
                                        <p:tgtEl>
                                          <p:spTgt spid="127"/>
                                        </p:tgtEl>
                                        <p:attrNameLst>
                                          <p:attrName>ppt_w</p:attrName>
                                        </p:attrNameLst>
                                      </p:cBhvr>
                                      <p:tavLst>
                                        <p:tav tm="0">
                                          <p:val>
                                            <p:fltVal val="0"/>
                                          </p:val>
                                        </p:tav>
                                        <p:tav tm="100000">
                                          <p:val>
                                            <p:strVal val="#ppt_w"/>
                                          </p:val>
                                        </p:tav>
                                      </p:tavLst>
                                    </p:anim>
                                    <p:anim calcmode="lin" valueType="num">
                                      <p:cBhvr>
                                        <p:cTn id="31" dur="1000" fill="hold"/>
                                        <p:tgtEl>
                                          <p:spTgt spid="127"/>
                                        </p:tgtEl>
                                        <p:attrNameLst>
                                          <p:attrName>ppt_h</p:attrName>
                                        </p:attrNameLst>
                                      </p:cBhvr>
                                      <p:tavLst>
                                        <p:tav tm="0">
                                          <p:val>
                                            <p:fltVal val="0"/>
                                          </p:val>
                                        </p:tav>
                                        <p:tav tm="100000">
                                          <p:val>
                                            <p:strVal val="#ppt_h"/>
                                          </p:val>
                                        </p:tav>
                                      </p:tavLst>
                                    </p:anim>
                                    <p:anim calcmode="lin" valueType="num">
                                      <p:cBhvr>
                                        <p:cTn id="32" dur="1000" fill="hold"/>
                                        <p:tgtEl>
                                          <p:spTgt spid="127"/>
                                        </p:tgtEl>
                                        <p:attrNameLst>
                                          <p:attrName>ppt_x</p:attrName>
                                        </p:attrNameLst>
                                      </p:cBhvr>
                                      <p:tavLst>
                                        <p:tav tm="0" fmla="#ppt_x+(cos(-2*pi*(1-$))*-#ppt_x-sin(-2*pi*(1-$))*(1-#ppt_y))*(1-$)">
                                          <p:val>
                                            <p:fltVal val="0"/>
                                          </p:val>
                                        </p:tav>
                                        <p:tav tm="100000">
                                          <p:val>
                                            <p:fltVal val="1"/>
                                          </p:val>
                                        </p:tav>
                                      </p:tavLst>
                                    </p:anim>
                                    <p:anim calcmode="lin" valueType="num">
                                      <p:cBhvr>
                                        <p:cTn id="33" dur="1000" fill="hold"/>
                                        <p:tgtEl>
                                          <p:spTgt spid="127"/>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34" fill="hold">
                      <p:stCondLst>
                        <p:cond delay="indefinite"/>
                      </p:stCondLst>
                      <p:childTnLst>
                        <p:par>
                          <p:cTn id="35" fill="hold">
                            <p:stCondLst>
                              <p:cond delay="0"/>
                            </p:stCondLst>
                            <p:childTnLst>
                              <p:par>
                                <p:cTn id="36" presetClass="entr" nodeType="clickEffect" presetSubtype="9" presetID="15" grpId="5" fill="hold">
                                  <p:stCondLst>
                                    <p:cond delay="0"/>
                                  </p:stCondLst>
                                  <p:iterate type="el" backwards="0">
                                    <p:tmAbs val="0"/>
                                  </p:iterate>
                                  <p:childTnLst>
                                    <p:set>
                                      <p:cBhvr>
                                        <p:cTn id="37" fill="hold"/>
                                        <p:tgtEl>
                                          <p:spTgt spid="128"/>
                                        </p:tgtEl>
                                        <p:attrNameLst>
                                          <p:attrName>style.visibility</p:attrName>
                                        </p:attrNameLst>
                                      </p:cBhvr>
                                      <p:to>
                                        <p:strVal val="visible"/>
                                      </p:to>
                                    </p:set>
                                    <p:anim calcmode="lin" valueType="num">
                                      <p:cBhvr>
                                        <p:cTn id="38" dur="1000" fill="hold"/>
                                        <p:tgtEl>
                                          <p:spTgt spid="128"/>
                                        </p:tgtEl>
                                        <p:attrNameLst>
                                          <p:attrName>ppt_w</p:attrName>
                                        </p:attrNameLst>
                                      </p:cBhvr>
                                      <p:tavLst>
                                        <p:tav tm="0">
                                          <p:val>
                                            <p:fltVal val="0"/>
                                          </p:val>
                                        </p:tav>
                                        <p:tav tm="100000">
                                          <p:val>
                                            <p:strVal val="#ppt_w"/>
                                          </p:val>
                                        </p:tav>
                                      </p:tavLst>
                                    </p:anim>
                                    <p:anim calcmode="lin" valueType="num">
                                      <p:cBhvr>
                                        <p:cTn id="39" dur="1000" fill="hold"/>
                                        <p:tgtEl>
                                          <p:spTgt spid="128"/>
                                        </p:tgtEl>
                                        <p:attrNameLst>
                                          <p:attrName>ppt_h</p:attrName>
                                        </p:attrNameLst>
                                      </p:cBhvr>
                                      <p:tavLst>
                                        <p:tav tm="0">
                                          <p:val>
                                            <p:fltVal val="0"/>
                                          </p:val>
                                        </p:tav>
                                        <p:tav tm="100000">
                                          <p:val>
                                            <p:strVal val="#ppt_h"/>
                                          </p:val>
                                        </p:tav>
                                      </p:tavLst>
                                    </p:anim>
                                    <p:anim calcmode="lin" valueType="num">
                                      <p:cBhvr>
                                        <p:cTn id="40" dur="1000" fill="hold"/>
                                        <p:tgtEl>
                                          <p:spTgt spid="128"/>
                                        </p:tgtEl>
                                        <p:attrNameLst>
                                          <p:attrName>ppt_x</p:attrName>
                                        </p:attrNameLst>
                                      </p:cBhvr>
                                      <p:tavLst>
                                        <p:tav tm="0" fmla="#ppt_x+(cos(-2*pi*(1-$))*-#ppt_x-sin(-2*pi*(1-$))*(1-#ppt_y))*(1-$)">
                                          <p:val>
                                            <p:fltVal val="0"/>
                                          </p:val>
                                        </p:tav>
                                        <p:tav tm="100000">
                                          <p:val>
                                            <p:fltVal val="1"/>
                                          </p:val>
                                        </p:tav>
                                      </p:tavLst>
                                    </p:anim>
                                    <p:anim calcmode="lin" valueType="num">
                                      <p:cBhvr>
                                        <p:cTn id="41" dur="1000" fill="hold"/>
                                        <p:tgtEl>
                                          <p:spTgt spid="128"/>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27" grpId="4"/>
      <p:bldP build="whole" bldLvl="1" animBg="1" rev="0" advAuto="0" spid="125" grpId="2"/>
      <p:bldP build="whole" bldLvl="1" animBg="1" rev="0" advAuto="0" spid="126" grpId="3"/>
      <p:bldP build="whole" bldLvl="1" animBg="1" rev="0" advAuto="0" spid="124" grpId="1"/>
      <p:bldP build="whole" bldLvl="1" animBg="1" rev="0" advAuto="0" spid="128" grpId="5"/>
    </p:bldLst>
  </p:timing>
</p:sld>
</file>

<file path=ppt/slides/slide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131" name="Song-Solomon-Banner.jpg" descr="Song-Solomon-Banner.jpg"/>
          <p:cNvPicPr>
            <a:picLocks noChangeAspect="1"/>
          </p:cNvPicPr>
          <p:nvPr/>
        </p:nvPicPr>
        <p:blipFill>
          <a:blip r:embed="rId3">
            <a:extLst/>
          </a:blip>
          <a:stretch>
            <a:fillRect/>
          </a:stretch>
        </p:blipFill>
        <p:spPr>
          <a:xfrm>
            <a:off x="1209040" y="0"/>
            <a:ext cx="11795761" cy="4452782"/>
          </a:xfrm>
          <a:prstGeom prst="rect">
            <a:avLst/>
          </a:prstGeom>
          <a:ln w="12700">
            <a:miter lim="400000"/>
          </a:ln>
        </p:spPr>
      </p:pic>
      <p:sp>
        <p:nvSpPr>
          <p:cNvPr id="132" name="Song of Solomon…"/>
          <p:cNvSpPr txBox="1"/>
          <p:nvPr/>
        </p:nvSpPr>
        <p:spPr>
          <a:xfrm>
            <a:off x="1645088" y="5128748"/>
            <a:ext cx="10046936" cy="37973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lnSpc>
                <a:spcPts val="5000"/>
              </a:lnSpc>
              <a:spcBef>
                <a:spcPts val="3300"/>
              </a:spcBef>
              <a:tabLst>
                <a:tab pos="457200" algn="l"/>
                <a:tab pos="914400" algn="l"/>
                <a:tab pos="1371600" algn="l"/>
                <a:tab pos="1816100" algn="l"/>
                <a:tab pos="2273300" algn="l"/>
                <a:tab pos="2730500" algn="l"/>
                <a:tab pos="3187700" algn="l"/>
                <a:tab pos="3644900" algn="l"/>
                <a:tab pos="4102100" algn="l"/>
                <a:tab pos="4546600" algn="l"/>
                <a:tab pos="5003800" algn="l"/>
                <a:tab pos="5461000" algn="l"/>
                <a:tab pos="7035800" algn="l"/>
              </a:tabLst>
              <a:defRPr b="1" sz="4200">
                <a:solidFill>
                  <a:srgbClr val="000000"/>
                </a:solidFill>
                <a:latin typeface="Marker Felt"/>
                <a:ea typeface="Marker Felt"/>
                <a:cs typeface="Marker Felt"/>
                <a:sym typeface="Marker Felt"/>
              </a:defRPr>
            </a:pPr>
            <a:r>
              <a:t>Song of Solomon </a:t>
            </a:r>
          </a:p>
          <a:p>
            <a:pPr algn="l">
              <a:lnSpc>
                <a:spcPts val="5000"/>
              </a:lnSpc>
              <a:spcBef>
                <a:spcPts val="3300"/>
              </a:spcBef>
              <a:tabLst>
                <a:tab pos="457200" algn="l"/>
                <a:tab pos="914400" algn="l"/>
                <a:tab pos="1371600" algn="l"/>
                <a:tab pos="1816100" algn="l"/>
                <a:tab pos="2273300" algn="l"/>
                <a:tab pos="2730500" algn="l"/>
                <a:tab pos="3187700" algn="l"/>
                <a:tab pos="3644900" algn="l"/>
                <a:tab pos="4102100" algn="l"/>
                <a:tab pos="4546600" algn="l"/>
                <a:tab pos="5003800" algn="l"/>
                <a:tab pos="5461000" algn="l"/>
                <a:tab pos="7035800" algn="l"/>
              </a:tabLst>
              <a:defRPr b="1" sz="4200">
                <a:solidFill>
                  <a:srgbClr val="000000"/>
                </a:solidFill>
                <a:latin typeface="Marker Felt"/>
                <a:ea typeface="Marker Felt"/>
                <a:cs typeface="Marker Felt"/>
                <a:sym typeface="Marker Felt"/>
              </a:defRPr>
            </a:pPr>
            <a:r>
              <a:t>contains nuggets of gold </a:t>
            </a:r>
          </a:p>
          <a:p>
            <a:pPr algn="l">
              <a:lnSpc>
                <a:spcPts val="5000"/>
              </a:lnSpc>
              <a:spcBef>
                <a:spcPts val="3300"/>
              </a:spcBef>
              <a:tabLst>
                <a:tab pos="457200" algn="l"/>
                <a:tab pos="914400" algn="l"/>
                <a:tab pos="1371600" algn="l"/>
                <a:tab pos="1816100" algn="l"/>
                <a:tab pos="2273300" algn="l"/>
                <a:tab pos="2730500" algn="l"/>
                <a:tab pos="3187700" algn="l"/>
                <a:tab pos="3644900" algn="l"/>
                <a:tab pos="4102100" algn="l"/>
                <a:tab pos="4546600" algn="l"/>
                <a:tab pos="5003800" algn="l"/>
                <a:tab pos="5461000" algn="l"/>
                <a:tab pos="7035800" algn="l"/>
              </a:tabLst>
              <a:defRPr b="1" sz="4200">
                <a:solidFill>
                  <a:srgbClr val="000000"/>
                </a:solidFill>
                <a:latin typeface="Marker Felt"/>
                <a:ea typeface="Marker Felt"/>
                <a:cs typeface="Marker Felt"/>
                <a:sym typeface="Marker Felt"/>
              </a:defRPr>
            </a:pPr>
            <a:r>
              <a:t>that unlock the mystery of love and trust </a:t>
            </a:r>
          </a:p>
          <a:p>
            <a:pPr algn="l">
              <a:lnSpc>
                <a:spcPts val="5000"/>
              </a:lnSpc>
              <a:spcBef>
                <a:spcPts val="3300"/>
              </a:spcBef>
              <a:tabLst>
                <a:tab pos="457200" algn="l"/>
                <a:tab pos="914400" algn="l"/>
                <a:tab pos="1371600" algn="l"/>
                <a:tab pos="1816100" algn="l"/>
                <a:tab pos="2273300" algn="l"/>
                <a:tab pos="2730500" algn="l"/>
                <a:tab pos="3187700" algn="l"/>
                <a:tab pos="3644900" algn="l"/>
                <a:tab pos="4102100" algn="l"/>
                <a:tab pos="4546600" algn="l"/>
                <a:tab pos="5003800" algn="l"/>
                <a:tab pos="5461000" algn="l"/>
                <a:tab pos="7035800" algn="l"/>
              </a:tabLst>
              <a:defRPr b="1" sz="4200">
                <a:solidFill>
                  <a:srgbClr val="000000"/>
                </a:solidFill>
                <a:latin typeface="Marker Felt"/>
                <a:ea typeface="Marker Felt"/>
                <a:cs typeface="Marker Felt"/>
                <a:sym typeface="Marker Felt"/>
              </a:defRPr>
            </a:pPr>
            <a:r>
              <a:t>which serve as keys to a growing marriage.</a:t>
            </a:r>
          </a:p>
        </p:txBody>
      </p:sp>
      <p:pic>
        <p:nvPicPr>
          <p:cNvPr id="133" name="pasted6.pdf" descr="pasted6.pdf"/>
          <p:cNvPicPr>
            <a:picLocks noChangeAspect="1"/>
          </p:cNvPicPr>
          <p:nvPr/>
        </p:nvPicPr>
        <p:blipFill>
          <a:blip r:embed="rId4">
            <a:extLst/>
          </a:blip>
          <a:stretch>
            <a:fillRect/>
          </a:stretch>
        </p:blipFill>
        <p:spPr>
          <a:xfrm rot="19841757">
            <a:off x="10385007" y="3808250"/>
            <a:ext cx="1972589" cy="3160384"/>
          </a:xfrm>
          <a:prstGeom prst="rect">
            <a:avLst/>
          </a:prstGeom>
          <a:ln w="12700">
            <a:miter lim="400000"/>
          </a:ln>
          <a:effectLst>
            <a:outerShdw sx="100000" sy="100000" kx="0" ky="0" algn="b" rotWithShape="0" blurRad="50800" dist="38100" dir="2700000">
              <a:srgbClr val="000000">
                <a:alpha val="75000"/>
              </a:srgbClr>
            </a:outerShdw>
          </a:effectLst>
        </p:spPr>
      </p:pic>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ID="9" grpId="1" fill="hold">
                                  <p:stCondLst>
                                    <p:cond delay="0"/>
                                  </p:stCondLst>
                                  <p:iterate type="el" backwards="0">
                                    <p:tmAbs val="0"/>
                                  </p:iterate>
                                  <p:childTnLst>
                                    <p:set>
                                      <p:cBhvr>
                                        <p:cTn id="6" fill="hold"/>
                                        <p:tgtEl>
                                          <p:spTgt spid="131"/>
                                        </p:tgtEl>
                                        <p:attrNameLst>
                                          <p:attrName>style.visibility</p:attrName>
                                        </p:attrNameLst>
                                      </p:cBhvr>
                                      <p:to>
                                        <p:strVal val="visible"/>
                                      </p:to>
                                    </p:set>
                                    <p:animEffect filter="dissolve" transition="in">
                                      <p:cBhvr>
                                        <p:cTn id="7" dur="2250"/>
                                        <p:tgtEl>
                                          <p:spTgt spid="131"/>
                                        </p:tgtEl>
                                      </p:cBhvr>
                                    </p:animEffect>
                                  </p:childTnLst>
                                </p:cTn>
                              </p:par>
                            </p:childTnLst>
                          </p:cTn>
                        </p:par>
                      </p:childTnLst>
                    </p:cTn>
                  </p:par>
                  <p:par>
                    <p:cTn id="8" fill="hold">
                      <p:stCondLst>
                        <p:cond delay="indefinite"/>
                      </p:stCondLst>
                      <p:childTnLst>
                        <p:par>
                          <p:cTn id="9" fill="hold">
                            <p:stCondLst>
                              <p:cond delay="0"/>
                            </p:stCondLst>
                            <p:childTnLst>
                              <p:par>
                                <p:cTn id="10" presetClass="entr" nodeType="clickEffect" presetSubtype="8" presetID="22" grpId="2" fill="hold">
                                  <p:stCondLst>
                                    <p:cond delay="0"/>
                                  </p:stCondLst>
                                  <p:iterate type="el" backwards="0">
                                    <p:tmAbs val="0"/>
                                  </p:iterate>
                                  <p:childTnLst>
                                    <p:set>
                                      <p:cBhvr>
                                        <p:cTn id="11" fill="hold"/>
                                        <p:tgtEl>
                                          <p:spTgt spid="132">
                                            <p:bg/>
                                          </p:spTgt>
                                        </p:tgtEl>
                                        <p:attrNameLst>
                                          <p:attrName>style.visibility</p:attrName>
                                        </p:attrNameLst>
                                      </p:cBhvr>
                                      <p:to>
                                        <p:strVal val="visible"/>
                                      </p:to>
                                    </p:set>
                                    <p:animEffect filter="wipe(left)" transition="in">
                                      <p:cBhvr>
                                        <p:cTn id="12" dur="1000"/>
                                        <p:tgtEl>
                                          <p:spTgt spid="132">
                                            <p:bg/>
                                          </p:spTgt>
                                        </p:tgtEl>
                                      </p:cBhvr>
                                    </p:animEffect>
                                  </p:childTnLst>
                                </p:cTn>
                              </p:par>
                              <p:par>
                                <p:cTn id="13" presetClass="entr" nodeType="withEffect" presetSubtype="8" presetID="22" grpId="2" fill="hold">
                                  <p:stCondLst>
                                    <p:cond delay="0"/>
                                  </p:stCondLst>
                                  <p:iterate type="el" backwards="0">
                                    <p:tmAbs val="0"/>
                                  </p:iterate>
                                  <p:childTnLst>
                                    <p:set>
                                      <p:cBhvr>
                                        <p:cTn id="14" fill="hold"/>
                                        <p:tgtEl>
                                          <p:spTgt spid="132">
                                            <p:txEl>
                                              <p:pRg st="0" end="0"/>
                                            </p:txEl>
                                          </p:spTgt>
                                        </p:tgtEl>
                                        <p:attrNameLst>
                                          <p:attrName>style.visibility</p:attrName>
                                        </p:attrNameLst>
                                      </p:cBhvr>
                                      <p:to>
                                        <p:strVal val="visible"/>
                                      </p:to>
                                    </p:set>
                                    <p:animEffect filter="wipe(left)" transition="in">
                                      <p:cBhvr>
                                        <p:cTn id="15" dur="1000"/>
                                        <p:tgtEl>
                                          <p:spTgt spid="132">
                                            <p:txEl>
                                              <p:pRg st="0" end="0"/>
                                            </p:txEl>
                                          </p:spTgt>
                                        </p:tgtEl>
                                      </p:cBhvr>
                                    </p:animEffect>
                                  </p:childTnLst>
                                </p:cTn>
                              </p:par>
                            </p:childTnLst>
                          </p:cTn>
                        </p:par>
                        <p:par>
                          <p:cTn id="16" fill="hold">
                            <p:stCondLst>
                              <p:cond delay="1000"/>
                            </p:stCondLst>
                            <p:childTnLst>
                              <p:par>
                                <p:cTn id="17" presetClass="entr" nodeType="afterEffect" presetSubtype="8" presetID="22" grpId="2" fill="hold">
                                  <p:stCondLst>
                                    <p:cond delay="0"/>
                                  </p:stCondLst>
                                  <p:iterate type="el" backwards="0">
                                    <p:tmAbs val="0"/>
                                  </p:iterate>
                                  <p:childTnLst>
                                    <p:set>
                                      <p:cBhvr>
                                        <p:cTn id="18" fill="hold"/>
                                        <p:tgtEl>
                                          <p:spTgt spid="132">
                                            <p:txEl>
                                              <p:pRg st="1" end="1"/>
                                            </p:txEl>
                                          </p:spTgt>
                                        </p:tgtEl>
                                        <p:attrNameLst>
                                          <p:attrName>style.visibility</p:attrName>
                                        </p:attrNameLst>
                                      </p:cBhvr>
                                      <p:to>
                                        <p:strVal val="visible"/>
                                      </p:to>
                                    </p:set>
                                    <p:animEffect filter="wipe(left)" transition="in">
                                      <p:cBhvr>
                                        <p:cTn id="19" dur="1000"/>
                                        <p:tgtEl>
                                          <p:spTgt spid="132">
                                            <p:txEl>
                                              <p:pRg st="1" end="1"/>
                                            </p:txEl>
                                          </p:spTgt>
                                        </p:tgtEl>
                                      </p:cBhvr>
                                    </p:animEffect>
                                  </p:childTnLst>
                                </p:cTn>
                              </p:par>
                            </p:childTnLst>
                          </p:cTn>
                        </p:par>
                        <p:par>
                          <p:cTn id="20" fill="hold">
                            <p:stCondLst>
                              <p:cond delay="2000"/>
                            </p:stCondLst>
                            <p:childTnLst>
                              <p:par>
                                <p:cTn id="21" presetClass="entr" nodeType="afterEffect" presetSubtype="8" presetID="22" grpId="2" fill="hold">
                                  <p:stCondLst>
                                    <p:cond delay="0"/>
                                  </p:stCondLst>
                                  <p:iterate type="el" backwards="0">
                                    <p:tmAbs val="0"/>
                                  </p:iterate>
                                  <p:childTnLst>
                                    <p:set>
                                      <p:cBhvr>
                                        <p:cTn id="22" fill="hold"/>
                                        <p:tgtEl>
                                          <p:spTgt spid="132">
                                            <p:txEl>
                                              <p:pRg st="2" end="2"/>
                                            </p:txEl>
                                          </p:spTgt>
                                        </p:tgtEl>
                                        <p:attrNameLst>
                                          <p:attrName>style.visibility</p:attrName>
                                        </p:attrNameLst>
                                      </p:cBhvr>
                                      <p:to>
                                        <p:strVal val="visible"/>
                                      </p:to>
                                    </p:set>
                                    <p:animEffect filter="wipe(left)" transition="in">
                                      <p:cBhvr>
                                        <p:cTn id="23" dur="1000"/>
                                        <p:tgtEl>
                                          <p:spTgt spid="132">
                                            <p:txEl>
                                              <p:pRg st="2" end="2"/>
                                            </p:txEl>
                                          </p:spTgt>
                                        </p:tgtEl>
                                      </p:cBhvr>
                                    </p:animEffect>
                                  </p:childTnLst>
                                </p:cTn>
                              </p:par>
                            </p:childTnLst>
                          </p:cTn>
                        </p:par>
                        <p:par>
                          <p:cTn id="24" fill="hold">
                            <p:stCondLst>
                              <p:cond delay="3000"/>
                            </p:stCondLst>
                            <p:childTnLst>
                              <p:par>
                                <p:cTn id="25" presetClass="entr" nodeType="afterEffect" presetSubtype="8" presetID="22" grpId="2" fill="hold">
                                  <p:stCondLst>
                                    <p:cond delay="0"/>
                                  </p:stCondLst>
                                  <p:iterate type="el" backwards="0">
                                    <p:tmAbs val="0"/>
                                  </p:iterate>
                                  <p:childTnLst>
                                    <p:set>
                                      <p:cBhvr>
                                        <p:cTn id="26" fill="hold"/>
                                        <p:tgtEl>
                                          <p:spTgt spid="132">
                                            <p:txEl>
                                              <p:pRg st="3" end="3"/>
                                            </p:txEl>
                                          </p:spTgt>
                                        </p:tgtEl>
                                        <p:attrNameLst>
                                          <p:attrName>style.visibility</p:attrName>
                                        </p:attrNameLst>
                                      </p:cBhvr>
                                      <p:to>
                                        <p:strVal val="visible"/>
                                      </p:to>
                                    </p:set>
                                    <p:animEffect filter="wipe(left)" transition="in">
                                      <p:cBhvr>
                                        <p:cTn id="27" dur="1000"/>
                                        <p:tgtEl>
                                          <p:spTgt spid="132">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Class="entr" nodeType="clickEffect" presetSubtype="16" presetID="23" grpId="3" fill="hold">
                                  <p:stCondLst>
                                    <p:cond delay="0"/>
                                  </p:stCondLst>
                                  <p:iterate type="el" backwards="0">
                                    <p:tmAbs val="0"/>
                                  </p:iterate>
                                  <p:childTnLst>
                                    <p:set>
                                      <p:cBhvr>
                                        <p:cTn id="31" fill="hold"/>
                                        <p:tgtEl>
                                          <p:spTgt spid="133"/>
                                        </p:tgtEl>
                                        <p:attrNameLst>
                                          <p:attrName>style.visibility</p:attrName>
                                        </p:attrNameLst>
                                      </p:cBhvr>
                                      <p:to>
                                        <p:strVal val="visible"/>
                                      </p:to>
                                    </p:set>
                                    <p:anim calcmode="lin" valueType="num">
                                      <p:cBhvr>
                                        <p:cTn id="32" dur="1000" fill="hold"/>
                                        <p:tgtEl>
                                          <p:spTgt spid="133"/>
                                        </p:tgtEl>
                                        <p:attrNameLst>
                                          <p:attrName>ppt_w</p:attrName>
                                        </p:attrNameLst>
                                      </p:cBhvr>
                                      <p:tavLst>
                                        <p:tav tm="0">
                                          <p:val>
                                            <p:fltVal val="0"/>
                                          </p:val>
                                        </p:tav>
                                        <p:tav tm="100000">
                                          <p:val>
                                            <p:strVal val="#ppt_w"/>
                                          </p:val>
                                        </p:tav>
                                      </p:tavLst>
                                    </p:anim>
                                    <p:anim calcmode="lin" valueType="num">
                                      <p:cBhvr>
                                        <p:cTn id="33" dur="1000" fill="hold"/>
                                        <p:tgtEl>
                                          <p:spTgt spid="13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31" grpId="1"/>
      <p:bldP build="whole" bldLvl="1" animBg="1" rev="0" advAuto="0" spid="133" grpId="3"/>
      <p:bldP build="p" bldLvl="5" animBg="1" rev="0" advAuto="0" spid="132" grpId="2"/>
    </p:bldLst>
  </p:timing>
</p:sld>
</file>

<file path=ppt/slides/slide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graphicFrame>
        <p:nvGraphicFramePr>
          <p:cNvPr id="137" name="Table"/>
          <p:cNvGraphicFramePr/>
          <p:nvPr/>
        </p:nvGraphicFramePr>
        <p:xfrm>
          <a:off x="1498600" y="2572353"/>
          <a:ext cx="10934700" cy="6565901"/>
        </p:xfrm>
        <a:graphic xmlns:a="http://schemas.openxmlformats.org/drawingml/2006/main">
          <a:graphicData uri="http://schemas.openxmlformats.org/drawingml/2006/table">
            <a:tbl>
              <a:tblPr firstCol="0" firstRow="0" lastCol="0" lastRow="0" bandCol="0" bandRow="0" rtl="0">
                <a:tableStyleId>{8F44A2F1-9E1F-4B54-A3A2-5F16C0AD49E2}</a:tableStyleId>
              </a:tblPr>
              <a:tblGrid>
                <a:gridCol w="4993730"/>
                <a:gridCol w="5940970"/>
              </a:tblGrid>
              <a:tr h="2922654">
                <a:tc>
                  <a:txBody>
                    <a:bodyPr/>
                    <a:lstStyle/>
                    <a:p>
                      <a:pPr marL="76200" marR="63500">
                        <a:lnSpc>
                          <a:spcPts val="4500"/>
                        </a:lnSpc>
                        <a:tabLst>
                          <a:tab pos="444500" algn="l"/>
                          <a:tab pos="800100" algn="l"/>
                          <a:tab pos="1155700" algn="l"/>
                          <a:tab pos="1511300" algn="l"/>
                          <a:tab pos="1854200" algn="l"/>
                          <a:tab pos="2209800" algn="l"/>
                          <a:tab pos="2565400" algn="l"/>
                          <a:tab pos="2921000" algn="l"/>
                          <a:tab pos="3289300" algn="l"/>
                          <a:tab pos="3644900" algn="l"/>
                          <a:tab pos="4000500" algn="l"/>
                          <a:tab pos="4356100" algn="l"/>
                          <a:tab pos="5321300" algn="l"/>
                        </a:tabLst>
                        <a:defRPr sz="1800">
                          <a:solidFill>
                            <a:srgbClr val="000000"/>
                          </a:solidFill>
                        </a:defRPr>
                      </a:pPr>
                      <a:r>
                        <a:rPr b="1" sz="3800">
                          <a:solidFill>
                            <a:srgbClr val="444444"/>
                          </a:solidFill>
                          <a:latin typeface="Marker Felt"/>
                          <a:ea typeface="Marker Felt"/>
                          <a:cs typeface="Marker Felt"/>
                          <a:sym typeface="Marker Felt"/>
                        </a:rPr>
                        <a:t>Triad #1: 
The Path of Trust
(SS 1:5; 2:1; 2:16)</a:t>
                      </a:r>
                    </a:p>
                  </a:txBody>
                  <a:tcPr marL="152400" marR="152400" marT="152400" marB="1524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gradFill flip="none" rotWithShape="1">
                      <a:gsLst>
                        <a:gs pos="0">
                          <a:srgbClr val="FFFFFF">
                            <a:alpha val="10000000"/>
                          </a:srgbClr>
                        </a:gs>
                        <a:gs pos="100000">
                          <a:srgbClr val="FCFC96">
                            <a:alpha val="10000000"/>
                          </a:srgbClr>
                        </a:gs>
                      </a:gsLst>
                      <a:lin ang="5400000" scaled="0"/>
                    </a:gradFill>
                  </a:tcPr>
                </a:tc>
                <a:tc>
                  <a:txBody>
                    <a:bodyPr/>
                    <a:lstStyle/>
                    <a:p>
                      <a:pPr marL="76200" marR="63500" algn="l">
                        <a:lnSpc>
                          <a:spcPts val="4500"/>
                        </a:lnSpc>
                        <a:tabLst>
                          <a:tab pos="533400" algn="l"/>
                          <a:tab pos="990600" algn="l"/>
                          <a:tab pos="1447800" algn="l"/>
                          <a:tab pos="1905000" algn="l"/>
                          <a:tab pos="2362200" algn="l"/>
                          <a:tab pos="2806700" algn="l"/>
                          <a:tab pos="3263900" algn="l"/>
                          <a:tab pos="3721100" algn="l"/>
                          <a:tab pos="4178300" algn="l"/>
                          <a:tab pos="4635500" algn="l"/>
                          <a:tab pos="5092700" algn="l"/>
                          <a:tab pos="5537200" algn="l"/>
                        </a:tabLst>
                        <a:defRPr sz="1800">
                          <a:solidFill>
                            <a:srgbClr val="000000"/>
                          </a:solidFill>
                        </a:defRPr>
                      </a:pPr>
                      <a:r>
                        <a:rPr b="1" sz="3800">
                          <a:latin typeface="Marker Felt"/>
                          <a:ea typeface="Marker Felt"/>
                          <a:cs typeface="Marker Felt"/>
                          <a:sym typeface="Marker Felt"/>
                        </a:rPr>
                        <a:t>Triad #1 develops  trust so that one spouse can unfold his or her heart to the other.</a:t>
                      </a:r>
                    </a:p>
                  </a:txBody>
                  <a:tcPr marL="152400" marR="152400" marT="152400" marB="1524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gradFill flip="none" rotWithShape="1">
                      <a:gsLst>
                        <a:gs pos="0">
                          <a:srgbClr val="FFFFFF">
                            <a:alpha val="10000000"/>
                          </a:srgbClr>
                        </a:gs>
                        <a:gs pos="100000">
                          <a:srgbClr val="FCFC96">
                            <a:alpha val="10000000"/>
                          </a:srgbClr>
                        </a:gs>
                      </a:gsLst>
                      <a:lin ang="5400000" scaled="0"/>
                    </a:gradFill>
                  </a:tcPr>
                </a:tc>
              </a:tr>
              <a:tr h="3643245">
                <a:tc>
                  <a:txBody>
                    <a:bodyPr/>
                    <a:lstStyle/>
                    <a:p>
                      <a:pPr marL="76200" marR="63500">
                        <a:lnSpc>
                          <a:spcPts val="4500"/>
                        </a:lnSpc>
                        <a:tabLst>
                          <a:tab pos="444500" algn="l"/>
                          <a:tab pos="800100" algn="l"/>
                          <a:tab pos="1155700" algn="l"/>
                          <a:tab pos="1511300" algn="l"/>
                          <a:tab pos="1854200" algn="l"/>
                          <a:tab pos="2209800" algn="l"/>
                          <a:tab pos="2565400" algn="l"/>
                          <a:tab pos="2921000" algn="l"/>
                          <a:tab pos="3289300" algn="l"/>
                          <a:tab pos="3644900" algn="l"/>
                          <a:tab pos="4000500" algn="l"/>
                          <a:tab pos="4356100" algn="l"/>
                          <a:tab pos="5321300" algn="l"/>
                        </a:tabLst>
                        <a:defRPr sz="1800">
                          <a:solidFill>
                            <a:srgbClr val="000000"/>
                          </a:solidFill>
                        </a:defRPr>
                      </a:pPr>
                      <a:r>
                        <a:rPr b="1" sz="3800">
                          <a:solidFill>
                            <a:srgbClr val="444444"/>
                          </a:solidFill>
                          <a:latin typeface="Marker Felt"/>
                          <a:ea typeface="Marker Felt"/>
                          <a:cs typeface="Marker Felt"/>
                          <a:sym typeface="Marker Felt"/>
                        </a:rPr>
                        <a:t>Triad #2: 
The Path toward Intimacy
(SS 2:16; 6:3; 7:10)</a:t>
                      </a:r>
                    </a:p>
                  </a:txBody>
                  <a:tcPr marL="152400" marR="152400" marT="152400" marB="1524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gradFill flip="none" rotWithShape="1">
                      <a:gsLst>
                        <a:gs pos="0">
                          <a:srgbClr val="FFFFFF">
                            <a:alpha val="10000000"/>
                          </a:srgbClr>
                        </a:gs>
                        <a:gs pos="100000">
                          <a:srgbClr val="FF829D">
                            <a:alpha val="10000000"/>
                          </a:srgbClr>
                        </a:gs>
                      </a:gsLst>
                      <a:lin ang="5400000" scaled="0"/>
                    </a:gradFill>
                  </a:tcPr>
                </a:tc>
                <a:tc>
                  <a:txBody>
                    <a:bodyPr/>
                    <a:lstStyle/>
                    <a:p>
                      <a:pPr marL="76200" marR="63500" algn="l">
                        <a:lnSpc>
                          <a:spcPts val="4500"/>
                        </a:lnSpc>
                        <a:tabLst>
                          <a:tab pos="533400" algn="l"/>
                          <a:tab pos="990600" algn="l"/>
                          <a:tab pos="1447800" algn="l"/>
                          <a:tab pos="1905000" algn="l"/>
                          <a:tab pos="2362200" algn="l"/>
                          <a:tab pos="2806700" algn="l"/>
                          <a:tab pos="3263900" algn="l"/>
                          <a:tab pos="3721100" algn="l"/>
                          <a:tab pos="4178300" algn="l"/>
                          <a:tab pos="4635500" algn="l"/>
                          <a:tab pos="5092700" algn="l"/>
                          <a:tab pos="5537200" algn="l"/>
                        </a:tabLst>
                        <a:defRPr sz="1800">
                          <a:solidFill>
                            <a:srgbClr val="000000"/>
                          </a:solidFill>
                        </a:defRPr>
                      </a:pPr>
                      <a:r>
                        <a:rPr b="1" sz="3800">
                          <a:latin typeface="Marker Felt"/>
                          <a:ea typeface="Marker Felt"/>
                          <a:cs typeface="Marker Felt"/>
                          <a:sym typeface="Marker Felt"/>
                        </a:rPr>
                        <a:t>Triad #2 clarifies the two transformations that enable a couple to reach that deep intimacy.</a:t>
                      </a:r>
                    </a:p>
                  </a:txBody>
                  <a:tcPr marL="152400" marR="152400" marT="152400" marB="1524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gradFill flip="none" rotWithShape="1">
                      <a:gsLst>
                        <a:gs pos="0">
                          <a:srgbClr val="FFFFFF">
                            <a:alpha val="10000000"/>
                          </a:srgbClr>
                        </a:gs>
                        <a:gs pos="100000">
                          <a:srgbClr val="FF829D">
                            <a:alpha val="10000000"/>
                          </a:srgbClr>
                        </a:gs>
                      </a:gsLst>
                      <a:lin ang="5400000" scaled="0"/>
                    </a:gradFill>
                  </a:tcPr>
                </a:tc>
              </a:tr>
            </a:tbl>
          </a:graphicData>
        </a:graphic>
      </p:graphicFrame>
      <p:sp>
        <p:nvSpPr>
          <p:cNvPr id="138" name="Song of Solomon’s Two______"/>
          <p:cNvSpPr txBox="1"/>
          <p:nvPr>
            <p:ph type="title"/>
          </p:nvPr>
        </p:nvSpPr>
        <p:spPr>
          <a:xfrm>
            <a:off x="1623520" y="285311"/>
            <a:ext cx="7759701" cy="2070101"/>
          </a:xfrm>
          <a:prstGeom prst="rect">
            <a:avLst/>
          </a:prstGeom>
        </p:spPr>
        <p:txBody>
          <a:bodyPr/>
          <a:lstStyle>
            <a:lvl1pPr>
              <a:defRPr spc="220"/>
            </a:lvl1pPr>
          </a:lstStyle>
          <a:p>
            <a:pPr/>
            <a:r>
              <a:t>Song of Solomon’s Two______</a:t>
            </a:r>
          </a:p>
        </p:txBody>
      </p:sp>
      <p:sp>
        <p:nvSpPr>
          <p:cNvPr id="139" name="Triads"/>
          <p:cNvSpPr txBox="1"/>
          <p:nvPr/>
        </p:nvSpPr>
        <p:spPr>
          <a:xfrm>
            <a:off x="2891282" y="1193800"/>
            <a:ext cx="2497837" cy="1019297"/>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lvl1pPr>
              <a:lnSpc>
                <a:spcPts val="7200"/>
              </a:lnSpc>
              <a:spcBef>
                <a:spcPts val="300"/>
              </a:spcBef>
              <a:defRPr b="1" spc="239" sz="6000">
                <a:solidFill>
                  <a:srgbClr val="B41B3C"/>
                </a:solidFill>
              </a:defRPr>
            </a:lvl1pPr>
          </a:lstStyle>
          <a:p>
            <a:pPr/>
            <a:r>
              <a:t>Triads</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entr" nodeType="afterEffect" presetSubtype="1" presetID="2" grpId="1" fill="hold">
                                  <p:stCondLst>
                                    <p:cond delay="0"/>
                                  </p:stCondLst>
                                  <p:iterate type="lt" backwards="0">
                                    <p:tmAbs val="0"/>
                                  </p:iterate>
                                  <p:childTnLst>
                                    <p:set>
                                      <p:cBhvr>
                                        <p:cTn id="6" fill="hold"/>
                                        <p:tgtEl>
                                          <p:spTgt spid="139"/>
                                        </p:tgtEl>
                                        <p:attrNameLst>
                                          <p:attrName>style.visibility</p:attrName>
                                        </p:attrNameLst>
                                      </p:cBhvr>
                                      <p:to>
                                        <p:strVal val="visible"/>
                                      </p:to>
                                    </p:set>
                                    <p:anim calcmode="lin" valueType="num">
                                      <p:cBhvr>
                                        <p:cTn id="7" dur="3000" fill="hold"/>
                                        <p:tgtEl>
                                          <p:spTgt spid="139"/>
                                        </p:tgtEl>
                                        <p:attrNameLst>
                                          <p:attrName>ppt_x</p:attrName>
                                        </p:attrNameLst>
                                      </p:cBhvr>
                                      <p:tavLst>
                                        <p:tav tm="0">
                                          <p:val>
                                            <p:strVal val="#ppt_x"/>
                                          </p:val>
                                        </p:tav>
                                        <p:tav tm="100000">
                                          <p:val>
                                            <p:strVal val="#ppt_x"/>
                                          </p:val>
                                        </p:tav>
                                      </p:tavLst>
                                    </p:anim>
                                    <p:anim calcmode="lin" valueType="num">
                                      <p:cBhvr>
                                        <p:cTn id="8" dur="3000" fill="hold"/>
                                        <p:tgtEl>
                                          <p:spTgt spid="139"/>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Class="entr" nodeType="clickEffect" presetSubtype="10" presetID="19" grpId="2" fill="hold">
                                  <p:stCondLst>
                                    <p:cond delay="0"/>
                                  </p:stCondLst>
                                  <p:iterate type="el" backwards="0">
                                    <p:tmAbs val="0"/>
                                  </p:iterate>
                                  <p:childTnLst>
                                    <p:set>
                                      <p:cBhvr>
                                        <p:cTn id="12" fill="hold"/>
                                        <p:tgtEl>
                                          <p:spTgt spid="137"/>
                                        </p:tgtEl>
                                        <p:attrNameLst>
                                          <p:attrName>style.visibility</p:attrName>
                                        </p:attrNameLst>
                                      </p:cBhvr>
                                      <p:to>
                                        <p:strVal val="visible"/>
                                      </p:to>
                                    </p:set>
                                    <p:anim calcmode="lin" valueType="num">
                                      <p:cBhvr>
                                        <p:cTn id="13" dur="1000" fill="hold"/>
                                        <p:tgtEl>
                                          <p:spTgt spid="137"/>
                                        </p:tgtEl>
                                        <p:attrNameLst>
                                          <p:attrName>ppt_w</p:attrName>
                                        </p:attrNameLst>
                                      </p:cBhvr>
                                      <p:tavLst>
                                        <p:tav tm="0" fmla="#ppt_w*sin(2.5*pi*$)">
                                          <p:val>
                                            <p:fltVal val="0"/>
                                          </p:val>
                                        </p:tav>
                                        <p:tav tm="100000">
                                          <p:val>
                                            <p:fltVal val="1"/>
                                          </p:val>
                                        </p:tav>
                                      </p:tavLst>
                                    </p:anim>
                                    <p:anim calcmode="lin" valueType="num">
                                      <p:cBhvr>
                                        <p:cTn id="14" dur="1000" fill="hold"/>
                                        <p:tgtEl>
                                          <p:spTgt spid="137"/>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37" grpId="2"/>
      <p:bldP build="whole" bldLvl="1" animBg="1" rev="0" advAuto="0" spid="139" grpId="1"/>
    </p:bldLst>
  </p:timing>
</p:sld>
</file>

<file path=ppt/slides/slide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143" name="pasted4.pdf" descr="pasted4.pdf"/>
          <p:cNvPicPr>
            <a:picLocks noChangeAspect="1"/>
          </p:cNvPicPr>
          <p:nvPr/>
        </p:nvPicPr>
        <p:blipFill>
          <a:blip r:embed="rId2">
            <a:extLst/>
          </a:blip>
          <a:stretch>
            <a:fillRect/>
          </a:stretch>
        </p:blipFill>
        <p:spPr>
          <a:xfrm>
            <a:off x="2531035" y="1498600"/>
            <a:ext cx="9415930" cy="7846608"/>
          </a:xfrm>
          <a:prstGeom prst="rect">
            <a:avLst/>
          </a:prstGeom>
          <a:ln w="12700">
            <a:miter lim="400000"/>
          </a:ln>
          <a:effectLst>
            <a:outerShdw sx="100000" sy="100000" kx="0" ky="0" algn="b" rotWithShape="0" blurRad="101600" dist="25400" dir="2700000">
              <a:srgbClr val="000000">
                <a:alpha val="75000"/>
              </a:srgbClr>
            </a:outerShdw>
          </a:effectLst>
        </p:spPr>
      </p:pic>
      <p:sp>
        <p:nvSpPr>
          <p:cNvPr id="144" name="The Parallel Development of Trust"/>
          <p:cNvSpPr txBox="1"/>
          <p:nvPr>
            <p:ph type="title"/>
          </p:nvPr>
        </p:nvSpPr>
        <p:spPr>
          <a:xfrm>
            <a:off x="1460500" y="0"/>
            <a:ext cx="11557000" cy="1333500"/>
          </a:xfrm>
          <a:prstGeom prst="rect">
            <a:avLst/>
          </a:prstGeom>
        </p:spPr>
        <p:txBody>
          <a:bodyPr/>
          <a:lstStyle>
            <a:lvl1pPr>
              <a:lnSpc>
                <a:spcPts val="7200"/>
              </a:lnSpc>
              <a:defRPr sz="6000"/>
            </a:lvl1pPr>
          </a:lstStyle>
          <a:p>
            <a:pPr/>
            <a:r>
              <a:t>The Parallel Development of Trust</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entr" nodeType="afterEffect" presetSubtype="10" presetID="19" grpId="1" fill="hold">
                                  <p:stCondLst>
                                    <p:cond delay="0"/>
                                  </p:stCondLst>
                                  <p:iterate type="el" backwards="0">
                                    <p:tmAbs val="0"/>
                                  </p:iterate>
                                  <p:childTnLst>
                                    <p:set>
                                      <p:cBhvr>
                                        <p:cTn id="6" fill="hold"/>
                                        <p:tgtEl>
                                          <p:spTgt spid="143"/>
                                        </p:tgtEl>
                                        <p:attrNameLst>
                                          <p:attrName>style.visibility</p:attrName>
                                        </p:attrNameLst>
                                      </p:cBhvr>
                                      <p:to>
                                        <p:strVal val="visible"/>
                                      </p:to>
                                    </p:set>
                                    <p:anim calcmode="lin" valueType="num">
                                      <p:cBhvr>
                                        <p:cTn id="7" dur="3250" fill="hold"/>
                                        <p:tgtEl>
                                          <p:spTgt spid="143"/>
                                        </p:tgtEl>
                                        <p:attrNameLst>
                                          <p:attrName>ppt_w</p:attrName>
                                        </p:attrNameLst>
                                      </p:cBhvr>
                                      <p:tavLst>
                                        <p:tav tm="0" fmla="#ppt_w*sin(2.5*pi*$)">
                                          <p:val>
                                            <p:fltVal val="0"/>
                                          </p:val>
                                        </p:tav>
                                        <p:tav tm="100000">
                                          <p:val>
                                            <p:fltVal val="1"/>
                                          </p:val>
                                        </p:tav>
                                      </p:tavLst>
                                    </p:anim>
                                    <p:anim calcmode="lin" valueType="num">
                                      <p:cBhvr>
                                        <p:cTn id="8" dur="3250" fill="hold"/>
                                        <p:tgtEl>
                                          <p:spTgt spid="14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43" grpId="1"/>
    </p:bldLst>
  </p:timing>
</p:sld>
</file>

<file path=ppt/slides/slide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46" name="1) Accepted (Song of Solomon 1:5)…"/>
          <p:cNvSpPr txBox="1"/>
          <p:nvPr>
            <p:ph type="body" sz="half" idx="1"/>
          </p:nvPr>
        </p:nvSpPr>
        <p:spPr>
          <a:xfrm>
            <a:off x="1485900" y="1181100"/>
            <a:ext cx="10414000" cy="3848100"/>
          </a:xfrm>
          <a:prstGeom prst="rect">
            <a:avLst/>
          </a:prstGeom>
        </p:spPr>
        <p:txBody>
          <a:bodyPr/>
          <a:lstStyle/>
          <a:p>
            <a:pPr marL="259748" indent="-259748">
              <a:lnSpc>
                <a:spcPts val="5200"/>
              </a:lnSpc>
              <a:spcBef>
                <a:spcPts val="2500"/>
              </a:spcBef>
              <a:tabLst>
                <a:tab pos="787400" algn="l"/>
                <a:tab pos="1231900" algn="l"/>
                <a:tab pos="1689100" algn="l"/>
                <a:tab pos="2146300" algn="l"/>
                <a:tab pos="2603500" algn="l"/>
                <a:tab pos="3060700" algn="l"/>
                <a:tab pos="3517900" algn="l"/>
                <a:tab pos="3962400" algn="l"/>
                <a:tab pos="4419600" algn="l"/>
                <a:tab pos="4876800" algn="l"/>
                <a:tab pos="5334000" algn="l"/>
                <a:tab pos="5791200" algn="l"/>
              </a:tabLst>
              <a:defRPr sz="4400">
                <a:solidFill>
                  <a:srgbClr val="000000"/>
                </a:solidFill>
              </a:defRPr>
            </a:pPr>
            <a:r>
              <a:t>1) Accepted (Song of Solomon 1:5)</a:t>
            </a:r>
          </a:p>
          <a:p>
            <a:pPr marL="259748" indent="-259748">
              <a:lnSpc>
                <a:spcPts val="5200"/>
              </a:lnSpc>
              <a:spcBef>
                <a:spcPts val="2500"/>
              </a:spcBef>
              <a:tabLst>
                <a:tab pos="787400" algn="l"/>
                <a:tab pos="1231900" algn="l"/>
                <a:tab pos="1689100" algn="l"/>
                <a:tab pos="2146300" algn="l"/>
                <a:tab pos="2603500" algn="l"/>
                <a:tab pos="3060700" algn="l"/>
                <a:tab pos="3517900" algn="l"/>
                <a:tab pos="3962400" algn="l"/>
                <a:tab pos="4419600" algn="l"/>
                <a:tab pos="4876800" algn="l"/>
                <a:tab pos="5334000" algn="l"/>
                <a:tab pos="5791200" algn="l"/>
              </a:tabLst>
              <a:defRPr sz="4400">
                <a:solidFill>
                  <a:srgbClr val="000000"/>
                </a:solidFill>
              </a:defRPr>
            </a:pPr>
            <a:r>
              <a:t>2) Valued (Song of Solomon 2:1)</a:t>
            </a:r>
          </a:p>
          <a:p>
            <a:pPr marL="259748" indent="-259748">
              <a:lnSpc>
                <a:spcPts val="5200"/>
              </a:lnSpc>
              <a:spcBef>
                <a:spcPts val="2500"/>
              </a:spcBef>
              <a:tabLst>
                <a:tab pos="787400" algn="l"/>
                <a:tab pos="1231900" algn="l"/>
                <a:tab pos="1689100" algn="l"/>
                <a:tab pos="2146300" algn="l"/>
                <a:tab pos="2603500" algn="l"/>
                <a:tab pos="3060700" algn="l"/>
                <a:tab pos="3517900" algn="l"/>
                <a:tab pos="3962400" algn="l"/>
                <a:tab pos="4419600" algn="l"/>
                <a:tab pos="4876800" algn="l"/>
                <a:tab pos="5334000" algn="l"/>
                <a:tab pos="5791200" algn="l"/>
              </a:tabLst>
              <a:defRPr sz="4400">
                <a:solidFill>
                  <a:srgbClr val="000000"/>
                </a:solidFill>
              </a:defRPr>
            </a:pPr>
            <a:r>
              <a:t>3) Belonging (Song of Solomon 2:16)</a:t>
            </a:r>
          </a:p>
        </p:txBody>
      </p:sp>
      <p:sp>
        <p:nvSpPr>
          <p:cNvPr id="147" name="Triad#1 Path of Trust"/>
          <p:cNvSpPr txBox="1"/>
          <p:nvPr>
            <p:ph type="title"/>
          </p:nvPr>
        </p:nvSpPr>
        <p:spPr>
          <a:xfrm>
            <a:off x="1409700" y="-38100"/>
            <a:ext cx="11531600" cy="1333500"/>
          </a:xfrm>
          <a:prstGeom prst="rect">
            <a:avLst/>
          </a:prstGeom>
        </p:spPr>
        <p:txBody>
          <a:bodyPr/>
          <a:lstStyle>
            <a:lvl1pPr>
              <a:defRPr b="1"/>
            </a:lvl1pPr>
          </a:lstStyle>
          <a:p>
            <a:pPr/>
            <a:r>
              <a:t>Triad#1 Path of Trust</a:t>
            </a:r>
          </a:p>
        </p:txBody>
      </p:sp>
      <p:sp>
        <p:nvSpPr>
          <p:cNvPr id="148" name="The ability to grow in our relationships is dependent upon the way we accept ourselves."/>
          <p:cNvSpPr/>
          <p:nvPr/>
        </p:nvSpPr>
        <p:spPr>
          <a:xfrm>
            <a:off x="1485900" y="4876800"/>
            <a:ext cx="11010900" cy="3695700"/>
          </a:xfrm>
          <a:prstGeom prst="rect">
            <a:avLst/>
          </a:prstGeom>
          <a:solidFill>
            <a:srgbClr val="FFCD96"/>
          </a:solidFill>
          <a:ln w="25400">
            <a:miter lim="400000"/>
          </a:ln>
          <a:effectLst>
            <a:reflection blurRad="0" stA="50000" stPos="0" endA="0" endPos="40000" dist="0" dir="5400000" fadeDir="5400000" sx="100000" sy="-100000" kx="0" ky="0" algn="bl" rotWithShape="0"/>
          </a:effectLst>
          <a:extLst>
            <a:ext uri="{C572A759-6A51-4108-AA02-DFA0A04FC94B}">
              <ma14:wrappingTextBoxFlag xmlns:ma14="http://schemas.microsoft.com/office/mac/drawingml/2011/main" val="1"/>
            </a:ext>
          </a:extLst>
        </p:spPr>
        <p:txBody>
          <a:bodyPr lIns="38100" tIns="38100" rIns="38100" bIns="38100" anchor="ctr"/>
          <a:lstStyle>
            <a:lvl1pPr>
              <a:lnSpc>
                <a:spcPts val="86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11620500" algn="l"/>
              </a:tabLst>
              <a:defRPr b="1" sz="6000">
                <a:solidFill>
                  <a:srgbClr val="000000"/>
                </a:solidFill>
                <a:latin typeface="Marker Felt"/>
                <a:ea typeface="Marker Felt"/>
                <a:cs typeface="Marker Felt"/>
                <a:sym typeface="Marker Felt"/>
              </a:defRPr>
            </a:lvl1pPr>
          </a:lstStyle>
          <a:p>
            <a:pPr/>
            <a:r>
              <a:t>The ability to grow in our relationships is dependent upon the way we accept ourselves.  </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entr" nodeType="afterEffect" presetSubtype="4" presetID="2" grpId="1" fill="hold">
                                  <p:stCondLst>
                                    <p:cond delay="0"/>
                                  </p:stCondLst>
                                  <p:iterate type="el" backwards="0">
                                    <p:tmAbs val="0"/>
                                  </p:iterate>
                                  <p:childTnLst>
                                    <p:set>
                                      <p:cBhvr>
                                        <p:cTn id="6" fill="hold"/>
                                        <p:tgtEl>
                                          <p:spTgt spid="146">
                                            <p:bg/>
                                          </p:spTgt>
                                        </p:tgtEl>
                                        <p:attrNameLst>
                                          <p:attrName>style.visibility</p:attrName>
                                        </p:attrNameLst>
                                      </p:cBhvr>
                                      <p:to>
                                        <p:strVal val="visible"/>
                                      </p:to>
                                    </p:set>
                                    <p:anim calcmode="lin" valueType="num">
                                      <p:cBhvr>
                                        <p:cTn id="7" dur="2500" fill="hold"/>
                                        <p:tgtEl>
                                          <p:spTgt spid="146">
                                            <p:bg/>
                                          </p:spTgt>
                                        </p:tgtEl>
                                        <p:attrNameLst>
                                          <p:attrName>ppt_x</p:attrName>
                                        </p:attrNameLst>
                                      </p:cBhvr>
                                      <p:tavLst>
                                        <p:tav tm="0">
                                          <p:val>
                                            <p:strVal val="#ppt_x"/>
                                          </p:val>
                                        </p:tav>
                                        <p:tav tm="100000">
                                          <p:val>
                                            <p:strVal val="#ppt_x"/>
                                          </p:val>
                                        </p:tav>
                                      </p:tavLst>
                                    </p:anim>
                                    <p:anim calcmode="lin" valueType="num">
                                      <p:cBhvr>
                                        <p:cTn id="8" dur="2500" fill="hold"/>
                                        <p:tgtEl>
                                          <p:spTgt spid="146">
                                            <p:bg/>
                                          </p:spTgt>
                                        </p:tgtEl>
                                        <p:attrNameLst>
                                          <p:attrName>ppt_y</p:attrName>
                                        </p:attrNameLst>
                                      </p:cBhvr>
                                      <p:tavLst>
                                        <p:tav tm="0">
                                          <p:val>
                                            <p:strVal val="1+#ppt_h/2"/>
                                          </p:val>
                                        </p:tav>
                                        <p:tav tm="100000">
                                          <p:val>
                                            <p:strVal val="#ppt_y"/>
                                          </p:val>
                                        </p:tav>
                                      </p:tavLst>
                                    </p:anim>
                                  </p:childTnLst>
                                </p:cTn>
                              </p:par>
                              <p:par>
                                <p:cTn id="9" presetClass="entr" nodeType="withEffect" presetSubtype="4" presetID="2" grpId="1" fill="hold">
                                  <p:stCondLst>
                                    <p:cond delay="0"/>
                                  </p:stCondLst>
                                  <p:iterate type="el" backwards="0">
                                    <p:tmAbs val="0"/>
                                  </p:iterate>
                                  <p:childTnLst>
                                    <p:set>
                                      <p:cBhvr>
                                        <p:cTn id="10" fill="hold"/>
                                        <p:tgtEl>
                                          <p:spTgt spid="146">
                                            <p:txEl>
                                              <p:pRg st="0" end="0"/>
                                            </p:txEl>
                                          </p:spTgt>
                                        </p:tgtEl>
                                        <p:attrNameLst>
                                          <p:attrName>style.visibility</p:attrName>
                                        </p:attrNameLst>
                                      </p:cBhvr>
                                      <p:to>
                                        <p:strVal val="visible"/>
                                      </p:to>
                                    </p:set>
                                    <p:anim calcmode="lin" valueType="num">
                                      <p:cBhvr>
                                        <p:cTn id="11" dur="2500" fill="hold"/>
                                        <p:tgtEl>
                                          <p:spTgt spid="146">
                                            <p:txEl>
                                              <p:pRg st="0" end="0"/>
                                            </p:txEl>
                                          </p:spTgt>
                                        </p:tgtEl>
                                        <p:attrNameLst>
                                          <p:attrName>ppt_x</p:attrName>
                                        </p:attrNameLst>
                                      </p:cBhvr>
                                      <p:tavLst>
                                        <p:tav tm="0">
                                          <p:val>
                                            <p:strVal val="#ppt_x"/>
                                          </p:val>
                                        </p:tav>
                                        <p:tav tm="100000">
                                          <p:val>
                                            <p:strVal val="#ppt_x"/>
                                          </p:val>
                                        </p:tav>
                                      </p:tavLst>
                                    </p:anim>
                                    <p:anim calcmode="lin" valueType="num">
                                      <p:cBhvr>
                                        <p:cTn id="12" dur="2500" fill="hold"/>
                                        <p:tgtEl>
                                          <p:spTgt spid="146">
                                            <p:txEl>
                                              <p:pRg st="0" end="0"/>
                                            </p:txEl>
                                          </p:spTgt>
                                        </p:tgtEl>
                                        <p:attrNameLst>
                                          <p:attrName>ppt_y</p:attrName>
                                        </p:attrNameLst>
                                      </p:cBhvr>
                                      <p:tavLst>
                                        <p:tav tm="0">
                                          <p:val>
                                            <p:strVal val="1+#ppt_h/2"/>
                                          </p:val>
                                        </p:tav>
                                        <p:tav tm="100000">
                                          <p:val>
                                            <p:strVal val="#ppt_y"/>
                                          </p:val>
                                        </p:tav>
                                      </p:tavLst>
                                    </p:anim>
                                  </p:childTnLst>
                                </p:cTn>
                              </p:par>
                            </p:childTnLst>
                          </p:cTn>
                        </p:par>
                        <p:par>
                          <p:cTn id="13" fill="hold">
                            <p:stCondLst>
                              <p:cond delay="2500"/>
                            </p:stCondLst>
                            <p:childTnLst>
                              <p:par>
                                <p:cTn id="14" presetClass="entr" nodeType="afterEffect" presetSubtype="4" presetID="2" grpId="1" fill="hold">
                                  <p:stCondLst>
                                    <p:cond delay="0"/>
                                  </p:stCondLst>
                                  <p:iterate type="el" backwards="0">
                                    <p:tmAbs val="0"/>
                                  </p:iterate>
                                  <p:childTnLst>
                                    <p:set>
                                      <p:cBhvr>
                                        <p:cTn id="15" fill="hold"/>
                                        <p:tgtEl>
                                          <p:spTgt spid="146">
                                            <p:txEl>
                                              <p:pRg st="1" end="1"/>
                                            </p:txEl>
                                          </p:spTgt>
                                        </p:tgtEl>
                                        <p:attrNameLst>
                                          <p:attrName>style.visibility</p:attrName>
                                        </p:attrNameLst>
                                      </p:cBhvr>
                                      <p:to>
                                        <p:strVal val="visible"/>
                                      </p:to>
                                    </p:set>
                                    <p:anim calcmode="lin" valueType="num">
                                      <p:cBhvr>
                                        <p:cTn id="16" dur="2500" fill="hold"/>
                                        <p:tgtEl>
                                          <p:spTgt spid="146">
                                            <p:txEl>
                                              <p:pRg st="1" end="1"/>
                                            </p:txEl>
                                          </p:spTgt>
                                        </p:tgtEl>
                                        <p:attrNameLst>
                                          <p:attrName>ppt_x</p:attrName>
                                        </p:attrNameLst>
                                      </p:cBhvr>
                                      <p:tavLst>
                                        <p:tav tm="0">
                                          <p:val>
                                            <p:strVal val="#ppt_x"/>
                                          </p:val>
                                        </p:tav>
                                        <p:tav tm="100000">
                                          <p:val>
                                            <p:strVal val="#ppt_x"/>
                                          </p:val>
                                        </p:tav>
                                      </p:tavLst>
                                    </p:anim>
                                    <p:anim calcmode="lin" valueType="num">
                                      <p:cBhvr>
                                        <p:cTn id="17" dur="2500" fill="hold"/>
                                        <p:tgtEl>
                                          <p:spTgt spid="146">
                                            <p:txEl>
                                              <p:pRg st="1" end="1"/>
                                            </p:txEl>
                                          </p:spTgt>
                                        </p:tgtEl>
                                        <p:attrNameLst>
                                          <p:attrName>ppt_y</p:attrName>
                                        </p:attrNameLst>
                                      </p:cBhvr>
                                      <p:tavLst>
                                        <p:tav tm="0">
                                          <p:val>
                                            <p:strVal val="1+#ppt_h/2"/>
                                          </p:val>
                                        </p:tav>
                                        <p:tav tm="100000">
                                          <p:val>
                                            <p:strVal val="#ppt_y"/>
                                          </p:val>
                                        </p:tav>
                                      </p:tavLst>
                                    </p:anim>
                                  </p:childTnLst>
                                </p:cTn>
                              </p:par>
                            </p:childTnLst>
                          </p:cTn>
                        </p:par>
                        <p:par>
                          <p:cTn id="18" fill="hold">
                            <p:stCondLst>
                              <p:cond delay="5000"/>
                            </p:stCondLst>
                            <p:childTnLst>
                              <p:par>
                                <p:cTn id="19" presetClass="entr" nodeType="afterEffect" presetSubtype="4" presetID="2" grpId="1" fill="hold">
                                  <p:stCondLst>
                                    <p:cond delay="0"/>
                                  </p:stCondLst>
                                  <p:iterate type="el" backwards="0">
                                    <p:tmAbs val="0"/>
                                  </p:iterate>
                                  <p:childTnLst>
                                    <p:set>
                                      <p:cBhvr>
                                        <p:cTn id="20" fill="hold"/>
                                        <p:tgtEl>
                                          <p:spTgt spid="146">
                                            <p:txEl>
                                              <p:pRg st="2" end="2"/>
                                            </p:txEl>
                                          </p:spTgt>
                                        </p:tgtEl>
                                        <p:attrNameLst>
                                          <p:attrName>style.visibility</p:attrName>
                                        </p:attrNameLst>
                                      </p:cBhvr>
                                      <p:to>
                                        <p:strVal val="visible"/>
                                      </p:to>
                                    </p:set>
                                    <p:anim calcmode="lin" valueType="num">
                                      <p:cBhvr>
                                        <p:cTn id="21" dur="2500" fill="hold"/>
                                        <p:tgtEl>
                                          <p:spTgt spid="146">
                                            <p:txEl>
                                              <p:pRg st="2" end="2"/>
                                            </p:txEl>
                                          </p:spTgt>
                                        </p:tgtEl>
                                        <p:attrNameLst>
                                          <p:attrName>ppt_x</p:attrName>
                                        </p:attrNameLst>
                                      </p:cBhvr>
                                      <p:tavLst>
                                        <p:tav tm="0">
                                          <p:val>
                                            <p:strVal val="#ppt_x"/>
                                          </p:val>
                                        </p:tav>
                                        <p:tav tm="100000">
                                          <p:val>
                                            <p:strVal val="#ppt_x"/>
                                          </p:val>
                                        </p:tav>
                                      </p:tavLst>
                                    </p:anim>
                                    <p:anim calcmode="lin" valueType="num">
                                      <p:cBhvr>
                                        <p:cTn id="22" dur="2500" fill="hold"/>
                                        <p:tgtEl>
                                          <p:spTgt spid="146">
                                            <p:txEl>
                                              <p:pRg st="2" end="2"/>
                                            </p:txEl>
                                          </p:spTgt>
                                        </p:tgtEl>
                                        <p:attrNameLst>
                                          <p:attrName>ppt_y</p:attrName>
                                        </p:attrNameLst>
                                      </p:cBhvr>
                                      <p:tavLst>
                                        <p:tav tm="0">
                                          <p:val>
                                            <p:strVal val="1+#ppt_h/2"/>
                                          </p:val>
                                        </p:tav>
                                        <p:tav tm="100000">
                                          <p:val>
                                            <p:strVal val="#ppt_y"/>
                                          </p:val>
                                        </p:tav>
                                      </p:tavLst>
                                    </p:anim>
                                  </p:childTnLst>
                                </p:cTn>
                              </p:par>
                            </p:childTnLst>
                          </p:cTn>
                        </p:par>
                        <p:par>
                          <p:cTn id="23" fill="hold">
                            <p:stCondLst>
                              <p:cond delay="7500"/>
                            </p:stCondLst>
                            <p:childTnLst>
                              <p:par>
                                <p:cTn id="24" presetClass="entr" nodeType="afterEffect" presetID="10" grpId="2" fill="hold">
                                  <p:stCondLst>
                                    <p:cond delay="200"/>
                                  </p:stCondLst>
                                  <p:iterate type="el" backwards="0">
                                    <p:tmAbs val="0"/>
                                  </p:iterate>
                                  <p:childTnLst>
                                    <p:set>
                                      <p:cBhvr>
                                        <p:cTn id="25" fill="hold"/>
                                        <p:tgtEl>
                                          <p:spTgt spid="148"/>
                                        </p:tgtEl>
                                        <p:attrNameLst>
                                          <p:attrName>style.visibility</p:attrName>
                                        </p:attrNameLst>
                                      </p:cBhvr>
                                      <p:to>
                                        <p:strVal val="visible"/>
                                      </p:to>
                                    </p:set>
                                    <p:animEffect filter="fade" transition="in">
                                      <p:cBhvr>
                                        <p:cTn id="26" dur="1500"/>
                                        <p:tgtEl>
                                          <p:spTgt spid="14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48" grpId="2"/>
      <p:bldP build="p" bldLvl="5" animBg="1" rev="0" advAuto="0" spid="146" grpId="1"/>
    </p:bldLst>
  </p:timing>
</p:sld>
</file>

<file path=ppt/slides/slide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52" name="“I am black but lovely, O daughters of Jerusalem, Like the tents of Kedar, Like the curtains of Solomon. Do not stare at me because I am swarthy, For the sun has burned me. My mother’s sons were angry with me; They made me caretaker of the vineyards, But I have not taken care of my own vineyard.” (Song of Solomon 1:5-6)"/>
          <p:cNvSpPr txBox="1"/>
          <p:nvPr/>
        </p:nvSpPr>
        <p:spPr>
          <a:xfrm>
            <a:off x="1921071" y="2445511"/>
            <a:ext cx="10083723" cy="5713122"/>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just">
              <a:lnSpc>
                <a:spcPts val="49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12141200" algn="l"/>
              </a:tabLst>
              <a:defRPr b="1" sz="4100">
                <a:solidFill>
                  <a:srgbClr val="130302"/>
                </a:solidFill>
              </a:defRPr>
            </a:pPr>
          </a:p>
          <a:p>
            <a:pPr algn="just">
              <a:lnSpc>
                <a:spcPts val="49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12141200" algn="l"/>
              </a:tabLst>
              <a:defRPr b="1" sz="4100">
                <a:solidFill>
                  <a:srgbClr val="130302"/>
                </a:solidFill>
              </a:defRPr>
            </a:pPr>
            <a:r>
              <a:t>“I am black but lovely</a:t>
            </a:r>
            <a:r>
              <a:rPr b="0"/>
              <a:t>, O daughters of Jerusalem, Like the tents of Kedar, Like the curtains of Solomon. Do not stare at me because I am swarthy, For the sun has burned me. My mother’s sons were angry with me; They made me caretaker of the vineyards, But I have not taken care of my own vineyard.” (Song of Solomon 1:5-6)</a:t>
            </a:r>
          </a:p>
        </p:txBody>
      </p:sp>
      <p:sp>
        <p:nvSpPr>
          <p:cNvPr id="153" name="“I am ________ but lovely.”"/>
          <p:cNvSpPr txBox="1"/>
          <p:nvPr/>
        </p:nvSpPr>
        <p:spPr>
          <a:xfrm>
            <a:off x="1921071" y="868121"/>
            <a:ext cx="8954655" cy="175847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p>
            <a:pPr algn="l">
              <a:lnSpc>
                <a:spcPts val="63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5300">
                <a:solidFill>
                  <a:srgbClr val="0F476C"/>
                </a:solidFill>
              </a:defRPr>
            </a:pPr>
          </a:p>
          <a:p>
            <a:pPr algn="l">
              <a:lnSpc>
                <a:spcPts val="63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5300">
                <a:solidFill>
                  <a:srgbClr val="0F476C"/>
                </a:solidFill>
              </a:defRPr>
            </a:pPr>
            <a:r>
              <a:t>“I am ________ but lovely.”</a:t>
            </a:r>
          </a:p>
        </p:txBody>
      </p:sp>
      <p:sp>
        <p:nvSpPr>
          <p:cNvPr id="154" name="black"/>
          <p:cNvSpPr txBox="1"/>
          <p:nvPr/>
        </p:nvSpPr>
        <p:spPr>
          <a:xfrm>
            <a:off x="4334071" y="1655521"/>
            <a:ext cx="1959081" cy="92027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lvl1pPr algn="l">
              <a:lnSpc>
                <a:spcPts val="63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5300">
                <a:solidFill>
                  <a:srgbClr val="B41B3C"/>
                </a:solidFill>
              </a:defRPr>
            </a:lvl1pPr>
          </a:lstStyle>
          <a:p>
            <a:pPr/>
            <a:r>
              <a:t>black</a:t>
            </a:r>
          </a:p>
        </p:txBody>
      </p:sp>
      <p:sp>
        <p:nvSpPr>
          <p:cNvPr id="155" name="1) Accepted (SS 1:5)"/>
          <p:cNvSpPr txBox="1"/>
          <p:nvPr>
            <p:ph type="title"/>
          </p:nvPr>
        </p:nvSpPr>
        <p:spPr>
          <a:xfrm>
            <a:off x="1511300" y="76200"/>
            <a:ext cx="11480800" cy="1181100"/>
          </a:xfrm>
          <a:prstGeom prst="rect">
            <a:avLst/>
          </a:prstGeom>
        </p:spPr>
        <p:txBody>
          <a:bodyPr/>
          <a:lstStyle/>
          <a:p>
            <a:pPr>
              <a:lnSpc>
                <a:spcPts val="67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a:pPr>
            <a:r>
              <a:t>1) Accepted </a:t>
            </a:r>
            <a:r>
              <a:rPr sz="5600"/>
              <a:t>(SS 1:5)</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entr" nodeType="afterEffect" presetSubtype="0" presetID="1" grpId="1" fill="hold">
                                  <p:stCondLst>
                                    <p:cond delay="0"/>
                                  </p:stCondLst>
                                  <p:iterate type="el" backwards="0">
                                    <p:tmAbs val="0"/>
                                  </p:iterate>
                                  <p:childTnLst>
                                    <p:set>
                                      <p:cBhvr>
                                        <p:cTn id="6" fill="hold"/>
                                        <p:tgtEl>
                                          <p:spTgt spid="152"/>
                                        </p:tgtEl>
                                        <p:attrNameLst>
                                          <p:attrName>style.visibility</p:attrName>
                                        </p:attrNameLst>
                                      </p:cBhvr>
                                      <p:to>
                                        <p:strVal val="visible"/>
                                      </p:to>
                                    </p:set>
                                  </p:childTnLst>
                                </p:cTn>
                              </p:par>
                            </p:childTnLst>
                          </p:cTn>
                        </p:par>
                        <p:par>
                          <p:cTn id="7" fill="hold">
                            <p:stCondLst>
                              <p:cond delay="0"/>
                            </p:stCondLst>
                            <p:childTnLst>
                              <p:par>
                                <p:cTn id="8" presetClass="entr" nodeType="afterEffect" presetSubtype="9" presetID="15" grpId="2" fill="hold">
                                  <p:stCondLst>
                                    <p:cond delay="0"/>
                                  </p:stCondLst>
                                  <p:iterate type="el" backwards="0">
                                    <p:tmAbs val="0"/>
                                  </p:iterate>
                                  <p:childTnLst>
                                    <p:set>
                                      <p:cBhvr>
                                        <p:cTn id="9" fill="hold"/>
                                        <p:tgtEl>
                                          <p:spTgt spid="154"/>
                                        </p:tgtEl>
                                        <p:attrNameLst>
                                          <p:attrName>style.visibility</p:attrName>
                                        </p:attrNameLst>
                                      </p:cBhvr>
                                      <p:to>
                                        <p:strVal val="visible"/>
                                      </p:to>
                                    </p:set>
                                    <p:anim calcmode="lin" valueType="num">
                                      <p:cBhvr>
                                        <p:cTn id="10" dur="1000" fill="hold"/>
                                        <p:tgtEl>
                                          <p:spTgt spid="154"/>
                                        </p:tgtEl>
                                        <p:attrNameLst>
                                          <p:attrName>ppt_w</p:attrName>
                                        </p:attrNameLst>
                                      </p:cBhvr>
                                      <p:tavLst>
                                        <p:tav tm="0">
                                          <p:val>
                                            <p:fltVal val="0"/>
                                          </p:val>
                                        </p:tav>
                                        <p:tav tm="100000">
                                          <p:val>
                                            <p:strVal val="#ppt_w"/>
                                          </p:val>
                                        </p:tav>
                                      </p:tavLst>
                                    </p:anim>
                                    <p:anim calcmode="lin" valueType="num">
                                      <p:cBhvr>
                                        <p:cTn id="11" dur="1000" fill="hold"/>
                                        <p:tgtEl>
                                          <p:spTgt spid="154"/>
                                        </p:tgtEl>
                                        <p:attrNameLst>
                                          <p:attrName>ppt_h</p:attrName>
                                        </p:attrNameLst>
                                      </p:cBhvr>
                                      <p:tavLst>
                                        <p:tav tm="0">
                                          <p:val>
                                            <p:fltVal val="0"/>
                                          </p:val>
                                        </p:tav>
                                        <p:tav tm="100000">
                                          <p:val>
                                            <p:strVal val="#ppt_h"/>
                                          </p:val>
                                        </p:tav>
                                      </p:tavLst>
                                    </p:anim>
                                    <p:anim calcmode="lin" valueType="num">
                                      <p:cBhvr>
                                        <p:cTn id="12" dur="1000" fill="hold"/>
                                        <p:tgtEl>
                                          <p:spTgt spid="154"/>
                                        </p:tgtEl>
                                        <p:attrNameLst>
                                          <p:attrName>ppt_x</p:attrName>
                                        </p:attrNameLst>
                                      </p:cBhvr>
                                      <p:tavLst>
                                        <p:tav tm="0" fmla="#ppt_x+(cos(-2*pi*(1-$))*-#ppt_x-sin(-2*pi*(1-$))*(1-#ppt_y))*(1-$)">
                                          <p:val>
                                            <p:fltVal val="0"/>
                                          </p:val>
                                        </p:tav>
                                        <p:tav tm="100000">
                                          <p:val>
                                            <p:fltVal val="1"/>
                                          </p:val>
                                        </p:tav>
                                      </p:tavLst>
                                    </p:anim>
                                    <p:anim calcmode="lin" valueType="num">
                                      <p:cBhvr>
                                        <p:cTn id="13" dur="1000" fill="hold"/>
                                        <p:tgtEl>
                                          <p:spTgt spid="154"/>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4" fill="hold">
                      <p:stCondLst>
                        <p:cond delay="indefinite"/>
                      </p:stCondLst>
                      <p:childTnLst>
                        <p:par>
                          <p:cTn id="15" fill="hold">
                            <p:stCondLst>
                              <p:cond delay="0"/>
                            </p:stCondLst>
                            <p:childTnLst>
                              <p:par>
                                <p:cTn id="16" presetClass="exit" nodeType="clickEffect" presetSubtype="10" presetID="19" grpId="3" fill="hold">
                                  <p:stCondLst>
                                    <p:cond delay="0"/>
                                  </p:stCondLst>
                                  <p:iterate type="lt" backwards="0">
                                    <p:tmAbs val="0"/>
                                  </p:iterate>
                                  <p:childTnLst>
                                    <p:anim calcmode="lin" valueType="num">
                                      <p:cBhvr>
                                        <p:cTn id="17" dur="3000" fill="hold"/>
                                        <p:tgtEl>
                                          <p:spTgt spid="154"/>
                                        </p:tgtEl>
                                        <p:attrNameLst>
                                          <p:attrName>ppt_h</p:attrName>
                                        </p:attrNameLst>
                                      </p:cBhvr>
                                      <p:tavLst>
                                        <p:tav tm="0">
                                          <p:val>
                                            <p:strVal val="ppt_h"/>
                                          </p:val>
                                        </p:tav>
                                        <p:tav tm="100000">
                                          <p:val>
                                            <p:strVal val="ppt_h"/>
                                          </p:val>
                                        </p:tav>
                                      </p:tavLst>
                                    </p:anim>
                                    <p:anim calcmode="lin" valueType="num">
                                      <p:cBhvr>
                                        <p:cTn id="18" dur="3000" fill="hold"/>
                                        <p:tgtEl>
                                          <p:spTgt spid="154"/>
                                        </p:tgtEl>
                                        <p:attrNameLst>
                                          <p:attrName>ppt_w</p:attrName>
                                        </p:attrNameLst>
                                      </p:cBhvr>
                                      <p:tavLst>
                                        <p:tav tm="0">
                                          <p:val>
                                            <p:strVal val="ppt_w"/>
                                          </p:val>
                                        </p:tav>
                                        <p:tav tm="5000">
                                          <p:val>
                                            <p:strVal val="0.92*ppt_w"/>
                                          </p:val>
                                        </p:tav>
                                        <p:tav tm="10000">
                                          <p:val>
                                            <p:strVal val="0.71*ppt_w"/>
                                          </p:val>
                                        </p:tav>
                                        <p:tav tm="15000">
                                          <p:val>
                                            <p:strVal val="0.38*ppt_w"/>
                                          </p:val>
                                        </p:tav>
                                        <p:tav tm="20000">
                                          <p:val>
                                            <p:fltVal val="0"/>
                                          </p:val>
                                        </p:tav>
                                        <p:tav tm="25000">
                                          <p:val>
                                            <p:strVal val="-0.38*ppt_w"/>
                                          </p:val>
                                        </p:tav>
                                        <p:tav tm="30000">
                                          <p:val>
                                            <p:strVal val="-0.71*ppt_w"/>
                                          </p:val>
                                        </p:tav>
                                        <p:tav tm="35000">
                                          <p:val>
                                            <p:strVal val="-0.92*ppt_w"/>
                                          </p:val>
                                        </p:tav>
                                        <p:tav tm="40000">
                                          <p:val>
                                            <p:strVal val="-ppt_w"/>
                                          </p:val>
                                        </p:tav>
                                        <p:tav tm="45000">
                                          <p:val>
                                            <p:strVal val="-0.92*ppt_w"/>
                                          </p:val>
                                        </p:tav>
                                        <p:tav tm="50000">
                                          <p:val>
                                            <p:strVal val="-0.71*ppt_w"/>
                                          </p:val>
                                        </p:tav>
                                        <p:tav tm="55000">
                                          <p:val>
                                            <p:strVal val="-0.38*ppt_w"/>
                                          </p:val>
                                        </p:tav>
                                        <p:tav tm="60000">
                                          <p:val>
                                            <p:fltVal val="0"/>
                                          </p:val>
                                        </p:tav>
                                        <p:tav tm="65000">
                                          <p:val>
                                            <p:strVal val="0.38*ppt_w"/>
                                          </p:val>
                                        </p:tav>
                                        <p:tav tm="70000">
                                          <p:val>
                                            <p:strVal val="0.71*ppt_w"/>
                                          </p:val>
                                        </p:tav>
                                        <p:tav tm="75000">
                                          <p:val>
                                            <p:strVal val="0.92*ppt_w"/>
                                          </p:val>
                                        </p:tav>
                                        <p:tav tm="80000">
                                          <p:val>
                                            <p:strVal val="ppt_w"/>
                                          </p:val>
                                        </p:tav>
                                        <p:tav tm="85000">
                                          <p:val>
                                            <p:strVal val="0.92*ppt_w"/>
                                          </p:val>
                                        </p:tav>
                                        <p:tav tm="90000">
                                          <p:val>
                                            <p:strVal val="0.71*ppt_w"/>
                                          </p:val>
                                        </p:tav>
                                        <p:tav tm="95000">
                                          <p:val>
                                            <p:strVal val="0.38*ppt_w"/>
                                          </p:val>
                                        </p:tav>
                                        <p:tav tm="100000">
                                          <p:val>
                                            <p:fltVal val="0"/>
                                          </p:val>
                                        </p:tav>
                                      </p:tavLst>
                                    </p:anim>
                                    <p:set>
                                      <p:cBhvr>
                                        <p:cTn id="19" fill="hold">
                                          <p:stCondLst>
                                            <p:cond delay="2999"/>
                                          </p:stCondLst>
                                        </p:cTn>
                                        <p:tgtEl>
                                          <p:spTgt spid="154"/>
                                        </p:tgtEl>
                                        <p:attrNameLst>
                                          <p:attrName>style.visibility</p:attrName>
                                        </p:attrNameLst>
                                      </p:cBhvr>
                                      <p:to>
                                        <p:strVal val="hidden"/>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52" grpId="1"/>
      <p:bldP build="whole" bldLvl="1" animBg="1" rev="0" advAuto="0" spid="154" grpId="3"/>
      <p:bldP build="whole" bldLvl="1" animBg="1" rev="0" advAuto="0" spid="154" grpId="2"/>
    </p:bldLst>
  </p:timing>
</p:sld>
</file>

<file path=ppt/theme/_rels/theme1.xml.rels><?xml version="1.0" encoding="UTF-8"?>
<Relationships xmlns="http://schemas.openxmlformats.org/package/2006/relationships"><Relationship Id="rId1" Type="http://schemas.openxmlformats.org/officeDocument/2006/relationships/image" Target="../media/image2.jpeg"/></Relationships>

</file>

<file path=ppt/theme/_rels/theme2.xml.rels><?xml version="1.0" encoding="UTF-8"?>
<Relationships xmlns="http://schemas.openxmlformats.org/package/2006/relationships"><Relationship Id="rId1" Type="http://schemas.openxmlformats.org/officeDocument/2006/relationships/image" Target="../media/image2.jpeg"/></Relationships>

</file>

<file path=ppt/theme/theme1.xml><?xml version="1.0" encoding="utf-8"?>
<a:theme xmlns:a="http://schemas.openxmlformats.org/drawingml/2006/main" xmlns:r="http://schemas.openxmlformats.org/officeDocument/2006/relationships" name="White">
  <a:themeElements>
    <a:clrScheme name="White">
      <a:dk1>
        <a:srgbClr val="FFFFFF"/>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Georgia"/>
        <a:ea typeface="Georgia"/>
        <a:cs typeface="Georgia"/>
      </a:majorFont>
      <a:minorFont>
        <a:latin typeface="Helvetica Neue"/>
        <a:ea typeface="Helvetica Neue"/>
        <a:cs typeface="Helvetica Neue"/>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sx="100000" sy="100000" kx="0" ky="0" algn="b" rotWithShape="0" blurRad="50800" dist="38100" dir="2700000">
              <a:srgbClr val="000000">
                <a:alpha val="75000"/>
              </a:srgbClr>
            </a:outerShdw>
          </a:effectLst>
        </a:effectStyle>
        <a:effectStyle>
          <a:effectLst>
            <a:outerShdw sx="100000" sy="100000" kx="0" ky="0" algn="b" rotWithShape="0" blurRad="38100" dist="25400" dir="540000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r:embed="rId1"/>
          <a:srcRect l="0" t="0" r="0" b="0"/>
          <a:tile tx="0" ty="0" sx="100000" sy="100000" flip="none" algn="tl"/>
        </a:blipFill>
        <a:ln w="25400" cap="flat">
          <a:noFill/>
          <a:miter lim="400000"/>
        </a:ln>
        <a:effectLst/>
        <a:sp3d/>
      </a:spPr>
      <a:bodyPr rot="0" spcFirstLastPara="1" vertOverflow="overflow" horzOverflow="overflow" vert="horz" wrap="square" lIns="38100" tIns="38100" rIns="38100" bIns="38100" numCol="1" spcCol="38100" rtlCol="0" anchor="ctr" upright="0">
        <a:spAutoFit/>
      </a:bodyPr>
      <a:lstStyle>
        <a:defPPr marL="0" marR="0" indent="0" algn="ctr" defTabSz="584200" rtl="0" fontAlgn="auto" latinLnBrk="0" hangingPunct="0">
          <a:lnSpc>
            <a:spcPts val="4000"/>
          </a:lnSpc>
          <a:spcBef>
            <a:spcPts val="0"/>
          </a:spcBef>
          <a:spcAft>
            <a:spcPts val="0"/>
          </a:spcAft>
          <a:buClrTx/>
          <a:buSzTx/>
          <a:buFontTx/>
          <a:buNone/>
          <a:tabLst>
            <a:tab pos="1219200" algn="l"/>
          </a:tabLst>
          <a:defRPr b="0" baseline="0" cap="none" i="0" spc="0" strike="noStrike" sz="3400" u="none" kumimoji="0" normalizeH="0">
            <a:ln>
              <a:noFill/>
            </a:ln>
            <a:solidFill>
              <a:srgbClr val="FFFFFF"/>
            </a:solidFill>
            <a:effectLst>
              <a:outerShdw sx="100000" sy="100000" kx="0" ky="0" algn="b" rotWithShape="0" blurRad="38100" dist="12700" dir="5400000">
                <a:srgbClr val="000000">
                  <a:alpha val="50000"/>
                </a:srgbClr>
              </a:outerShdw>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444444"/>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0" hangingPunct="0">
          <a:lnSpc>
            <a:spcPts val="4000"/>
          </a:lnSpc>
          <a:spcBef>
            <a:spcPts val="0"/>
          </a:spcBef>
          <a:spcAft>
            <a:spcPts val="0"/>
          </a:spcAft>
          <a:buClrTx/>
          <a:buSzTx/>
          <a:buFontTx/>
          <a:buNone/>
          <a:tabLst>
            <a:tab pos="1219200" algn="l"/>
          </a:tabLst>
          <a:defRPr b="0" baseline="0" cap="none" i="0" spc="0" strike="noStrike" sz="3400" u="none" kumimoji="0" normalizeH="0">
            <a:ln>
              <a:noFill/>
            </a:ln>
            <a:solidFill>
              <a:srgbClr val="FFFFFF"/>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Georgia"/>
        <a:ea typeface="Georgia"/>
        <a:cs typeface="Georgia"/>
      </a:majorFont>
      <a:minorFont>
        <a:latin typeface="Helvetica Neue"/>
        <a:ea typeface="Helvetica Neue"/>
        <a:cs typeface="Helvetica Neue"/>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sx="100000" sy="100000" kx="0" ky="0" algn="b" rotWithShape="0" blurRad="50800" dist="38100" dir="2700000">
              <a:srgbClr val="000000">
                <a:alpha val="75000"/>
              </a:srgbClr>
            </a:outerShdw>
          </a:effectLst>
        </a:effectStyle>
        <a:effectStyle>
          <a:effectLst>
            <a:outerShdw sx="100000" sy="100000" kx="0" ky="0" algn="b" rotWithShape="0" blurRad="38100" dist="25400" dir="540000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r:embed="rId1"/>
          <a:srcRect l="0" t="0" r="0" b="0"/>
          <a:tile tx="0" ty="0" sx="100000" sy="100000" flip="none" algn="tl"/>
        </a:blipFill>
        <a:ln w="25400" cap="flat">
          <a:noFill/>
          <a:miter lim="400000"/>
        </a:ln>
        <a:effectLst/>
        <a:sp3d/>
      </a:spPr>
      <a:bodyPr rot="0" spcFirstLastPara="1" vertOverflow="overflow" horzOverflow="overflow" vert="horz" wrap="square" lIns="38100" tIns="38100" rIns="38100" bIns="38100" numCol="1" spcCol="38100" rtlCol="0" anchor="ctr" upright="0">
        <a:spAutoFit/>
      </a:bodyPr>
      <a:lstStyle>
        <a:defPPr marL="0" marR="0" indent="0" algn="ctr" defTabSz="584200" rtl="0" fontAlgn="auto" latinLnBrk="0" hangingPunct="0">
          <a:lnSpc>
            <a:spcPts val="4000"/>
          </a:lnSpc>
          <a:spcBef>
            <a:spcPts val="0"/>
          </a:spcBef>
          <a:spcAft>
            <a:spcPts val="0"/>
          </a:spcAft>
          <a:buClrTx/>
          <a:buSzTx/>
          <a:buFontTx/>
          <a:buNone/>
          <a:tabLst>
            <a:tab pos="1219200" algn="l"/>
          </a:tabLst>
          <a:defRPr b="0" baseline="0" cap="none" i="0" spc="0" strike="noStrike" sz="3400" u="none" kumimoji="0" normalizeH="0">
            <a:ln>
              <a:noFill/>
            </a:ln>
            <a:solidFill>
              <a:srgbClr val="FFFFFF"/>
            </a:solidFill>
            <a:effectLst>
              <a:outerShdw sx="100000" sy="100000" kx="0" ky="0" algn="b" rotWithShape="0" blurRad="38100" dist="12700" dir="5400000">
                <a:srgbClr val="000000">
                  <a:alpha val="50000"/>
                </a:srgbClr>
              </a:outerShdw>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444444"/>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0" hangingPunct="0">
          <a:lnSpc>
            <a:spcPts val="4000"/>
          </a:lnSpc>
          <a:spcBef>
            <a:spcPts val="0"/>
          </a:spcBef>
          <a:spcAft>
            <a:spcPts val="0"/>
          </a:spcAft>
          <a:buClrTx/>
          <a:buSzTx/>
          <a:buFontTx/>
          <a:buNone/>
          <a:tabLst>
            <a:tab pos="1219200" algn="l"/>
          </a:tabLst>
          <a:defRPr b="0" baseline="0" cap="none" i="0" spc="0" strike="noStrike" sz="3400" u="none" kumimoji="0" normalizeH="0">
            <a:ln>
              <a:noFill/>
            </a:ln>
            <a:solidFill>
              <a:srgbClr val="FFFFFF"/>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